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740ACE-D563-4C53-9315-7DB36B194554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6BAD30-1933-48E0-BE4E-A59D344EA6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Sorter transformation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27" b="45417"/>
          <a:stretch/>
        </p:blipFill>
        <p:spPr bwMode="auto">
          <a:xfrm>
            <a:off x="0" y="0"/>
            <a:ext cx="9144000" cy="79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sorts the data in ascending or descending order on the given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Empsortersource.csv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491579"/>
              </p:ext>
            </p:extLst>
          </p:nvPr>
        </p:nvGraphicFramePr>
        <p:xfrm>
          <a:off x="990600" y="1676398"/>
          <a:ext cx="7162800" cy="4495804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7662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Murali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Anjali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23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Developer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Rahul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6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27" b="45417"/>
          <a:stretch/>
        </p:blipFill>
        <p:spPr bwMode="auto">
          <a:xfrm>
            <a:off x="0" y="0"/>
            <a:ext cx="9144000" cy="79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9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3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1800" y="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166</TotalTime>
  <Words>74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Sorter transformation</vt:lpstr>
      <vt:lpstr>Sorter transformation</vt:lpstr>
      <vt:lpstr>Empsortersource.csv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Sorter transformation</dc:title>
  <dc:creator>Home</dc:creator>
  <cp:lastModifiedBy>Home</cp:lastModifiedBy>
  <cp:revision>6</cp:revision>
  <dcterms:created xsi:type="dcterms:W3CDTF">2020-09-02T18:10:43Z</dcterms:created>
  <dcterms:modified xsi:type="dcterms:W3CDTF">2020-09-10T16:46:06Z</dcterms:modified>
</cp:coreProperties>
</file>