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72" y="446770"/>
            <a:ext cx="3088806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85206" y="446770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6"/>
            <a:ext cx="9144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biLevel thresh="75000"/>
            <a:lum/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</a:t>
            </a:r>
            <a:r>
              <a:rPr lang="en-US" b="1" dirty="0" smtClean="0"/>
              <a:t>no. 3: 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chapter will help the reader understand the following concepts: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Creating a list</a:t>
            </a:r>
          </a:p>
          <a:p>
            <a:pPr lvl="1"/>
            <a:r>
              <a:rPr lang="en-US" dirty="0" smtClean="0"/>
              <a:t>Accessing and manipulating list elements</a:t>
            </a:r>
          </a:p>
          <a:p>
            <a:pPr lvl="1"/>
            <a:r>
              <a:rPr lang="en-US" dirty="0" smtClean="0"/>
              <a:t>Merging lists</a:t>
            </a:r>
          </a:p>
          <a:p>
            <a:pPr lvl="1"/>
            <a:r>
              <a:rPr lang="en-US" dirty="0" smtClean="0"/>
              <a:t>Converting lists to vectors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</a:t>
            </a:r>
            <a:r>
              <a:rPr lang="en-US" sz="2800" b="1" dirty="0" smtClean="0"/>
              <a:t>erging </a:t>
            </a:r>
            <a:r>
              <a:rPr lang="en-US" sz="2800" b="1" dirty="0" smtClean="0"/>
              <a:t>Lists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Multiple lists can be merged by placing all those lists in a single </a:t>
            </a:r>
            <a:r>
              <a:rPr lang="en-US" i="1" dirty="0" smtClean="0"/>
              <a:t>list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Figure, shows two lists </a:t>
            </a:r>
            <a:r>
              <a:rPr lang="en-US" i="1" dirty="0" smtClean="0"/>
              <a:t>list1 </a:t>
            </a:r>
            <a:r>
              <a:rPr lang="en-US" dirty="0" smtClean="0"/>
              <a:t>and </a:t>
            </a:r>
            <a:r>
              <a:rPr lang="en-US" i="1" dirty="0" smtClean="0"/>
              <a:t>list2 </a:t>
            </a:r>
            <a:r>
              <a:rPr lang="en-US" dirty="0" smtClean="0"/>
              <a:t>created using the </a:t>
            </a:r>
            <a:r>
              <a:rPr lang="en-US" i="1" dirty="0" smtClean="0"/>
              <a:t>list</a:t>
            </a:r>
            <a:r>
              <a:rPr lang="en-US" dirty="0" smtClean="0"/>
              <a:t>()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placing </a:t>
            </a:r>
            <a:r>
              <a:rPr lang="en-US" dirty="0" smtClean="0"/>
              <a:t>them in a single </a:t>
            </a:r>
            <a:r>
              <a:rPr lang="en-US" i="1" dirty="0" smtClean="0"/>
              <a:t>list</a:t>
            </a:r>
            <a:r>
              <a:rPr lang="en-US" dirty="0" smtClean="0"/>
              <a:t>() function gives a merged list called </a:t>
            </a:r>
            <a:r>
              <a:rPr lang="en-US" i="1" dirty="0" err="1" smtClean="0"/>
              <a:t>merged.list</a:t>
            </a:r>
            <a:r>
              <a:rPr lang="en-US" dirty="0" smtClean="0"/>
              <a:t>, which contains the elements of both the lists placed sequentially.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6629400" cy="43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6538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Converting </a:t>
            </a:r>
            <a:r>
              <a:rPr lang="en-US" sz="2800" b="1" dirty="0" smtClean="0"/>
              <a:t>Lists to vectors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1981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some special cases where lists are converted to vectors for further manipulation of the data elements.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done because in addition to the basic operations of add, delete, and update, there are other arithmetic operations that can be easily applied when the operands are in vector form.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special function called </a:t>
            </a:r>
            <a:r>
              <a:rPr lang="en-US" i="1" dirty="0" err="1" smtClean="0"/>
              <a:t>unlist</a:t>
            </a:r>
            <a:r>
              <a:rPr lang="en-US" dirty="0" smtClean="0"/>
              <a:t>() is </a:t>
            </a:r>
            <a:r>
              <a:rPr lang="en-US" dirty="0" smtClean="0"/>
              <a:t>used</a:t>
            </a:r>
            <a:r>
              <a:rPr lang="en-US" dirty="0" smtClean="0"/>
              <a:t> ; this function takes the input as list and produces </a:t>
            </a:r>
            <a:r>
              <a:rPr lang="en-US" dirty="0" smtClean="0"/>
              <a:t>vectors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77787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Write the command in R console to create two lists, each containing 5 elements. Convert the lists into vectors and perform addition on the two vectors. Display the resultant vector.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Here two </a:t>
            </a:r>
            <a:r>
              <a:rPr lang="en-US" dirty="0" smtClean="0"/>
              <a:t>lists namely, </a:t>
            </a:r>
            <a:r>
              <a:rPr lang="en-US" i="1" dirty="0" smtClean="0"/>
              <a:t>list1 </a:t>
            </a:r>
            <a:r>
              <a:rPr lang="en-US" dirty="0" smtClean="0"/>
              <a:t>and </a:t>
            </a:r>
            <a:r>
              <a:rPr lang="en-US" i="1" dirty="0" smtClean="0"/>
              <a:t>list2 </a:t>
            </a:r>
            <a:r>
              <a:rPr lang="en-US" dirty="0" smtClean="0"/>
              <a:t>are initially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Later with the help of the </a:t>
            </a:r>
            <a:r>
              <a:rPr lang="en-US" i="1" dirty="0" err="1" smtClean="0"/>
              <a:t>unlist</a:t>
            </a:r>
            <a:r>
              <a:rPr lang="en-US" dirty="0" smtClean="0"/>
              <a:t>() function, both the lists are converted to vectors named v1 and v2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697394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in R constitutes of different objects such as strings, numbers, and 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include another list within it. 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 smtClean="0"/>
              <a:t>also include matrices and </a:t>
            </a:r>
            <a:r>
              <a:rPr lang="en-US" dirty="0" smtClean="0"/>
              <a:t>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b="1" dirty="0" smtClean="0"/>
              <a:t>reating </a:t>
            </a:r>
            <a:r>
              <a:rPr lang="en-US" b="1" dirty="0" smtClean="0"/>
              <a:t>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list can be created using the </a:t>
            </a:r>
            <a:r>
              <a:rPr lang="en-US" i="1" dirty="0" smtClean="0"/>
              <a:t>list</a:t>
            </a:r>
            <a:r>
              <a:rPr lang="en-US" dirty="0" smtClean="0"/>
              <a:t>() </a:t>
            </a:r>
            <a:r>
              <a:rPr lang="en-US" dirty="0" smtClean="0"/>
              <a:t>function.</a:t>
            </a:r>
            <a:endParaRPr lang="en-US" dirty="0" smtClean="0"/>
          </a:p>
          <a:p>
            <a:r>
              <a:rPr lang="en-US" dirty="0" smtClean="0"/>
              <a:t>Figure demonstrates the creation of an anonymous list </a:t>
            </a:r>
            <a:r>
              <a:rPr lang="en-US" i="1" dirty="0" err="1" smtClean="0"/>
              <a:t>list_data</a:t>
            </a:r>
            <a:r>
              <a:rPr lang="en-US" dirty="0" smtClean="0"/>
              <a:t>, </a:t>
            </a:r>
            <a:r>
              <a:rPr lang="en-US" dirty="0" smtClean="0"/>
              <a:t>containing </a:t>
            </a:r>
            <a:r>
              <a:rPr lang="en-US" dirty="0" smtClean="0"/>
              <a:t>strings, numbers, vectors, and logical values as data </a:t>
            </a:r>
            <a:r>
              <a:rPr lang="en-US" dirty="0" smtClean="0"/>
              <a:t>objects, And also use </a:t>
            </a:r>
            <a:r>
              <a:rPr lang="en-US" i="1" dirty="0" smtClean="0"/>
              <a:t>print </a:t>
            </a:r>
            <a:r>
              <a:rPr lang="en-US" dirty="0" smtClean="0"/>
              <a:t>statement to print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5410200" cy="338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b="1" dirty="0" smtClean="0"/>
              <a:t>reating  </a:t>
            </a:r>
            <a:r>
              <a:rPr lang="en-US" b="1" dirty="0" smtClean="0"/>
              <a:t>a named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in R have a special property wherein names can be assigned to the previously defined set of elements in the list. </a:t>
            </a:r>
          </a:p>
          <a:p>
            <a:r>
              <a:rPr lang="en-US" dirty="0" smtClean="0"/>
              <a:t>Named </a:t>
            </a:r>
            <a:r>
              <a:rPr lang="en-US" dirty="0" smtClean="0"/>
              <a:t>lists can be created using the </a:t>
            </a:r>
            <a:r>
              <a:rPr lang="en-US" i="1" dirty="0" smtClean="0"/>
              <a:t>names</a:t>
            </a:r>
            <a:r>
              <a:rPr lang="en-US" dirty="0" smtClean="0"/>
              <a:t>()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Write the command in R console to create a list containing a vector, a matrix, and a list. Also give names to the elements in the list and display the list.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1367971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creates a named list using the </a:t>
            </a:r>
            <a:r>
              <a:rPr lang="en-US" i="1" dirty="0" smtClean="0"/>
              <a:t>names</a:t>
            </a:r>
            <a:r>
              <a:rPr lang="en-US" dirty="0" smtClean="0"/>
              <a:t>() function. </a:t>
            </a:r>
          </a:p>
          <a:p>
            <a:r>
              <a:rPr lang="en-US" dirty="0" smtClean="0"/>
              <a:t>First a list called </a:t>
            </a:r>
            <a:r>
              <a:rPr lang="en-US" i="1" dirty="0" err="1" smtClean="0"/>
              <a:t>list_data</a:t>
            </a:r>
            <a:r>
              <a:rPr lang="en-US" i="1" dirty="0" smtClean="0"/>
              <a:t> </a:t>
            </a:r>
            <a:r>
              <a:rPr lang="en-US" dirty="0" smtClean="0"/>
              <a:t>containing a vector and a matrix and another list called </a:t>
            </a:r>
            <a:r>
              <a:rPr lang="en-US" i="1" dirty="0" smtClean="0"/>
              <a:t>list </a:t>
            </a:r>
            <a:r>
              <a:rPr lang="en-US" dirty="0" smtClean="0"/>
              <a:t>are created.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created list is viewed using the </a:t>
            </a:r>
            <a:r>
              <a:rPr lang="en-US" i="1" dirty="0" smtClean="0"/>
              <a:t>print </a:t>
            </a:r>
            <a:r>
              <a:rPr lang="en-US" dirty="0" smtClean="0"/>
              <a:t>statement.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53924"/>
            <a:ext cx="6096000" cy="42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Accessing </a:t>
            </a:r>
            <a:r>
              <a:rPr lang="en-US" sz="2400" b="1" dirty="0" smtClean="0"/>
              <a:t>List elements</a:t>
            </a:r>
            <a:br>
              <a:rPr lang="en-US" sz="2400" b="1" dirty="0" smtClean="0"/>
            </a:br>
            <a:r>
              <a:rPr lang="en-US" sz="2400" b="1" dirty="0" smtClean="0"/>
              <a:t> </a:t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elements </a:t>
            </a:r>
            <a:r>
              <a:rPr lang="en-US" dirty="0" smtClean="0"/>
              <a:t>can </a:t>
            </a:r>
            <a:r>
              <a:rPr lang="en-US" dirty="0" smtClean="0"/>
              <a:t>be accessed using the index value of that element. For a named list, the elements are accessed based on their names.</a:t>
            </a:r>
          </a:p>
          <a:p>
            <a:r>
              <a:rPr lang="en-US" dirty="0" smtClean="0"/>
              <a:t>In Fig., </a:t>
            </a:r>
            <a:r>
              <a:rPr lang="en-US" dirty="0" smtClean="0"/>
              <a:t>to </a:t>
            </a:r>
            <a:r>
              <a:rPr lang="en-US" dirty="0" smtClean="0"/>
              <a:t>access the first element from </a:t>
            </a:r>
            <a:r>
              <a:rPr lang="en-US" dirty="0" err="1" smtClean="0"/>
              <a:t>list_data</a:t>
            </a:r>
            <a:r>
              <a:rPr lang="en-US" dirty="0" smtClean="0"/>
              <a:t>, the index value of the list is accessed; here the list elements are indexed starting from 1 and not from 0. Therefore printing </a:t>
            </a:r>
            <a:r>
              <a:rPr lang="en-US" i="1" dirty="0" err="1" smtClean="0"/>
              <a:t>list_data</a:t>
            </a:r>
            <a:r>
              <a:rPr lang="en-US" dirty="0" smtClean="0"/>
              <a:t>[1] gives the names of the first and later elements in the list.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62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Manipulating </a:t>
            </a:r>
            <a:r>
              <a:rPr lang="en-US" sz="2800" b="1" dirty="0" smtClean="0"/>
              <a:t>List elements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146629"/>
            <a:ext cx="8839200" cy="14441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Addition, deletion, and updating operations can be performed on the list to manipulate the elements. </a:t>
            </a:r>
          </a:p>
          <a:p>
            <a:r>
              <a:rPr lang="en-US" dirty="0" smtClean="0"/>
              <a:t>Elements can be added and deleted only at the end of 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update </a:t>
            </a:r>
            <a:r>
              <a:rPr lang="en-US" dirty="0" smtClean="0"/>
              <a:t>operation can be performed on any element in the list irrespective of its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Write the command in R console to add a new element at the end of the list and display the same.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52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Fig depicts the addition of an element to a list. </a:t>
            </a:r>
            <a:endParaRPr lang="en-US" dirty="0" smtClean="0"/>
          </a:p>
          <a:p>
            <a:r>
              <a:rPr lang="en-US" dirty="0" smtClean="0"/>
              <a:t>Assume list consists </a:t>
            </a:r>
            <a:r>
              <a:rPr lang="en-US" dirty="0" smtClean="0"/>
              <a:t>of only three elements. To add the fourth element to this list, append the element (which is a string here) “New element” to the 4th indexed position of the list, that is, </a:t>
            </a:r>
            <a:r>
              <a:rPr lang="en-US" i="1" dirty="0" err="1" smtClean="0"/>
              <a:t>list_data</a:t>
            </a:r>
            <a:r>
              <a:rPr lang="en-US" dirty="0" smtClean="0"/>
              <a:t>[4]. </a:t>
            </a:r>
          </a:p>
          <a:p>
            <a:r>
              <a:rPr lang="en-US" dirty="0" smtClean="0"/>
              <a:t>To view the added element in the list, print the list and the four elements are displayed.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58898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Write the command in R console to delete the fourth element from a list and display the resultant list.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914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Fig. , the fourth element, “New element” can be deleted by setting its value to NULL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Printing </a:t>
            </a:r>
            <a:r>
              <a:rPr lang="en-US" sz="2400" i="1" dirty="0" err="1" smtClean="0"/>
              <a:t>list_data</a:t>
            </a:r>
            <a:r>
              <a:rPr lang="en-US" sz="2400" i="1" dirty="0" smtClean="0"/>
              <a:t> </a:t>
            </a:r>
            <a:r>
              <a:rPr lang="en-US" sz="2400" dirty="0" smtClean="0"/>
              <a:t>shows only three elements in the </a:t>
            </a:r>
            <a:r>
              <a:rPr lang="en-US" sz="2400" dirty="0" smtClean="0"/>
              <a:t>list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6858000" cy="476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al Programming in R - option 2 - Cop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Statistical Programming in R - option 2 - Copy</Template>
  <TotalTime>80</TotalTime>
  <Words>691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Statistical Programming in R - option 2 - Copy</vt:lpstr>
      <vt:lpstr>Chapter no. 3: Lists</vt:lpstr>
      <vt:lpstr>List</vt:lpstr>
      <vt:lpstr>Creating a List</vt:lpstr>
      <vt:lpstr>Creating  a named List</vt:lpstr>
      <vt:lpstr>Write the command in R console to create a list containing a vector, a matrix, and a list. Also give names to the elements in the list and display the list.</vt:lpstr>
      <vt:lpstr> Accessing List elements   </vt:lpstr>
      <vt:lpstr>Manipulating List elements</vt:lpstr>
      <vt:lpstr>Write the command in R console to add a new element at the end of the list and display the same. </vt:lpstr>
      <vt:lpstr>Write the command in R console to delete the fourth element from a list and display the resultant list. </vt:lpstr>
      <vt:lpstr>Merging Lists</vt:lpstr>
      <vt:lpstr>Converting Lists to vectors </vt:lpstr>
      <vt:lpstr>Write the command in R console to create two lists, each containing 5 elements. Convert the lists into vectors and perform addition on the two vectors. Display the resultant vector.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admin</dc:creator>
  <cp:lastModifiedBy>admin</cp:lastModifiedBy>
  <cp:revision>20</cp:revision>
  <dcterms:created xsi:type="dcterms:W3CDTF">2006-08-16T00:00:00Z</dcterms:created>
  <dcterms:modified xsi:type="dcterms:W3CDTF">2017-06-05T05:49:01Z</dcterms:modified>
</cp:coreProperties>
</file>