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" y="446770"/>
            <a:ext cx="3088806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85206" y="446770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6"/>
            <a:ext cx="9144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Chapter </a:t>
            </a:r>
            <a:r>
              <a:rPr lang="en-US" sz="2800" b="1" dirty="0" smtClean="0"/>
              <a:t>4: Conditionals </a:t>
            </a:r>
            <a:r>
              <a:rPr lang="en-US" sz="2800" b="1" dirty="0" smtClean="0"/>
              <a:t>and control Flow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chapter will help the reader understand the following concepts:</a:t>
            </a:r>
          </a:p>
          <a:p>
            <a:pPr lvl="1"/>
            <a:r>
              <a:rPr lang="en-US" dirty="0" smtClean="0"/>
              <a:t>Relational operators </a:t>
            </a:r>
          </a:p>
          <a:p>
            <a:pPr lvl="1"/>
            <a:r>
              <a:rPr lang="en-US" dirty="0" smtClean="0"/>
              <a:t>Logical operators—and, or, not</a:t>
            </a:r>
          </a:p>
          <a:p>
            <a:pPr lvl="1"/>
            <a:r>
              <a:rPr lang="en-US" dirty="0" smtClean="0"/>
              <a:t>Operators and vectors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&amp; Vs &amp;&amp;, | Vs ||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12917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two versions of the AND </a:t>
            </a:r>
            <a:r>
              <a:rPr lang="en-US" dirty="0" err="1" smtClean="0"/>
              <a:t>and</a:t>
            </a:r>
            <a:r>
              <a:rPr lang="en-US" dirty="0" smtClean="0"/>
              <a:t> OR operators, namely the single operator and the double operator versions. </a:t>
            </a:r>
            <a:endParaRPr lang="en-US" dirty="0" smtClean="0"/>
          </a:p>
          <a:p>
            <a:r>
              <a:rPr lang="en-US" dirty="0" smtClean="0"/>
              <a:t>Fig</a:t>
            </a:r>
            <a:r>
              <a:rPr lang="en-US" dirty="0" smtClean="0"/>
              <a:t>. </a:t>
            </a:r>
            <a:r>
              <a:rPr lang="en-US" dirty="0" smtClean="0"/>
              <a:t>, as </a:t>
            </a:r>
            <a:r>
              <a:rPr lang="en-US" dirty="0" smtClean="0"/>
              <a:t>inputs, the first expression evaluates to a vector containing TRUE, FALSE, and FALSE. However if &amp;&amp; is used, the result will be TRUE, since the &amp;&amp; operator only examines the first element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4191000" cy="25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If-else</a:t>
            </a:r>
          </a:p>
          <a:p>
            <a:r>
              <a:rPr lang="en-US" dirty="0" smtClean="0"/>
              <a:t> </a:t>
            </a:r>
            <a:r>
              <a:rPr lang="en-US" i="1" dirty="0" smtClean="0"/>
              <a:t>If-else </a:t>
            </a:r>
            <a:r>
              <a:rPr lang="en-US" i="1" dirty="0" err="1" smtClean="0"/>
              <a:t>if-else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If-else </a:t>
            </a:r>
            <a:r>
              <a:rPr lang="en-US" b="1" i="1" dirty="0" smtClean="0"/>
              <a:t>statements </a:t>
            </a:r>
            <a:br>
              <a:rPr lang="en-US" b="1" i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19013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syntax of an if statement contains a condition; if the condition evaluates to TRUE, the R code associated with the if statement is </a:t>
            </a:r>
            <a:r>
              <a:rPr lang="en-US" dirty="0" smtClean="0"/>
              <a:t>executed, the </a:t>
            </a:r>
            <a:r>
              <a:rPr lang="en-US" dirty="0" smtClean="0"/>
              <a:t>condition appears inside </a:t>
            </a:r>
            <a:r>
              <a:rPr lang="en-US" dirty="0" smtClean="0"/>
              <a:t>parentheses</a:t>
            </a:r>
          </a:p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dirty="0" smtClean="0"/>
              <a:t>if(condition) {</a:t>
            </a:r>
          </a:p>
          <a:p>
            <a:pPr lvl="2">
              <a:buNone/>
            </a:pPr>
            <a:r>
              <a:rPr lang="en-US" dirty="0" smtClean="0"/>
              <a:t>expression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581401"/>
            <a:ext cx="8839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if-else statement, the code associated with the else statement gets executed whenever the condition of the if statement is not satisfied.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343400"/>
            <a:ext cx="518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if(condition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expression 1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else {</a:t>
            </a:r>
          </a:p>
          <a:p>
            <a:pPr lvl="1"/>
            <a:r>
              <a:rPr lang="en-US" dirty="0" smtClean="0"/>
              <a:t>} </a:t>
            </a:r>
            <a:endParaRPr lang="en-US" dirty="0" smtClean="0"/>
          </a:p>
          <a:p>
            <a:pPr lvl="1"/>
            <a:r>
              <a:rPr lang="en-US" dirty="0" smtClean="0"/>
              <a:t>expression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12917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shows </a:t>
            </a:r>
            <a:r>
              <a:rPr lang="en-US" dirty="0" smtClean="0"/>
              <a:t>an if condition that checks if X is less than zero.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prints “X is either a positive number or zero” whenever the condition is not met. 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X to 5, the condition is not satisfied and </a:t>
            </a:r>
            <a:r>
              <a:rPr lang="en-US" dirty="0" smtClean="0"/>
              <a:t>prints </a:t>
            </a:r>
            <a:r>
              <a:rPr lang="en-US" dirty="0" smtClean="0"/>
              <a:t>the expression following the else statement.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587459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If-else </a:t>
            </a:r>
            <a:r>
              <a:rPr lang="en-US" b="1" i="1" dirty="0" err="1" smtClean="0"/>
              <a:t>if-else</a:t>
            </a:r>
            <a:r>
              <a:rPr lang="en-US" b="1" i="1" dirty="0" smtClean="0"/>
              <a:t> statements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281577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The else if statement comes in between the if and else statements. 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if(condition1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expression 1</a:t>
            </a:r>
          </a:p>
          <a:p>
            <a:pPr lvl="1">
              <a:buNone/>
            </a:pPr>
            <a:r>
              <a:rPr lang="en-US" dirty="0" smtClean="0"/>
              <a:t>}else if(condition2) {</a:t>
            </a:r>
          </a:p>
          <a:p>
            <a:pPr lvl="1">
              <a:buNone/>
            </a:pPr>
            <a:r>
              <a:rPr lang="en-US" dirty="0" smtClean="0"/>
              <a:t>expression 2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} </a:t>
            </a:r>
            <a:r>
              <a:rPr lang="en-US" dirty="0" smtClean="0"/>
              <a:t>else </a:t>
            </a:r>
            <a:r>
              <a:rPr lang="en-US" dirty="0" smtClean="0"/>
              <a:t>{</a:t>
            </a:r>
            <a:r>
              <a:rPr lang="en-US" dirty="0" smtClean="0"/>
              <a:t>expression </a:t>
            </a:r>
            <a:r>
              <a:rPr lang="en-US" dirty="0" smtClean="0"/>
              <a:t>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0999"/>
            <a:ext cx="4800600" cy="205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z="2600" b="1" dirty="0" smtClean="0"/>
              <a:t>Relational</a:t>
            </a:r>
            <a:r>
              <a:rPr lang="en-US" dirty="0" smtClean="0"/>
              <a:t> </a:t>
            </a:r>
            <a:r>
              <a:rPr lang="en-US" sz="2600" b="1" dirty="0" smtClean="0"/>
              <a:t>operators</a:t>
            </a:r>
            <a:endParaRPr lang="en-US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Relational operators are comparators that help us understand how one object relates to another.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to check whether two objects are equal, the double equal operator can be used to check if the logical value TRUE equals the logical value TRUE (TRUE == TRUE) and the result </a:t>
            </a:r>
            <a:r>
              <a:rPr lang="en-US" dirty="0" smtClean="0"/>
              <a:t>is </a:t>
            </a:r>
            <a:r>
              <a:rPr lang="en-US" dirty="0" smtClean="0"/>
              <a:t>a logical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286000"/>
            <a:ext cx="329723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4876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variables can also be used to check the quality of other types, which compares strings and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are the steps needed to be done to check if an object is lesser than or greater than another object. </a:t>
            </a:r>
          </a:p>
          <a:p>
            <a:pPr lvl="1"/>
            <a:r>
              <a:rPr lang="en-US" dirty="0" smtClean="0"/>
              <a:t>In the case of numerical values 3 &lt; 5 will evaluate to TRUE and 3 &gt; 5 will evaluate to FALSE. </a:t>
            </a:r>
          </a:p>
          <a:p>
            <a:pPr lvl="1"/>
            <a:r>
              <a:rPr lang="en-US" dirty="0" smtClean="0"/>
              <a:t>For character strings and logical values, R uses the alphabetic order to sort character </a:t>
            </a:r>
            <a:r>
              <a:rPr lang="en-US" dirty="0" smtClean="0"/>
              <a:t>strings</a:t>
            </a:r>
            <a:endParaRPr lang="en-US" dirty="0" smtClean="0"/>
          </a:p>
          <a:p>
            <a:pPr lvl="1"/>
            <a:r>
              <a:rPr lang="en-US" dirty="0" smtClean="0"/>
              <a:t>For logical values is TRUE &lt; FALSE evaluates to FALSE, since TRUE corresponds to 1 and FALSE corresponds to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3429000" cy="40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Relational </a:t>
            </a:r>
            <a:r>
              <a:rPr lang="en-US" sz="2800" b="1" dirty="0" smtClean="0"/>
              <a:t>operators and  Vectors</a:t>
            </a:r>
            <a:br>
              <a:rPr lang="en-US" sz="2800" b="1" dirty="0" smtClean="0"/>
            </a:br>
            <a:r>
              <a:rPr lang="en-US" sz="2800" b="1" dirty="0" smtClean="0"/>
              <a:t> 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Consider a scenario for recording the number of views of a LinkedIn profile per day using the vector </a:t>
            </a:r>
            <a:r>
              <a:rPr lang="en-US" sz="2000" i="1" dirty="0" err="1" smtClean="0"/>
              <a:t>linkedin</a:t>
            </a:r>
            <a:r>
              <a:rPr lang="en-US" sz="2000" dirty="0" smtClean="0"/>
              <a:t>, shown in Fig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1"/>
            <a:ext cx="4800600" cy="29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1054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example, to find out on which days the number of views exceeded 10, use the greater than (&gt;)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operator,here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these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elements the result will be TRUE.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Vectors can also be compared with other vectors. A record of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user profiles for the previous week is available, which can be saved in another vector called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combined results of comparisons, R uses the logical operators—AND (&amp;), OR (|) and NOT (!).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  </a:t>
            </a:r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5297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AND operator takes two logical values and returns TRUE only if both these logical values are each </a:t>
            </a:r>
            <a:r>
              <a:rPr lang="en-US" dirty="0" smtClean="0"/>
              <a:t>TRUE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057400" cy="223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40386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Instead of using logical values, the results of comparisons can be used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2667000" cy="194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 </a:t>
            </a:r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5297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OR operator works similar to the AND operator with a difference that at least one of the logical values should be TRUE for the entire operation to evaluate to TRUE.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667000" cy="239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4535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NOT operator represented by ! simply negates the given logical value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828800"/>
            <a:ext cx="312232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752599"/>
            <a:ext cx="2895600" cy="271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</a:t>
            </a:r>
            <a:r>
              <a:rPr lang="en-US" b="1" dirty="0" smtClean="0"/>
              <a:t>operators </a:t>
            </a:r>
            <a:r>
              <a:rPr lang="en-US" b="1" dirty="0" smtClean="0"/>
              <a:t>and  </a:t>
            </a:r>
            <a:r>
              <a:rPr lang="en-US" b="1" dirty="0" smtClean="0"/>
              <a:t>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14441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working of logical operators with vectors and matrices is similar to that of the relational operators; the operations are performed element-wise. </a:t>
            </a:r>
            <a:endParaRPr lang="en-US" dirty="0" smtClean="0"/>
          </a:p>
          <a:p>
            <a:r>
              <a:rPr lang="en-US" dirty="0" smtClean="0"/>
              <a:t>Fig., </a:t>
            </a:r>
            <a:r>
              <a:rPr lang="en-US" dirty="0" smtClean="0"/>
              <a:t>where two vectors with the elements TRUE, TRUE, FALSE and TRUE, FALSE, FALSE are taken. AND operation on these vectors results in a vector with the elements TRUE, FALSE, and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819400"/>
            <a:ext cx="455824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al Programming in R - option 2 - Cop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Statistical Programming in R - option 2 - Copy</Template>
  <TotalTime>44</TotalTime>
  <Words>689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Statistical Programming in R - option 2 - Copy</vt:lpstr>
      <vt:lpstr>Chapter 4: Conditionals and control Flow </vt:lpstr>
      <vt:lpstr>Relational operators</vt:lpstr>
      <vt:lpstr>Slide 3</vt:lpstr>
      <vt:lpstr>  Relational operators and  Vectors   </vt:lpstr>
      <vt:lpstr>logical operators</vt:lpstr>
      <vt:lpstr>AND  operator</vt:lpstr>
      <vt:lpstr>OR operator</vt:lpstr>
      <vt:lpstr>NOT operator</vt:lpstr>
      <vt:lpstr>logical operators and  Vectors</vt:lpstr>
      <vt:lpstr>&amp; Vs &amp;&amp;, | Vs ||</vt:lpstr>
      <vt:lpstr>conditional statements</vt:lpstr>
      <vt:lpstr>If-else statements  </vt:lpstr>
      <vt:lpstr>Slide 13</vt:lpstr>
      <vt:lpstr>If-else if-else statements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admin</dc:creator>
  <cp:lastModifiedBy>admin</cp:lastModifiedBy>
  <cp:revision>18</cp:revision>
  <dcterms:created xsi:type="dcterms:W3CDTF">2006-08-16T00:00:00Z</dcterms:created>
  <dcterms:modified xsi:type="dcterms:W3CDTF">2017-06-05T06:24:30Z</dcterms:modified>
</cp:coreProperties>
</file>