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E52"/>
    <a:srgbClr val="C82B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28CA-4CD5-410E-8A13-11AE94D501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4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82B46"/>
                </a:solidFill>
              </a:rPr>
              <a:t>Statistical Programming in R</a:t>
            </a:r>
            <a:endParaRPr lang="en-US" dirty="0">
              <a:solidFill>
                <a:srgbClr val="C82B4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87E52"/>
                </a:solidFill>
              </a:rPr>
              <a:t>Srinivasa, </a:t>
            </a:r>
            <a:r>
              <a:rPr lang="en-US" dirty="0" err="1" smtClean="0">
                <a:solidFill>
                  <a:srgbClr val="187E52"/>
                </a:solidFill>
              </a:rPr>
              <a:t>Siddesh</a:t>
            </a:r>
            <a:r>
              <a:rPr lang="en-US" dirty="0" smtClean="0">
                <a:solidFill>
                  <a:srgbClr val="187E52"/>
                </a:solidFill>
              </a:rPr>
              <a:t>, Shetty &amp; </a:t>
            </a:r>
            <a:r>
              <a:rPr lang="en-US" dirty="0" err="1" smtClean="0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1" dirty="0" smtClean="0"/>
              <a:t>L </a:t>
            </a:r>
            <a:r>
              <a:rPr lang="nn-NO" b="1" dirty="0" smtClean="0"/>
              <a:t>oops for Data </a:t>
            </a:r>
            <a:r>
              <a:rPr lang="nn-NO" b="1" dirty="0" smtClean="0"/>
              <a:t>Frames</a:t>
            </a:r>
          </a:p>
          <a:p>
            <a:pPr lvl="1"/>
            <a:r>
              <a:rPr lang="en-US" dirty="0" smtClean="0"/>
              <a:t>A data frame in R consists of a group of </a:t>
            </a:r>
            <a:r>
              <a:rPr lang="en-US" dirty="0" smtClean="0"/>
              <a:t>vectors	</a:t>
            </a:r>
          </a:p>
          <a:p>
            <a:pPr lvl="1"/>
            <a:r>
              <a:rPr lang="en-US" dirty="0" smtClean="0"/>
              <a:t>It is created using the </a:t>
            </a:r>
            <a:r>
              <a:rPr lang="en-US" i="1" dirty="0" err="1" smtClean="0"/>
              <a:t>data.frame</a:t>
            </a:r>
            <a:r>
              <a:rPr lang="en-US" i="1" dirty="0" smtClean="0"/>
              <a:t>() </a:t>
            </a:r>
            <a:r>
              <a:rPr lang="en-US" i="1" dirty="0" smtClean="0"/>
              <a:t>function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Write </a:t>
            </a:r>
            <a:r>
              <a:rPr lang="en-US" dirty="0" smtClean="0"/>
              <a:t>an R program to create four vectors namely </a:t>
            </a:r>
            <a:r>
              <a:rPr lang="en-US" i="1" dirty="0" err="1" smtClean="0"/>
              <a:t>patientid</a:t>
            </a:r>
            <a:r>
              <a:rPr lang="en-US" i="1" dirty="0" smtClean="0"/>
              <a:t>, age, diabetes, and status. </a:t>
            </a:r>
            <a:r>
              <a:rPr lang="en-US" i="1" dirty="0" smtClean="0"/>
              <a:t>Put </a:t>
            </a:r>
            <a:r>
              <a:rPr lang="en-US" dirty="0" smtClean="0"/>
              <a:t>these </a:t>
            </a:r>
            <a:r>
              <a:rPr lang="en-US" dirty="0" smtClean="0"/>
              <a:t>four vectors into a data frame </a:t>
            </a:r>
            <a:r>
              <a:rPr lang="en-US" i="1" dirty="0" err="1" smtClean="0"/>
              <a:t>patientdata</a:t>
            </a:r>
            <a:r>
              <a:rPr lang="en-US" i="1" dirty="0" smtClean="0"/>
              <a:t> and print the values using a 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9877" y="1126187"/>
            <a:ext cx="50101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44818" y="6084516"/>
            <a:ext cx="247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Creation of </a:t>
            </a:r>
            <a:r>
              <a:rPr lang="en-US" i="1" dirty="0" err="1" smtClean="0"/>
              <a:t>data.frame</a:t>
            </a:r>
            <a:r>
              <a:rPr lang="en-US" i="1" dirty="0" smtClean="0"/>
              <a:t>()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5381" y="1365106"/>
            <a:ext cx="303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42343" y="3341315"/>
            <a:ext cx="350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Listing the contents of </a:t>
            </a:r>
            <a:r>
              <a:rPr lang="en-US" i="1" dirty="0" err="1" smtClean="0"/>
              <a:t>data.frame</a:t>
            </a:r>
            <a:r>
              <a:rPr lang="en-US" i="1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751444"/>
          </a:xfrm>
        </p:spPr>
        <p:txBody>
          <a:bodyPr/>
          <a:lstStyle/>
          <a:p>
            <a:r>
              <a:rPr lang="en-US" b="1" dirty="0" smtClean="0"/>
              <a:t>Loops </a:t>
            </a:r>
            <a:r>
              <a:rPr lang="en-US" b="1" dirty="0" smtClean="0"/>
              <a:t>for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112" y="1953924"/>
            <a:ext cx="3426404" cy="186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57514" y="4047897"/>
            <a:ext cx="16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Creation of </a:t>
            </a:r>
            <a:r>
              <a:rPr lang="en-US" i="1" dirty="0" smtClean="0"/>
              <a:t>list()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08027" y="1235425"/>
            <a:ext cx="6783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Write an R program to print HELLO 10 times using the for loop.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2182" y="1788536"/>
            <a:ext cx="3905250" cy="37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068495" y="5696588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Printing HELLO 10 times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5: Iterative programming </a:t>
            </a:r>
            <a:r>
              <a:rPr lang="en-US" b="1" dirty="0" smtClean="0"/>
              <a:t>in 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While and for loops</a:t>
            </a:r>
          </a:p>
          <a:p>
            <a:pPr lvl="1"/>
            <a:r>
              <a:rPr lang="en-US" dirty="0" smtClean="0"/>
              <a:t>Loops </a:t>
            </a:r>
            <a:r>
              <a:rPr lang="en-US" dirty="0" smtClean="0"/>
              <a:t>for vectors, matrices, data frames, and </a:t>
            </a:r>
            <a:r>
              <a:rPr lang="en-US" dirty="0" smtClean="0"/>
              <a:t>lists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4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Necessity of iterative statements </a:t>
            </a:r>
          </a:p>
          <a:p>
            <a:r>
              <a:rPr lang="en-US" dirty="0" smtClean="0"/>
              <a:t>These include for and </a:t>
            </a:r>
            <a:r>
              <a:rPr lang="en-US" dirty="0" smtClean="0"/>
              <a:t>while loops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5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5.2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for the while loop consists of </a:t>
            </a:r>
            <a:r>
              <a:rPr lang="en-US" i="1" dirty="0" err="1" smtClean="0"/>
              <a:t>test_expression</a:t>
            </a:r>
            <a:r>
              <a:rPr lang="en-US" i="1" dirty="0" smtClean="0"/>
              <a:t> that acts as the minimal condition for the loop </a:t>
            </a:r>
            <a:r>
              <a:rPr lang="en-US" i="1" dirty="0" smtClean="0"/>
              <a:t>to </a:t>
            </a:r>
            <a:r>
              <a:rPr lang="en-US" dirty="0" smtClean="0"/>
              <a:t>check </a:t>
            </a:r>
            <a:r>
              <a:rPr lang="en-US" dirty="0" smtClean="0"/>
              <a:t>how many times it has to be </a:t>
            </a:r>
            <a:r>
              <a:rPr lang="en-US" dirty="0" smtClean="0"/>
              <a:t>executed</a:t>
            </a:r>
          </a:p>
          <a:p>
            <a:pPr>
              <a:buNone/>
            </a:pPr>
            <a:r>
              <a:rPr lang="en-US" dirty="0" smtClean="0"/>
              <a:t>		while(</a:t>
            </a:r>
            <a:r>
              <a:rPr lang="en-US" dirty="0" err="1" smtClean="0"/>
              <a:t>test_expression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statement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43626"/>
          </a:xfrm>
        </p:spPr>
        <p:txBody>
          <a:bodyPr/>
          <a:lstStyle/>
          <a:p>
            <a:r>
              <a:rPr lang="en-US" dirty="0" smtClean="0"/>
              <a:t>Write an R program to print the values in vectors using the while loop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272" y="1878157"/>
            <a:ext cx="4049669" cy="272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16560" y="4809898"/>
            <a:ext cx="363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5.1 Hello world using while loop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5.3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for loop consists of </a:t>
            </a:r>
            <a:r>
              <a:rPr lang="en-US" i="1" dirty="0" smtClean="0"/>
              <a:t>variable that can be used inside the loop for iterating over the list </a:t>
            </a:r>
            <a:r>
              <a:rPr lang="en-US" i="1" dirty="0" smtClean="0"/>
              <a:t>of </a:t>
            </a:r>
            <a:r>
              <a:rPr lang="en-US" dirty="0" smtClean="0"/>
              <a:t>elements </a:t>
            </a:r>
            <a:r>
              <a:rPr lang="en-US" dirty="0" smtClean="0"/>
              <a:t>in a vector or a list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		for </a:t>
            </a:r>
            <a:r>
              <a:rPr lang="en-US" dirty="0" smtClean="0"/>
              <a:t>(variable in </a:t>
            </a:r>
            <a:r>
              <a:rPr lang="en-US" dirty="0" err="1" smtClean="0"/>
              <a:t>start:end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	statement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85189"/>
          </a:xfrm>
        </p:spPr>
        <p:txBody>
          <a:bodyPr/>
          <a:lstStyle/>
          <a:p>
            <a:r>
              <a:rPr lang="en-US" dirty="0" smtClean="0"/>
              <a:t>Write an R program to print the values in vectors using the for loop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953" y="1827934"/>
            <a:ext cx="4008492" cy="26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29284" y="4671352"/>
            <a:ext cx="3385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5.2 Hello world using for loop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5.4 </a:t>
            </a:r>
            <a:r>
              <a:rPr lang="en-US" b="1" dirty="0" smtClean="0"/>
              <a:t>Looping </a:t>
            </a:r>
            <a:r>
              <a:rPr lang="en-US" b="1" dirty="0" smtClean="0"/>
              <a:t>Over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2062"/>
          </a:xfrm>
        </p:spPr>
        <p:txBody>
          <a:bodyPr/>
          <a:lstStyle/>
          <a:p>
            <a:r>
              <a:rPr lang="en-US" b="1" dirty="0" smtClean="0"/>
              <a:t>L </a:t>
            </a:r>
            <a:r>
              <a:rPr lang="en-US" b="1" dirty="0" smtClean="0"/>
              <a:t>oops for </a:t>
            </a:r>
            <a:r>
              <a:rPr lang="en-US" b="1" dirty="0" smtClean="0"/>
              <a:t>Vectors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172" y="2338388"/>
            <a:ext cx="4054024" cy="21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496291" y="4712962"/>
            <a:ext cx="326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Fig. 5.3 Vectors using for </a:t>
            </a:r>
            <a:r>
              <a:rPr lang="en-US" b="1" dirty="0" smtClean="0"/>
              <a:t>loop</a:t>
            </a:r>
            <a:endParaRPr lang="en-US" b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2582" y="2373891"/>
            <a:ext cx="3433763" cy="233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467693" y="4726770"/>
            <a:ext cx="402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5.4 Printing vectors using while loop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973116"/>
          </a:xfrm>
        </p:spPr>
        <p:txBody>
          <a:bodyPr/>
          <a:lstStyle/>
          <a:p>
            <a:r>
              <a:rPr lang="en-US" b="1" dirty="0" smtClean="0"/>
              <a:t>Loops </a:t>
            </a:r>
            <a:r>
              <a:rPr lang="en-US" b="1" dirty="0" smtClean="0"/>
              <a:t>for </a:t>
            </a:r>
            <a:r>
              <a:rPr lang="en-US" b="1" dirty="0" smtClean="0"/>
              <a:t>Matrices</a:t>
            </a:r>
          </a:p>
          <a:p>
            <a:pPr lvl="1"/>
            <a:r>
              <a:rPr lang="en-US" dirty="0" smtClean="0"/>
              <a:t>A matrix can be created in R using the </a:t>
            </a:r>
            <a:r>
              <a:rPr lang="en-US" i="1" dirty="0" smtClean="0"/>
              <a:t>matrix()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848" y="2054801"/>
            <a:ext cx="2458316" cy="394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15319" y="6015243"/>
            <a:ext cx="543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5.5 Printing the elements of a matrix using for loop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393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5: Iterative programming in R</vt:lpstr>
      <vt:lpstr>5.1 Introduction</vt:lpstr>
      <vt:lpstr>5.2 While Loop</vt:lpstr>
      <vt:lpstr>Example</vt:lpstr>
      <vt:lpstr>5.3 For Loop</vt:lpstr>
      <vt:lpstr>Example</vt:lpstr>
      <vt:lpstr>5.4 Looping Over List</vt:lpstr>
      <vt:lpstr> </vt:lpstr>
      <vt:lpstr> </vt:lpstr>
      <vt:lpstr> 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admin</cp:lastModifiedBy>
  <cp:revision>13</cp:revision>
  <dcterms:created xsi:type="dcterms:W3CDTF">2017-06-01T10:13:11Z</dcterms:created>
  <dcterms:modified xsi:type="dcterms:W3CDTF">2017-06-08T09:38:55Z</dcterms:modified>
</cp:coreProperties>
</file>