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222CA-F342-4051-B1BB-A5DCD582E7E6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D1901-584C-4182-94B3-35A5004B33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Forward and Backward Chaining in FOL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84389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83058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458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458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1"/>
            <a:ext cx="9143999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8839201" cy="625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304800"/>
            <a:ext cx="8686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48" y="152400"/>
            <a:ext cx="9089906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443" y="152400"/>
            <a:ext cx="914944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8" y="609600"/>
            <a:ext cx="8124825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3999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Backward  Chaining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8458200" cy="457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Forward and Backward Chaining in FOL </vt:lpstr>
      <vt:lpstr>Slide 2</vt:lpstr>
      <vt:lpstr>Slide 3</vt:lpstr>
      <vt:lpstr>Slide 4</vt:lpstr>
      <vt:lpstr>Slide 5</vt:lpstr>
      <vt:lpstr>Slide 6</vt:lpstr>
      <vt:lpstr>Slide 7</vt:lpstr>
      <vt:lpstr>Slide 8</vt:lpstr>
      <vt:lpstr>Backward  Chaining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</cp:revision>
  <dcterms:created xsi:type="dcterms:W3CDTF">2021-11-11T09:26:52Z</dcterms:created>
  <dcterms:modified xsi:type="dcterms:W3CDTF">2021-11-11T09:46:36Z</dcterms:modified>
</cp:coreProperties>
</file>