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0855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Pair programming?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Root-Cause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?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the Importance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Customer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Involvement in EP.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Stand-Up Meetings?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rite some of Coding Standards used in XP.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Continuous Integration?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Collective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Ownership used in XP.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Questions on III UNIT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7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on III UNIT</dc:title>
  <dc:creator>Preethi</dc:creator>
  <cp:lastModifiedBy>Admin</cp:lastModifiedBy>
  <cp:revision>3</cp:revision>
  <dcterms:created xsi:type="dcterms:W3CDTF">2006-08-16T00:00:00Z</dcterms:created>
  <dcterms:modified xsi:type="dcterms:W3CDTF">2021-11-10T10:42:15Z</dcterms:modified>
</cp:coreProperties>
</file>