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goGpZ64h/MiHJv3NrshGe6WMib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572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Agile Software Development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66800" y="1828800"/>
            <a:ext cx="7010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8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0" lvl="0" marL="0" rtl="0" algn="ctr">
              <a:spcBef>
                <a:spcPts val="112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8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(UNIT-1)</a:t>
            </a:r>
            <a:endParaRPr/>
          </a:p>
          <a:p>
            <a:pPr indent="0" lvl="0" marL="0" rtl="0" algn="ctr">
              <a:spcBef>
                <a:spcPts val="72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72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Dr.Preethi Jeevan</a:t>
            </a:r>
            <a:endParaRPr/>
          </a:p>
          <a:p>
            <a:pPr indent="0" lvl="0" marL="0" rtl="0" algn="ctr">
              <a:spcBef>
                <a:spcPts val="72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CSE Dept</a:t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0" name="Google Shape;14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8991599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6" name="Google Shape;1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228600"/>
            <a:ext cx="88392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2" name="Google Shape;15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6299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8" name="Google Shape;15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"/>
            <a:ext cx="89154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4" name="Google Shape;16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8991600" cy="64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0" name="Google Shape;17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839200" cy="64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6" name="Google Shape;17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52400"/>
            <a:ext cx="85344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2" name="Google Shape;18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610599" cy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8" name="Google Shape;18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76200"/>
            <a:ext cx="86868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4" name="Google Shape;19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86868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0"/>
            <a:ext cx="87630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0" name="Google Shape;20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8" name="Google Shape;21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106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91539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8680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"/>
            <a:ext cx="88392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152400"/>
            <a:ext cx="90678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04800"/>
            <a:ext cx="8839199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52400"/>
            <a:ext cx="8991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2" name="Google Shape;12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-4"/>
            <a:ext cx="89154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4" name="Google Shape;13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0" y="76200"/>
            <a:ext cx="89511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</dc:creator>
</cp:coreProperties>
</file>