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7" roundtripDataSignature="AMtx7mgYJXQh1htk9IFgwWv97OR1zi+n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0" name="Google Shape;70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3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6" name="Google Shape;46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4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link.springer.com/content/pdf/10.1186%2Fs40165-015-0016-4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42937" y="1052512"/>
            <a:ext cx="7772400" cy="208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UNIT-6</a:t>
            </a:r>
            <a:b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ANALYTICS AND TEXT MINING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755650" y="4005262"/>
            <a:ext cx="8159750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None/>
            </a:pPr>
            <a:r>
              <a:rPr b="1" i="0" lang="en-US" sz="4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4000"/>
              <a:buNone/>
            </a:pPr>
            <a:r>
              <a:rPr b="1" i="0" lang="en-US" sz="4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Dr. Prasanta Kumar Sahoo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428625"/>
            <a:ext cx="8537575" cy="60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214312"/>
            <a:ext cx="8572500" cy="6399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42875"/>
            <a:ext cx="6572250" cy="650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type="title"/>
          </p:nvPr>
        </p:nvSpPr>
        <p:spPr>
          <a:xfrm>
            <a:off x="428625" y="642937"/>
            <a:ext cx="8229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 OF DOCUMENT PROCESSING IN TEXT MINING</a:t>
            </a:r>
            <a:endParaRPr/>
          </a:p>
        </p:txBody>
      </p:sp>
      <p:pic>
        <p:nvPicPr>
          <p:cNvPr descr="C:\Users\user\Documents\IMG_20190626_190945.jpg" id="154" name="Google Shape;1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" y="1500187"/>
            <a:ext cx="6643687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>
            <a:off x="428625" y="857250"/>
            <a:ext cx="8229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/>
          </a:p>
        </p:txBody>
      </p:sp>
      <p:sp>
        <p:nvSpPr>
          <p:cNvPr id="160" name="Google Shape;160;p14"/>
          <p:cNvSpPr txBox="1"/>
          <p:nvPr>
            <p:ph idx="1" type="body"/>
          </p:nvPr>
        </p:nvSpPr>
        <p:spPr>
          <a:xfrm>
            <a:off x="214312" y="2214562"/>
            <a:ext cx="8715375" cy="247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 refers to the use of natural language processing, text analysis, computational linguistics, and biometrics to systematically identify, extract, quantify, and study affective states and subjective information.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428625" y="571500"/>
            <a:ext cx="8229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AFFECTIVE STATES</a:t>
            </a:r>
            <a:endParaRPr/>
          </a:p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62" y="1928812"/>
            <a:ext cx="67151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428625" y="500062"/>
            <a:ext cx="822960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 based Sentiment Analysis</a:t>
            </a:r>
            <a:endParaRPr/>
          </a:p>
        </p:txBody>
      </p:sp>
      <p:pic>
        <p:nvPicPr>
          <p:cNvPr descr="Image result for aspect based sentiment analysis" id="172" name="Google Shape;1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" y="1643062"/>
            <a:ext cx="865822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428625" y="428625"/>
            <a:ext cx="822960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SENTIWORDNET</a:t>
            </a:r>
            <a:endParaRPr/>
          </a:p>
        </p:txBody>
      </p:sp>
      <p:pic>
        <p:nvPicPr>
          <p:cNvPr descr="Image result for sentiwordnet" id="178" name="Google Shape;1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25" y="4500562"/>
            <a:ext cx="6715125" cy="2008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entiwordnet" id="179" name="Google Shape;17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3062" y="1428750"/>
            <a:ext cx="5786437" cy="250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sentiwordnet" id="184" name="Google Shape;1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285750"/>
            <a:ext cx="8643937" cy="632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189" name="Google Shape;1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500062"/>
            <a:ext cx="4143375" cy="39290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entiwordnet" id="190" name="Google Shape;1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5337" y="3000375"/>
            <a:ext cx="3268662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Contents:-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Introducing Social Media.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Keyelements of Social Media.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mining; Understanding Text Mining Process.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Analysis, Performing Social Media Analytics and Opinion Mining on Tweets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sentiwordnet" id="195" name="Google Shape;1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285750"/>
            <a:ext cx="8072437" cy="62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357187" y="428625"/>
            <a:ext cx="8229600" cy="439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WORDNET – A LEXICAL RESOURCE FOR NLP</a:t>
            </a:r>
            <a:endParaRPr/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57312"/>
            <a:ext cx="9144000" cy="435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1100"/>
            <a:ext cx="9144000" cy="56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>
            <p:ph type="title"/>
          </p:nvPr>
        </p:nvSpPr>
        <p:spPr>
          <a:xfrm>
            <a:off x="357187" y="285750"/>
            <a:ext cx="82296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SENTIWORDNET – A LEXICAL RESOURCE FOR SENTIMENT ANALYSIS IN TERMS OF SCORES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428625" y="428625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b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Performing Social Media Analytics and Opinion  Mining on Tweets</a:t>
            </a:r>
            <a:b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214312" y="1500187"/>
            <a:ext cx="8786812" cy="442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Twitter’s analytics help you understand how the content you share on Twitter grows your business.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content is through exploring/visualizing the analyzed twitter data for extracting the insights from re-tweets and replies.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insights are obtained from customized audience insights dashboard.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Audience insights dashboard 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valuable information about the people who follow you on Twitter. You can track your follower growth over time and learn more about your followers’ interests and demographics. 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500062" y="24288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Opinion Mining of Tweets for social media analytics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24" name="Google Shape;224;p2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Dr. D Teja Santosh, Associate Professor in I.T., SNIST, Ghatkesar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616712" y="69975"/>
            <a:ext cx="828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 Link: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https://gramener.com/2018/02/08/a-data-portrait-of-president-donald-trump/</a:t>
            </a:r>
            <a:endParaRPr/>
          </a:p>
        </p:txBody>
      </p:sp>
      <p:sp>
        <p:nvSpPr>
          <p:cNvPr id="227" name="Google Shape;227;p25"/>
          <p:cNvSpPr txBox="1"/>
          <p:nvPr/>
        </p:nvSpPr>
        <p:spPr>
          <a:xfrm>
            <a:off x="1071562" y="571500"/>
            <a:ext cx="6858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will his tweets have a clue to what is in his mind? </a:t>
            </a:r>
            <a:endParaRPr/>
          </a:p>
        </p:txBody>
      </p:sp>
      <p:pic>
        <p:nvPicPr>
          <p:cNvPr id="228" name="Google Shape;2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" y="1000125"/>
            <a:ext cx="8572500" cy="5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500062" y="214312"/>
            <a:ext cx="8229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INSIGHTS ABOUT TRUMP WITH HIS  TWEETS AND RETWEETS</a:t>
            </a:r>
            <a:endParaRPr/>
          </a:p>
        </p:txBody>
      </p:sp>
      <p:sp>
        <p:nvSpPr>
          <p:cNvPr id="234" name="Google Shape;234;p2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35" name="Google Shape;235;p2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Dr. D Teja Santosh, Associate Professor in I.T., SNIST, Ghatkesar</a:t>
            </a: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37" name="Google Shape;2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7" y="642937"/>
            <a:ext cx="8572500" cy="564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43" name="Google Shape;243;p2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Dr. D Teja Santosh, Associate Professor in I.T., SNIST, Ghatkesar</a:t>
            </a:r>
            <a:endParaRPr/>
          </a:p>
        </p:txBody>
      </p:sp>
      <p:sp>
        <p:nvSpPr>
          <p:cNvPr id="244" name="Google Shape;244;p2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214812" cy="3786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4812" y="1643062"/>
            <a:ext cx="4929187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7"/>
          <p:cNvSpPr txBox="1"/>
          <p:nvPr/>
        </p:nvSpPr>
        <p:spPr>
          <a:xfrm>
            <a:off x="285750" y="4071937"/>
            <a:ext cx="35004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 of tweet reactions in a given day of the week in 2017</a:t>
            </a:r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5000625" y="714375"/>
            <a:ext cx="35004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 of tweet reactions in a given month of the year 2017 </a:t>
            </a:r>
            <a:endParaRPr/>
          </a:p>
        </p:txBody>
      </p:sp>
      <p:sp>
        <p:nvSpPr>
          <p:cNvPr id="249" name="Google Shape;249;p27"/>
          <p:cNvSpPr txBox="1"/>
          <p:nvPr/>
        </p:nvSpPr>
        <p:spPr>
          <a:xfrm>
            <a:off x="0" y="5715000"/>
            <a:ext cx="9144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 Link: https://gramener.com/2018/06/02/what-is-in-the-mind-of-donald-trump/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428625" y="27860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– ANALYTICS OF ECOMMERCE PRODUCT BASED TWEETS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214312" y="285750"/>
            <a:ext cx="8786812" cy="635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public information from social media could yield interesting results and insights into the world of public opinions about almost any product, service or personality. 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network data is one of the most effective and accurate indicators of public sentiment. 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Utilization and interpretation of twitter data to determine public opinions is the need of this talk. 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on tweets about the iPhone 6 as a use case was carried out. 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https://link.springer.com/content/pdf/10.1186%2Fs40165-015-0016-4.pdf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7"/>
            <a:ext cx="8229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social media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214312" y="1000125"/>
            <a:ext cx="8715375" cy="121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is computer-based technology that facilitates the sharing of ideas, thoughts, and information through the building of virtual networks and communities. </a:t>
            </a:r>
            <a:endParaRPr/>
          </a:p>
        </p:txBody>
      </p:sp>
      <p:pic>
        <p:nvPicPr>
          <p:cNvPr descr="Image result for what is social media"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937" y="2357437"/>
            <a:ext cx="5715000" cy="4167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457200" y="274637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 Opinions of iphone 6 Camera by Cities of USA</a:t>
            </a:r>
            <a:endParaRPr/>
          </a:p>
        </p:txBody>
      </p:sp>
      <p:pic>
        <p:nvPicPr>
          <p:cNvPr descr="Image result for opinion mining of tweets" id="265" name="Google Shape;2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12" y="1714500"/>
            <a:ext cx="7358062" cy="373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072187"/>
            <a:ext cx="91440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214312" y="714375"/>
            <a:ext cx="8715375" cy="564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clearest deductions were the highly generalized negative sentiments towards the iPhone 6 screen and touch which is because of the bending issue plaguing iPhone 6 users since its release.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also a general high sentiment towards the iPhone 6 camera which has been praised by general users, reviewers and photographers for having near lens based camera image quality and sharpness.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NETWORKS IN THE CONTEXT OF SOCIAL MEDIA</a:t>
            </a:r>
            <a:endParaRPr/>
          </a:p>
        </p:txBody>
      </p:sp>
      <p:pic>
        <p:nvPicPr>
          <p:cNvPr descr="Image result for social network as a graph"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4562" y="1571625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28625" y="214312"/>
            <a:ext cx="822960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COMMUNITIES IN THE SOCIAL NETWORK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2937"/>
            <a:ext cx="9144000" cy="6215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214312" y="642937"/>
            <a:ext cx="8715375" cy="578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provides a collaborative environment which can be employed for:</a:t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relationships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Distributing content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 products and services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Engaging target audience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428625" y="428625"/>
            <a:ext cx="8229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FORMS OF SOCIAL MEDIA</a:t>
            </a: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214312" y="1357312"/>
            <a:ext cx="8715375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networking websites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Microblogs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communities and media sharing sites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bookmarking websites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SNIST\2019-2020\Odd Sem\Material\Unit-6\Social-Media-Prism-2017-2018-v7-1250x1250.png"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28625" y="428625"/>
            <a:ext cx="8229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ELEMENTS OF SOCIAL MEDIA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142875" y="1000125"/>
            <a:ext cx="8786812" cy="521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information from various social media sources by using various tools.</a:t>
            </a:r>
            <a:endParaRPr/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Curate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Cleanse the collected information in the careful manner so as to support effective insights discovery using tools.</a:t>
            </a:r>
            <a:endParaRPr/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Developing useful objects and models that is focused on the specific problem through various programs and shared routines.</a:t>
            </a:r>
            <a:endParaRPr/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Share the developed solution in the social media for expanding the social network (customer base) using tools.</a:t>
            </a:r>
            <a:endParaRPr/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Engage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Grab the regularly monitored consumer views for identifying drawbacks in the solution (Product/Brand/Company Reputation) in the timely manner so as to expand the realm of reaching more and more people.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2019-06-26T12:49:32Z</dcterms:created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