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60C3-C29D-437F-A443-BCB5214EFA9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76BBC2F-56EC-4205-ADFB-DC7D698843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60C3-C29D-437F-A443-BCB5214EFA9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BC2F-56EC-4205-ADFB-DC7D69884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60C3-C29D-437F-A443-BCB5214EFA9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BC2F-56EC-4205-ADFB-DC7D69884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60C3-C29D-437F-A443-BCB5214EFA9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BC2F-56EC-4205-ADFB-DC7D698843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60C3-C29D-437F-A443-BCB5214EFA9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76BBC2F-56EC-4205-ADFB-DC7D698843F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60C3-C29D-437F-A443-BCB5214EFA9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BC2F-56EC-4205-ADFB-DC7D698843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60C3-C29D-437F-A443-BCB5214EFA9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BC2F-56EC-4205-ADFB-DC7D698843F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60C3-C29D-437F-A443-BCB5214EFA9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BC2F-56EC-4205-ADFB-DC7D69884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60C3-C29D-437F-A443-BCB5214EFA9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BC2F-56EC-4205-ADFB-DC7D69884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60C3-C29D-437F-A443-BCB5214EFA9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BC2F-56EC-4205-ADFB-DC7D698843F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60C3-C29D-437F-A443-BCB5214EFA9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76BBC2F-56EC-4205-ADFB-DC7D698843F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C2160C3-C29D-437F-A443-BCB5214EFA9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76BBC2F-56EC-4205-ADFB-DC7D698843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81000"/>
            <a:ext cx="8305800" cy="6019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Q1) What is the difference between Touch and Cat?</a:t>
            </a:r>
          </a:p>
          <a:p>
            <a:r>
              <a:rPr lang="en-US" dirty="0" smtClean="0"/>
              <a:t> touch for creating empty file where as cat for creating a file with some content.</a:t>
            </a:r>
          </a:p>
          <a:p>
            <a:r>
              <a:rPr lang="en-US" dirty="0" smtClean="0"/>
              <a:t>Q2) How we can perform overwriting and appending with cat Command?</a:t>
            </a:r>
          </a:p>
          <a:p>
            <a:r>
              <a:rPr lang="en-US" dirty="0" smtClean="0"/>
              <a:t> &gt; meant for overwriting</a:t>
            </a:r>
          </a:p>
          <a:p>
            <a:r>
              <a:rPr lang="en-US" dirty="0" smtClean="0"/>
              <a:t> &gt;&gt; meant for appending/concatenation</a:t>
            </a:r>
          </a:p>
          <a:p>
            <a:r>
              <a:rPr lang="en-US" dirty="0" smtClean="0"/>
              <a:t>Q3) If we are using Touch </a:t>
            </a:r>
            <a:r>
              <a:rPr lang="en-US" dirty="0" err="1" smtClean="0"/>
              <a:t>Comamnd</a:t>
            </a:r>
            <a:r>
              <a:rPr lang="en-US" dirty="0" smtClean="0"/>
              <a:t>, but the File is already available then </a:t>
            </a:r>
          </a:p>
          <a:p>
            <a:r>
              <a:rPr lang="en-US" dirty="0" smtClean="0"/>
              <a:t> what will </a:t>
            </a:r>
            <a:r>
              <a:rPr lang="en-US" dirty="0" err="1" smtClean="0"/>
              <a:t>happend</a:t>
            </a:r>
            <a:r>
              <a:rPr lang="en-US" dirty="0" smtClean="0"/>
              <a:t>?</a:t>
            </a:r>
          </a:p>
          <a:p>
            <a:r>
              <a:rPr lang="en-US" dirty="0" smtClean="0"/>
              <a:t> The content of the file won't be changed. But last modified date and time </a:t>
            </a:r>
          </a:p>
          <a:p>
            <a:r>
              <a:rPr lang="en-US" dirty="0" smtClean="0"/>
              <a:t> (i.e., timestamp) will be updated.</a:t>
            </a:r>
          </a:p>
          <a:p>
            <a:r>
              <a:rPr lang="en-US" dirty="0" err="1" smtClean="0"/>
              <a:t>snist@snist-VirtualBox</a:t>
            </a:r>
            <a:r>
              <a:rPr lang="en-US" dirty="0" smtClean="0"/>
              <a:t>:~$ </a:t>
            </a:r>
            <a:r>
              <a:rPr lang="en-US" dirty="0" err="1" smtClean="0"/>
              <a:t>ls</a:t>
            </a:r>
            <a:r>
              <a:rPr lang="en-US" dirty="0" smtClean="0"/>
              <a:t> -l file1.txt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rw</a:t>
            </a:r>
            <a:r>
              <a:rPr lang="en-US" dirty="0" smtClean="0"/>
              <a:t>-r--r-- 1 </a:t>
            </a:r>
            <a:r>
              <a:rPr lang="en-US" dirty="0" err="1" smtClean="0"/>
              <a:t>snist</a:t>
            </a:r>
            <a:r>
              <a:rPr lang="en-US" dirty="0" smtClean="0"/>
              <a:t> </a:t>
            </a:r>
            <a:r>
              <a:rPr lang="en-US" dirty="0" err="1" smtClean="0"/>
              <a:t>snist</a:t>
            </a:r>
            <a:r>
              <a:rPr lang="en-US" dirty="0" smtClean="0"/>
              <a:t>  Oct </a:t>
            </a:r>
            <a:r>
              <a:rPr lang="en-US" dirty="0" smtClean="0"/>
              <a:t>9 </a:t>
            </a:r>
            <a:r>
              <a:rPr lang="en-US" dirty="0" smtClean="0"/>
              <a:t>12:25 </a:t>
            </a:r>
            <a:r>
              <a:rPr lang="en-US" dirty="0" smtClean="0"/>
              <a:t>file1.txt</a:t>
            </a:r>
          </a:p>
          <a:p>
            <a:r>
              <a:rPr lang="en-US" dirty="0" err="1" smtClean="0"/>
              <a:t>snist@snist-VirtualBox</a:t>
            </a:r>
            <a:r>
              <a:rPr lang="en-US" dirty="0" smtClean="0"/>
              <a:t>:~$ touch file1.txt</a:t>
            </a:r>
          </a:p>
          <a:p>
            <a:r>
              <a:rPr lang="en-US" dirty="0" err="1" smtClean="0"/>
              <a:t>snist@snist-VirtualBox</a:t>
            </a:r>
            <a:r>
              <a:rPr lang="en-US" dirty="0" smtClean="0"/>
              <a:t>:~$ </a:t>
            </a:r>
            <a:r>
              <a:rPr lang="en-US" dirty="0" err="1" smtClean="0"/>
              <a:t>ls</a:t>
            </a:r>
            <a:r>
              <a:rPr lang="en-US" dirty="0" smtClean="0"/>
              <a:t> -l file1.txt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rw</a:t>
            </a:r>
            <a:r>
              <a:rPr lang="en-US" dirty="0" smtClean="0"/>
              <a:t>-r--r-- 1 </a:t>
            </a:r>
            <a:r>
              <a:rPr lang="en-US" dirty="0" err="1" smtClean="0"/>
              <a:t>snist</a:t>
            </a:r>
            <a:r>
              <a:rPr lang="en-US" dirty="0" smtClean="0"/>
              <a:t> </a:t>
            </a:r>
            <a:r>
              <a:rPr lang="en-US" dirty="0" err="1" smtClean="0"/>
              <a:t>snist</a:t>
            </a:r>
            <a:r>
              <a:rPr lang="en-US" dirty="0" smtClean="0"/>
              <a:t>  Oct </a:t>
            </a:r>
            <a:r>
              <a:rPr lang="en-US" dirty="0" smtClean="0"/>
              <a:t>9 12:33 file1.txt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81000"/>
            <a:ext cx="83058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Note: We can use touch command for the following two purposes:</a:t>
            </a:r>
          </a:p>
          <a:p>
            <a:r>
              <a:rPr lang="en-US" dirty="0" smtClean="0"/>
              <a:t>1) To create an empty file.</a:t>
            </a:r>
          </a:p>
          <a:p>
            <a:r>
              <a:rPr lang="en-US" dirty="0" smtClean="0"/>
              <a:t>2) To change timestamp of existing file.</a:t>
            </a:r>
          </a:p>
          <a:p>
            <a:r>
              <a:rPr lang="en-US" dirty="0" smtClean="0"/>
              <a:t>2) View Content of the Files</a:t>
            </a:r>
          </a:p>
          <a:p>
            <a:r>
              <a:rPr lang="en-US" dirty="0" smtClean="0"/>
              <a:t> We can view content of the file by using the following commands</a:t>
            </a:r>
          </a:p>
          <a:p>
            <a:r>
              <a:rPr lang="en-US" dirty="0" smtClean="0"/>
              <a:t>1) cat</a:t>
            </a:r>
          </a:p>
          <a:p>
            <a:r>
              <a:rPr lang="en-US" dirty="0" smtClean="0"/>
              <a:t>2) </a:t>
            </a:r>
            <a:r>
              <a:rPr lang="en-US" dirty="0" err="1" smtClean="0"/>
              <a:t>tac</a:t>
            </a:r>
            <a:endParaRPr lang="en-US" dirty="0" smtClean="0"/>
          </a:p>
          <a:p>
            <a:r>
              <a:rPr lang="en-US" dirty="0" smtClean="0"/>
              <a:t>3) rev</a:t>
            </a:r>
          </a:p>
          <a:p>
            <a:r>
              <a:rPr lang="en-US" dirty="0" smtClean="0"/>
              <a:t>4) head </a:t>
            </a:r>
          </a:p>
          <a:p>
            <a:r>
              <a:rPr lang="en-US" dirty="0" smtClean="0"/>
              <a:t>5) tail</a:t>
            </a:r>
          </a:p>
          <a:p>
            <a:r>
              <a:rPr lang="en-US" dirty="0" smtClean="0"/>
              <a:t>6) less</a:t>
            </a:r>
          </a:p>
          <a:p>
            <a:r>
              <a:rPr lang="en-US" dirty="0" smtClean="0"/>
              <a:t>7) more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Creation of Directories: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can create directories by using </a:t>
            </a:r>
            <a:r>
              <a:rPr lang="en-US" dirty="0" err="1" smtClean="0"/>
              <a:t>mkdir</a:t>
            </a:r>
            <a:r>
              <a:rPr lang="en-US" dirty="0" smtClean="0"/>
              <a:t> command.</a:t>
            </a:r>
          </a:p>
          <a:p>
            <a:r>
              <a:rPr lang="en-US" dirty="0" smtClean="0"/>
              <a:t>1) </a:t>
            </a:r>
            <a:r>
              <a:rPr lang="en-US" dirty="0" err="1" smtClean="0"/>
              <a:t>mkdir</a:t>
            </a:r>
            <a:r>
              <a:rPr lang="en-US" dirty="0" smtClean="0"/>
              <a:t> dir1</a:t>
            </a:r>
          </a:p>
          <a:p>
            <a:r>
              <a:rPr lang="en-US" dirty="0" smtClean="0"/>
              <a:t> To create a directory</a:t>
            </a:r>
          </a:p>
          <a:p>
            <a:r>
              <a:rPr lang="en-US" dirty="0" smtClean="0"/>
              <a:t>2) </a:t>
            </a:r>
            <a:r>
              <a:rPr lang="en-US" dirty="0" err="1" smtClean="0"/>
              <a:t>mkdir</a:t>
            </a:r>
            <a:r>
              <a:rPr lang="en-US" dirty="0" smtClean="0"/>
              <a:t> dir1 dir2 dir3</a:t>
            </a:r>
          </a:p>
          <a:p>
            <a:r>
              <a:rPr lang="en-US" dirty="0" smtClean="0"/>
              <a:t> To create multiple directories</a:t>
            </a:r>
          </a:p>
          <a:p>
            <a:r>
              <a:rPr lang="en-US" dirty="0" smtClean="0"/>
              <a:t>3) </a:t>
            </a:r>
            <a:r>
              <a:rPr lang="en-US" dirty="0" err="1" smtClean="0"/>
              <a:t>mkdir</a:t>
            </a:r>
            <a:r>
              <a:rPr lang="en-US" dirty="0" smtClean="0"/>
              <a:t> dir1/dir2/dir3</a:t>
            </a:r>
          </a:p>
          <a:p>
            <a:r>
              <a:rPr lang="en-US" dirty="0" smtClean="0"/>
              <a:t> To create dir3. But make sure dir1 and in that dir2 should be available already.</a:t>
            </a:r>
          </a:p>
          <a:p>
            <a:r>
              <a:rPr lang="en-US" dirty="0" smtClean="0"/>
              <a:t>4) </a:t>
            </a:r>
            <a:r>
              <a:rPr lang="en-US" dirty="0" err="1" smtClean="0"/>
              <a:t>mkdir</a:t>
            </a:r>
            <a:r>
              <a:rPr lang="en-US" dirty="0" smtClean="0"/>
              <a:t> -p dir1/dir2/dir3</a:t>
            </a:r>
          </a:p>
          <a:p>
            <a:r>
              <a:rPr lang="en-US" dirty="0" smtClean="0"/>
              <a:t> -p means path of directories.</a:t>
            </a:r>
          </a:p>
          <a:p>
            <a:r>
              <a:rPr lang="en-US" dirty="0" smtClean="0"/>
              <a:t>All directories in the specified path will be created.</a:t>
            </a:r>
          </a:p>
          <a:p>
            <a:r>
              <a:rPr lang="en-US" dirty="0" smtClean="0"/>
              <a:t> First dir1 will be created and in that dir2 will be created and within that dir3 will be created.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6314" y="2362200"/>
            <a:ext cx="4828572" cy="2081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229600" cy="5943600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 </a:t>
            </a:r>
            <a:r>
              <a:rPr lang="es-ES" dirty="0" err="1" smtClean="0"/>
              <a:t>snist@snist-VirtualBox</a:t>
            </a:r>
            <a:r>
              <a:rPr lang="es-ES" dirty="0" smtClean="0"/>
              <a:t>:~$ </a:t>
            </a:r>
            <a:r>
              <a:rPr lang="es-ES" dirty="0" err="1" smtClean="0"/>
              <a:t>pwd</a:t>
            </a:r>
            <a:endParaRPr lang="es-ES" dirty="0" smtClean="0"/>
          </a:p>
          <a:p>
            <a:r>
              <a:rPr lang="es-ES" dirty="0" smtClean="0"/>
              <a:t>/</a:t>
            </a:r>
            <a:r>
              <a:rPr lang="es-ES" dirty="0" smtClean="0"/>
              <a:t>home/</a:t>
            </a:r>
            <a:r>
              <a:rPr lang="es-ES" dirty="0" err="1" smtClean="0"/>
              <a:t>snist</a:t>
            </a:r>
            <a:endParaRPr lang="es-ES" dirty="0" smtClean="0"/>
          </a:p>
          <a:p>
            <a:r>
              <a:rPr lang="es-ES" dirty="0" err="1" smtClean="0"/>
              <a:t>snist@snist-VirtualBox</a:t>
            </a:r>
            <a:r>
              <a:rPr lang="es-ES" dirty="0" smtClean="0"/>
              <a:t>:~$ </a:t>
            </a:r>
            <a:r>
              <a:rPr lang="es-ES" dirty="0" err="1" smtClean="0"/>
              <a:t>mkdir</a:t>
            </a:r>
            <a:r>
              <a:rPr lang="es-ES" dirty="0" smtClean="0"/>
              <a:t> x y</a:t>
            </a:r>
          </a:p>
          <a:p>
            <a:r>
              <a:rPr lang="es-ES" dirty="0" err="1" smtClean="0"/>
              <a:t>snist@snist-VirtualBox</a:t>
            </a:r>
            <a:r>
              <a:rPr lang="es-ES" dirty="0" smtClean="0"/>
              <a:t>:~$ </a:t>
            </a:r>
            <a:r>
              <a:rPr lang="es-ES" dirty="0" err="1" smtClean="0"/>
              <a:t>cd</a:t>
            </a:r>
            <a:r>
              <a:rPr lang="es-ES" dirty="0" smtClean="0"/>
              <a:t> x</a:t>
            </a:r>
          </a:p>
          <a:p>
            <a:r>
              <a:rPr lang="es-ES" dirty="0" err="1" smtClean="0"/>
              <a:t>snist@snist-VirtualBox</a:t>
            </a:r>
            <a:r>
              <a:rPr lang="es-ES" dirty="0" smtClean="0"/>
              <a:t>:~/x$ </a:t>
            </a:r>
            <a:r>
              <a:rPr lang="es-ES" dirty="0" err="1" smtClean="0"/>
              <a:t>mkdir</a:t>
            </a:r>
            <a:r>
              <a:rPr lang="es-ES" dirty="0" smtClean="0"/>
              <a:t> x1 x2</a:t>
            </a:r>
          </a:p>
          <a:p>
            <a:r>
              <a:rPr lang="es-ES" dirty="0" err="1" smtClean="0"/>
              <a:t>snist@snist-VirtualBox</a:t>
            </a:r>
            <a:r>
              <a:rPr lang="es-ES" dirty="0" smtClean="0"/>
              <a:t>:~/x$ </a:t>
            </a:r>
            <a:r>
              <a:rPr lang="es-ES" dirty="0" err="1" smtClean="0"/>
              <a:t>cd</a:t>
            </a:r>
            <a:r>
              <a:rPr lang="es-ES" dirty="0" smtClean="0"/>
              <a:t> x1</a:t>
            </a:r>
          </a:p>
          <a:p>
            <a:r>
              <a:rPr lang="es-ES" dirty="0" err="1" smtClean="0"/>
              <a:t>snist@snist-VirtualBox</a:t>
            </a:r>
            <a:r>
              <a:rPr lang="es-ES" dirty="0" smtClean="0"/>
              <a:t>:~/x/x1$ </a:t>
            </a:r>
            <a:r>
              <a:rPr lang="es-ES" dirty="0" err="1" smtClean="0"/>
              <a:t>mkdir</a:t>
            </a:r>
            <a:r>
              <a:rPr lang="es-ES" dirty="0" smtClean="0"/>
              <a:t> x11 x12</a:t>
            </a:r>
          </a:p>
          <a:p>
            <a:r>
              <a:rPr lang="es-ES" dirty="0" err="1" smtClean="0"/>
              <a:t>snist@snist-VirtualBox</a:t>
            </a:r>
            <a:r>
              <a:rPr lang="es-ES" dirty="0" smtClean="0"/>
              <a:t>:~/x/x1$ </a:t>
            </a:r>
            <a:r>
              <a:rPr lang="es-ES" dirty="0" err="1" smtClean="0"/>
              <a:t>cd</a:t>
            </a:r>
            <a:r>
              <a:rPr lang="es-ES" dirty="0" smtClean="0"/>
              <a:t> ..</a:t>
            </a:r>
          </a:p>
          <a:p>
            <a:r>
              <a:rPr lang="es-ES" dirty="0" err="1" smtClean="0"/>
              <a:t>snist@snist-VirtualBox</a:t>
            </a:r>
            <a:r>
              <a:rPr lang="es-ES" dirty="0" smtClean="0"/>
              <a:t>:~/x$ </a:t>
            </a:r>
            <a:r>
              <a:rPr lang="es-ES" dirty="0" err="1" smtClean="0"/>
              <a:t>cd</a:t>
            </a:r>
            <a:r>
              <a:rPr lang="es-ES" dirty="0" smtClean="0"/>
              <a:t> ..</a:t>
            </a:r>
          </a:p>
          <a:p>
            <a:r>
              <a:rPr lang="es-ES" dirty="0" err="1" smtClean="0"/>
              <a:t>snist@snist-VirtualBox</a:t>
            </a:r>
            <a:r>
              <a:rPr lang="es-ES" dirty="0" smtClean="0"/>
              <a:t>:~$ </a:t>
            </a:r>
            <a:r>
              <a:rPr lang="es-ES" dirty="0" err="1" smtClean="0"/>
              <a:t>cd</a:t>
            </a:r>
            <a:r>
              <a:rPr lang="es-ES" dirty="0" smtClean="0"/>
              <a:t> y</a:t>
            </a:r>
          </a:p>
          <a:p>
            <a:r>
              <a:rPr lang="es-ES" dirty="0" err="1" smtClean="0"/>
              <a:t>snist@snist-VirtualBox</a:t>
            </a:r>
            <a:r>
              <a:rPr lang="es-ES" dirty="0" smtClean="0"/>
              <a:t>:~/y$ </a:t>
            </a:r>
            <a:r>
              <a:rPr lang="es-ES" dirty="0" err="1" smtClean="0"/>
              <a:t>mkdir</a:t>
            </a:r>
            <a:r>
              <a:rPr lang="es-ES" dirty="0" smtClean="0"/>
              <a:t> y1 y2</a:t>
            </a:r>
          </a:p>
          <a:p>
            <a:r>
              <a:rPr lang="es-ES" dirty="0" err="1" smtClean="0"/>
              <a:t>snist@snist-VirtualBox</a:t>
            </a:r>
            <a:r>
              <a:rPr lang="es-ES" dirty="0" smtClean="0"/>
              <a:t>:~/y$ </a:t>
            </a:r>
            <a:r>
              <a:rPr lang="es-ES" dirty="0" err="1" smtClean="0"/>
              <a:t>cd</a:t>
            </a:r>
            <a:r>
              <a:rPr lang="es-ES" dirty="0" smtClean="0"/>
              <a:t> y1</a:t>
            </a:r>
          </a:p>
          <a:p>
            <a:r>
              <a:rPr lang="es-ES" dirty="0" err="1" smtClean="0"/>
              <a:t>snist@snist-VirtualBox</a:t>
            </a:r>
            <a:r>
              <a:rPr lang="es-ES" dirty="0" smtClean="0"/>
              <a:t>:~/y/y1$ </a:t>
            </a:r>
            <a:r>
              <a:rPr lang="es-ES" dirty="0" err="1" smtClean="0"/>
              <a:t>mkdir</a:t>
            </a:r>
            <a:r>
              <a:rPr lang="es-ES" dirty="0" smtClean="0"/>
              <a:t> y11 y12</a:t>
            </a:r>
          </a:p>
          <a:p>
            <a:r>
              <a:rPr lang="es-ES" dirty="0" smtClean="0"/>
              <a:t>2nd </a:t>
            </a:r>
            <a:r>
              <a:rPr lang="es-ES" dirty="0" err="1" smtClean="0"/>
              <a:t>way</a:t>
            </a:r>
            <a:r>
              <a:rPr lang="es-ES" dirty="0" smtClean="0"/>
              <a:t>:</a:t>
            </a:r>
          </a:p>
          <a:p>
            <a:r>
              <a:rPr lang="es-ES" dirty="0" smtClean="0"/>
              <a:t>$ </a:t>
            </a:r>
            <a:r>
              <a:rPr lang="es-ES" dirty="0" err="1" smtClean="0"/>
              <a:t>mkdir</a:t>
            </a:r>
            <a:r>
              <a:rPr lang="es-ES" dirty="0" smtClean="0"/>
              <a:t> x </a:t>
            </a:r>
            <a:r>
              <a:rPr lang="es-ES" dirty="0" err="1" smtClean="0"/>
              <a:t>x</a:t>
            </a:r>
            <a:r>
              <a:rPr lang="es-ES" dirty="0" smtClean="0"/>
              <a:t>/x1 x/x2 x/x1/x11 x/x1/x12 y </a:t>
            </a:r>
            <a:r>
              <a:rPr lang="es-ES" dirty="0" err="1" smtClean="0"/>
              <a:t>y</a:t>
            </a:r>
            <a:r>
              <a:rPr lang="es-ES" dirty="0" smtClean="0"/>
              <a:t>/y1 y/y2 y/y1/y11 y/y1/y12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Copy Command (cp)</a:t>
            </a:r>
          </a:p>
          <a:p>
            <a:r>
              <a:rPr lang="en-US" dirty="0" smtClean="0"/>
              <a:t>1) To Copy from File1 to File2 (File to File)</a:t>
            </a:r>
          </a:p>
          <a:p>
            <a:r>
              <a:rPr lang="en-US" dirty="0" smtClean="0"/>
              <a:t>$ </a:t>
            </a:r>
            <a:r>
              <a:rPr lang="en-US" dirty="0" smtClean="0"/>
              <a:t>cp </a:t>
            </a:r>
            <a:r>
              <a:rPr lang="en-US" dirty="0" err="1" smtClean="0"/>
              <a:t>source_file</a:t>
            </a:r>
            <a:r>
              <a:rPr lang="en-US" dirty="0" smtClean="0"/>
              <a:t> </a:t>
            </a:r>
            <a:r>
              <a:rPr lang="en-US" dirty="0" err="1" smtClean="0"/>
              <a:t>destination_file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smtClean="0"/>
              <a:t>cp file1 file2</a:t>
            </a:r>
          </a:p>
          <a:p>
            <a:r>
              <a:rPr lang="en-US" dirty="0" smtClean="0"/>
              <a:t>Total </a:t>
            </a:r>
            <a:r>
              <a:rPr lang="en-US" dirty="0" smtClean="0"/>
              <a:t>content </a:t>
            </a:r>
            <a:r>
              <a:rPr lang="en-US" dirty="0" err="1" smtClean="0"/>
              <a:t>fo</a:t>
            </a:r>
            <a:r>
              <a:rPr lang="en-US" dirty="0" smtClean="0"/>
              <a:t> file1 will be copied to file2.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file2 is not already available, then this command will create that file.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file2 is already available and contains some data, then this data will be over write </a:t>
            </a:r>
            <a:r>
              <a:rPr lang="en-US" dirty="0" smtClean="0"/>
              <a:t>with </a:t>
            </a:r>
            <a:r>
              <a:rPr lang="en-US" dirty="0" smtClean="0"/>
              <a:t>file1 content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8382000" cy="6248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Copy File to Directory:</a:t>
            </a:r>
          </a:p>
          <a:p>
            <a:r>
              <a:rPr lang="en-US" dirty="0" smtClean="0"/>
              <a:t>$ </a:t>
            </a:r>
            <a:r>
              <a:rPr lang="en-US" dirty="0" smtClean="0"/>
              <a:t>cp file1 file2 output</a:t>
            </a:r>
          </a:p>
          <a:p>
            <a:r>
              <a:rPr lang="en-US" dirty="0" smtClean="0"/>
              <a:t>file1 </a:t>
            </a:r>
            <a:r>
              <a:rPr lang="en-US" dirty="0" smtClean="0"/>
              <a:t>and file2 will be copied to output directory.</a:t>
            </a:r>
          </a:p>
          <a:p>
            <a:r>
              <a:rPr lang="en-US" dirty="0" smtClean="0"/>
              <a:t>Here </a:t>
            </a:r>
            <a:r>
              <a:rPr lang="en-US" dirty="0" smtClean="0"/>
              <a:t>we can specify any number of files, but last argument should be directory.</a:t>
            </a:r>
          </a:p>
          <a:p>
            <a:r>
              <a:rPr lang="en-US" dirty="0" smtClean="0"/>
              <a:t> </a:t>
            </a:r>
            <a:r>
              <a:rPr lang="en-US" dirty="0" smtClean="0"/>
              <a:t>output directory should be available already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Copy all Files of One Directory to another Directory:</a:t>
            </a:r>
          </a:p>
          <a:p>
            <a:r>
              <a:rPr lang="en-US" dirty="0" smtClean="0"/>
              <a:t>$ </a:t>
            </a:r>
            <a:r>
              <a:rPr lang="en-US" dirty="0" smtClean="0"/>
              <a:t>cp dir1/* dir2</a:t>
            </a:r>
          </a:p>
          <a:p>
            <a:r>
              <a:rPr lang="en-US" dirty="0" smtClean="0"/>
              <a:t>All </a:t>
            </a:r>
            <a:r>
              <a:rPr lang="en-US" dirty="0" smtClean="0"/>
              <a:t>files of dir1 will be copied to dir2</a:t>
            </a:r>
          </a:p>
          <a:p>
            <a:r>
              <a:rPr lang="en-US" dirty="0" smtClean="0"/>
              <a:t>But </a:t>
            </a:r>
            <a:r>
              <a:rPr lang="en-US" dirty="0" smtClean="0"/>
              <a:t>dir2 should be available already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Copy Multiple Directories into a Directories:</a:t>
            </a:r>
          </a:p>
          <a:p>
            <a:r>
              <a:rPr lang="en-US" dirty="0" smtClean="0"/>
              <a:t> $ cp -r dir1 dir2 dir3 dir4 dir5</a:t>
            </a:r>
          </a:p>
          <a:p>
            <a:r>
              <a:rPr lang="en-US" dirty="0" smtClean="0"/>
              <a:t> dir1,dir2,dir3 and dir4 will be copied to </a:t>
            </a:r>
            <a:r>
              <a:rPr lang="en-US" dirty="0" smtClean="0"/>
              <a:t>dir5</a:t>
            </a:r>
          </a:p>
          <a:p>
            <a:r>
              <a:rPr lang="en-US" dirty="0" smtClean="0"/>
              <a:t> Write Command to Copy Data from a.txt, b.txt, c.txt to d.txt?</a:t>
            </a:r>
          </a:p>
          <a:p>
            <a:r>
              <a:rPr lang="en-US" dirty="0" smtClean="0"/>
              <a:t> $ cp a.txt b.txt c.txt d.txt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It won't work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8610600" cy="6172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Moving and Renaming Directories:</a:t>
            </a:r>
          </a:p>
          <a:p>
            <a:r>
              <a:rPr lang="en-US" dirty="0" smtClean="0"/>
              <a:t>Both moving and renaming activities can be performed by using single command: </a:t>
            </a:r>
            <a:r>
              <a:rPr lang="en-US" dirty="0" err="1" smtClean="0"/>
              <a:t>mv</a:t>
            </a:r>
            <a:endParaRPr lang="en-US" dirty="0" smtClean="0"/>
          </a:p>
          <a:p>
            <a:r>
              <a:rPr lang="en-US" dirty="0" smtClean="0"/>
              <a:t>1) Renaming of files:</a:t>
            </a:r>
          </a:p>
          <a:p>
            <a:r>
              <a:rPr lang="en-US" dirty="0" smtClean="0"/>
              <a:t> $ </a:t>
            </a:r>
            <a:r>
              <a:rPr lang="en-US" dirty="0" err="1" smtClean="0"/>
              <a:t>mv</a:t>
            </a:r>
            <a:r>
              <a:rPr lang="en-US" dirty="0" smtClean="0"/>
              <a:t> </a:t>
            </a:r>
            <a:r>
              <a:rPr lang="en-US" dirty="0" err="1" smtClean="0"/>
              <a:t>oldname</a:t>
            </a:r>
            <a:r>
              <a:rPr lang="en-US" dirty="0" smtClean="0"/>
              <a:t> </a:t>
            </a:r>
            <a:r>
              <a:rPr lang="en-US" dirty="0" err="1" smtClean="0"/>
              <a:t>newname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Eg</a:t>
            </a:r>
            <a:r>
              <a:rPr lang="en-US" dirty="0" smtClean="0"/>
              <a:t>: $ file1.txt file2.txt</a:t>
            </a:r>
          </a:p>
          <a:p>
            <a:r>
              <a:rPr lang="en-US" dirty="0" smtClean="0"/>
              <a:t> file1.txt will be renamed to file2.txt</a:t>
            </a:r>
          </a:p>
          <a:p>
            <a:r>
              <a:rPr lang="en-US" dirty="0" smtClean="0"/>
              <a:t>2) Renaming of Directories:</a:t>
            </a:r>
          </a:p>
          <a:p>
            <a:r>
              <a:rPr lang="en-US" dirty="0" smtClean="0"/>
              <a:t> $ </a:t>
            </a:r>
            <a:r>
              <a:rPr lang="en-US" dirty="0" err="1" smtClean="0"/>
              <a:t>mv</a:t>
            </a:r>
            <a:r>
              <a:rPr lang="en-US" dirty="0" smtClean="0"/>
              <a:t> dir1 dir2</a:t>
            </a:r>
          </a:p>
          <a:p>
            <a:r>
              <a:rPr lang="en-US" dirty="0" smtClean="0"/>
              <a:t> dir1 will be renamed to dir2</a:t>
            </a:r>
          </a:p>
          <a:p>
            <a:r>
              <a:rPr lang="en-US" dirty="0" smtClean="0"/>
              <a:t>3) Moving files to directory:</a:t>
            </a:r>
          </a:p>
          <a:p>
            <a:r>
              <a:rPr lang="en-US" dirty="0" smtClean="0"/>
              <a:t> $ </a:t>
            </a:r>
            <a:r>
              <a:rPr lang="en-US" dirty="0" err="1" smtClean="0"/>
              <a:t>mv</a:t>
            </a:r>
            <a:r>
              <a:rPr lang="en-US" dirty="0" smtClean="0"/>
              <a:t> a.txt b.txt c.txt output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a.txt,b.txt</a:t>
            </a:r>
            <a:r>
              <a:rPr lang="en-US" dirty="0" smtClean="0"/>
              <a:t> and c.txt will be moved to output directory.</a:t>
            </a:r>
          </a:p>
          <a:p>
            <a:r>
              <a:rPr lang="en-US" dirty="0" smtClean="0"/>
              <a:t>4) Moving of all files from one directory to another directory:</a:t>
            </a:r>
          </a:p>
          <a:p>
            <a:r>
              <a:rPr lang="en-US" dirty="0" smtClean="0"/>
              <a:t> $ </a:t>
            </a:r>
            <a:r>
              <a:rPr lang="en-US" dirty="0" err="1" smtClean="0"/>
              <a:t>mv</a:t>
            </a:r>
            <a:r>
              <a:rPr lang="en-US" dirty="0" smtClean="0"/>
              <a:t> dir1/* dir2</a:t>
            </a:r>
          </a:p>
          <a:p>
            <a:r>
              <a:rPr lang="en-US" dirty="0" smtClean="0"/>
              <a:t> All files of dir1 will be moved to dir2. After executing this command dir1 will become </a:t>
            </a:r>
          </a:p>
          <a:p>
            <a:r>
              <a:rPr lang="en-US" dirty="0" smtClean="0"/>
              <a:t> empty.</a:t>
            </a:r>
          </a:p>
          <a:p>
            <a:r>
              <a:rPr lang="en-US" dirty="0" smtClean="0"/>
              <a:t>5) Moving total directory to another directory:</a:t>
            </a:r>
          </a:p>
          <a:p>
            <a:r>
              <a:rPr lang="en-US" dirty="0" smtClean="0"/>
              <a:t> $ </a:t>
            </a:r>
            <a:r>
              <a:rPr lang="en-US" dirty="0" err="1" smtClean="0"/>
              <a:t>mv</a:t>
            </a:r>
            <a:r>
              <a:rPr lang="en-US" dirty="0" smtClean="0"/>
              <a:t> dir1 dir2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1) Creation of Files:</a:t>
            </a:r>
          </a:p>
          <a:p>
            <a:r>
              <a:rPr lang="en-US" dirty="0" smtClean="0"/>
              <a:t>In Linux, we can create files in the following ways:</a:t>
            </a:r>
          </a:p>
          <a:p>
            <a:r>
              <a:rPr lang="en-US" dirty="0" smtClean="0"/>
              <a:t>1) By using touch command (to create empty file)</a:t>
            </a:r>
          </a:p>
          <a:p>
            <a:r>
              <a:rPr lang="en-US" dirty="0" smtClean="0"/>
              <a:t>2) By using cat command</a:t>
            </a:r>
          </a:p>
          <a:p>
            <a:r>
              <a:rPr lang="en-US" dirty="0" smtClean="0"/>
              <a:t>3) By using editors like </a:t>
            </a:r>
            <a:r>
              <a:rPr lang="en-US" dirty="0" err="1" smtClean="0"/>
              <a:t>gedit</a:t>
            </a:r>
            <a:r>
              <a:rPr lang="en-US" dirty="0" smtClean="0"/>
              <a:t>, vi, </a:t>
            </a:r>
            <a:r>
              <a:rPr lang="en-US" dirty="0" err="1" smtClean="0"/>
              <a:t>nano</a:t>
            </a:r>
            <a:r>
              <a:rPr lang="en-US" dirty="0" smtClean="0"/>
              <a:t> etc</a:t>
            </a:r>
          </a:p>
          <a:p>
            <a:r>
              <a:rPr lang="en-US" dirty="0" smtClean="0"/>
              <a:t>cat Command:</a:t>
            </a:r>
          </a:p>
          <a:p>
            <a:r>
              <a:rPr lang="en-US" dirty="0" smtClean="0"/>
              <a:t>cat &gt; file1.txt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r>
              <a:rPr lang="en-US" dirty="0" smtClean="0"/>
              <a:t>$ cat &gt; file1.txt</a:t>
            </a:r>
          </a:p>
          <a:p>
            <a:r>
              <a:rPr lang="en-US" dirty="0" smtClean="0"/>
              <a:t>Hello </a:t>
            </a:r>
            <a:r>
              <a:rPr lang="en-US" dirty="0" smtClean="0"/>
              <a:t>Welcome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 err="1" smtClean="0"/>
              <a:t>Snist</a:t>
            </a:r>
            <a:r>
              <a:rPr lang="en-US" dirty="0" smtClean="0"/>
              <a:t> CSE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ctrl+d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/>
              <a:t>To save and exit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file1.txt is not already available, then file1.txt will be created with our provided data.</a:t>
            </a:r>
          </a:p>
          <a:p>
            <a:r>
              <a:rPr lang="en-US" dirty="0" smtClean="0"/>
              <a:t>If file1.txt is already available with some content, then old data will be over written with </a:t>
            </a:r>
          </a:p>
          <a:p>
            <a:r>
              <a:rPr lang="en-US" dirty="0" smtClean="0"/>
              <a:t>our provided new data.</a:t>
            </a:r>
          </a:p>
          <a:p>
            <a:r>
              <a:rPr lang="en-US" dirty="0" smtClean="0"/>
              <a:t>Instead of overwriting, if we want append operation then we should use &gt;&gt; with cat </a:t>
            </a:r>
            <a:r>
              <a:rPr lang="en-US" dirty="0" smtClean="0"/>
              <a:t>command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cat &gt;&gt; file1.txt</a:t>
            </a:r>
          </a:p>
          <a:p>
            <a:r>
              <a:rPr lang="en-US" dirty="0" smtClean="0"/>
              <a:t>extra content</a:t>
            </a:r>
          </a:p>
          <a:p>
            <a:r>
              <a:rPr lang="en-US" dirty="0" err="1" smtClean="0"/>
              <a:t>ctrl+d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41</TotalTime>
  <Words>874</Words>
  <Application>Microsoft Office PowerPoint</Application>
  <PresentationFormat>On-screen Show (4:3)</PresentationFormat>
  <Paragraphs>114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Slide 1</vt:lpstr>
      <vt:lpstr>Creation of Directories: </vt:lpstr>
      <vt:lpstr>Slide 3</vt:lpstr>
      <vt:lpstr>Slide 4</vt:lpstr>
      <vt:lpstr>Slide 5</vt:lpstr>
      <vt:lpstr>Slide 6</vt:lpstr>
      <vt:lpstr>Slide 7</vt:lpstr>
      <vt:lpstr>Working With Files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 Ramakrishna</dc:creator>
  <cp:lastModifiedBy>M Ramakrishna</cp:lastModifiedBy>
  <cp:revision>15</cp:revision>
  <dcterms:created xsi:type="dcterms:W3CDTF">2021-10-21T08:00:37Z</dcterms:created>
  <dcterms:modified xsi:type="dcterms:W3CDTF">2021-10-21T08:42:21Z</dcterms:modified>
</cp:coreProperties>
</file>