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5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1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594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3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38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1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9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0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0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88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2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726D-454D-4D45-9223-095DB9B374FC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863060-343A-49FE-B590-A5D280100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7902-DEB4-483B-ABD2-725BCFA0B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EC29E-FA0C-451B-A2D9-38EFAAE4F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0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F73B-8E67-4FC3-999A-669A6B10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81" y="275209"/>
            <a:ext cx="8596668" cy="6134470"/>
          </a:xfrm>
        </p:spPr>
        <p:txBody>
          <a:bodyPr/>
          <a:lstStyle/>
          <a:p>
            <a:pPr marL="266700"/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Creation</a:t>
            </a:r>
            <a:r>
              <a:rPr lang="en-US" sz="1800" b="1" u="heavy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u="heavy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u="heavy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Directories: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ts val="1525"/>
              </a:lnSpc>
              <a:spcBef>
                <a:spcPts val="5"/>
              </a:spcBef>
              <a:buFont typeface="Wingdings" panose="05000000000000000000" pitchFamily="2" charset="2"/>
              <a:buChar char=""/>
              <a:tabLst>
                <a:tab pos="495300" algn="l"/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'.'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such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called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ts val="1525"/>
              </a:lnSpc>
              <a:buFont typeface="Wingdings" panose="05000000000000000000" pitchFamily="2" charset="2"/>
              <a:buChar char=""/>
              <a:tabLst>
                <a:tab pos="495300" algn="l"/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don't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want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display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go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542290" lvl="0" indent="-342900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495300" algn="l"/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meant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hiding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data.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internally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required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b="1" spc="-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kernal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are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553085" lvl="0" indent="-342900">
              <a:lnSpc>
                <a:spcPct val="100000"/>
              </a:lnSpc>
              <a:buFont typeface="Wingdings" panose="05000000000000000000" pitchFamily="2" charset="2"/>
              <a:buChar char=""/>
              <a:tabLst>
                <a:tab pos="495300" algn="l"/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just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like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normal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files,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difference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should</a:t>
            </a:r>
            <a:r>
              <a:rPr lang="en-US" sz="1800" b="1" spc="-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3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4655820"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touch .securefile1.txt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66700" marR="4655820"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.securefile1.txt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lnSpc>
                <a:spcPts val="1465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Even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editors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1826895">
              <a:lnSpc>
                <a:spcPct val="20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directories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just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like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normal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directories.</a:t>
            </a:r>
            <a:r>
              <a:rPr lang="en-US" sz="1800" b="1" spc="-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mkdir</a:t>
            </a:r>
            <a:r>
              <a:rPr lang="en-US" sz="1800" b="1" spc="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db_info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317500"/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</a:t>
            </a:r>
            <a:r>
              <a:rPr lang="en-US" sz="1800" b="1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directories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full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security.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permissions.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should use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chmod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37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B40C-3506-4593-B0F9-D46712AA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9597"/>
            <a:ext cx="8596668" cy="5721766"/>
          </a:xfrm>
        </p:spPr>
        <p:txBody>
          <a:bodyPr>
            <a:normAutofit fontScale="85000" lnSpcReduction="10000"/>
          </a:bodyPr>
          <a:lstStyle/>
          <a:p>
            <a:pPr marL="266700">
              <a:spcBef>
                <a:spcPts val="5"/>
              </a:spcBef>
              <a:spcAft>
                <a:spcPts val="0"/>
              </a:spcAft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Interconversion</a:t>
            </a:r>
            <a:r>
              <a:rPr lang="en-US" sz="1800" b="1" u="heavy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Normal</a:t>
            </a:r>
            <a:r>
              <a:rPr lang="en-US" sz="1800" b="1" u="heavy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u="heavy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1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our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requirement,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convert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normal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viceversa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6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tabLst>
                <a:tab pos="99568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mv</a:t>
            </a:r>
            <a:r>
              <a:rPr lang="en-US" sz="1800" b="1" spc="5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a.txt	.a.txt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2863850">
              <a:lnSpc>
                <a:spcPct val="20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converting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normal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a.txt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hidden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file.</a:t>
            </a:r>
            <a:r>
              <a:rPr lang="en-US" sz="1800" b="1" spc="-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mv</a:t>
            </a:r>
            <a:r>
              <a:rPr lang="en-US" sz="1800" b="1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.a.txt</a:t>
            </a:r>
            <a:r>
              <a:rPr lang="en-US" sz="1800" b="1" spc="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lnSpc>
                <a:spcPts val="146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Similarly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directories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5031105"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mv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dir1 .dir1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mv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.dir1</a:t>
            </a:r>
            <a:r>
              <a:rPr lang="en-US" sz="1800" b="1" spc="2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dir1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100"/>
              </a:spcBef>
            </a:pPr>
            <a:endParaRPr lang="en-US" sz="1800" b="1" u="heavy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100"/>
              </a:spcBef>
            </a:pP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Copying</a:t>
            </a:r>
            <a:r>
              <a:rPr lang="en-US" sz="1800" b="1" u="heavy" spc="-2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u="heavy" spc="-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Files:</a:t>
            </a:r>
            <a:endParaRPr lang="en-IN" sz="1800" b="1" u="sng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1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cp</a:t>
            </a:r>
            <a:r>
              <a:rPr lang="en-US" sz="1800" b="1" spc="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r>
              <a:rPr lang="en-US" sz="1800" b="1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file2.txt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If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file2.txt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available,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file2.txt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created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copied.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41402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file2.txt is already available and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contanis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some data then that data will be overwritten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file1.txt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marR="1181100" indent="-35560"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Before overwriting if we want confirmation, then we should go for 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option.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means interactive.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lnSpc>
                <a:spcPts val="1465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cp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r>
              <a:rPr lang="en-US" sz="1800" b="1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file2.txt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 cp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a.txt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cp: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overwrite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'b.txt'?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5031105">
              <a:spcBef>
                <a:spcPts val="5"/>
              </a:spcBef>
              <a:spcAft>
                <a:spcPts val="0"/>
              </a:spcAft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39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2105-D1C6-4442-A896-DDDE24ED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2863"/>
            <a:ext cx="8596668" cy="5668500"/>
          </a:xfrm>
        </p:spPr>
        <p:txBody>
          <a:bodyPr/>
          <a:lstStyle/>
          <a:p>
            <a:pPr marL="266700"/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</a:t>
            </a:r>
            <a:r>
              <a:rPr lang="en-US" sz="1800" b="1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copy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multiple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 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file,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should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cp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command. we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should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cat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3853815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cp a.txt b.txt c.txt d.txt </a:t>
            </a:r>
            <a:r>
              <a:rPr lang="en-US" sz="1800" b="0" dirty="0"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à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Invalid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cp: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target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'd.txt'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Directory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a.txt</a:t>
            </a:r>
            <a:r>
              <a:rPr lang="en-US" sz="1800" b="1" spc="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b.txt</a:t>
            </a:r>
            <a:r>
              <a:rPr lang="en-US" sz="1800" b="1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c.txt</a:t>
            </a:r>
            <a:r>
              <a:rPr lang="en-US" sz="1800" b="1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d.txt </a:t>
            </a:r>
            <a:r>
              <a:rPr lang="en-US" sz="1800" b="0" dirty="0"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à</a:t>
            </a:r>
            <a:r>
              <a:rPr lang="en-US" sz="1800" b="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Valid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39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31E1-0A23-4C31-98FC-80DF713E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575"/>
            <a:ext cx="8596668" cy="6338656"/>
          </a:xfrm>
        </p:spPr>
        <p:txBody>
          <a:bodyPr>
            <a:normAutofit/>
          </a:bodyPr>
          <a:lstStyle/>
          <a:p>
            <a:pPr marL="266700">
              <a:spcBef>
                <a:spcPts val="100"/>
              </a:spcBef>
            </a:pPr>
            <a:r>
              <a:rPr lang="en-US" sz="16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Moving</a:t>
            </a:r>
            <a:r>
              <a:rPr lang="en-US" sz="1600" b="1" u="heavy" spc="-2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600" b="1" u="heavy" spc="-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Renaming</a:t>
            </a:r>
            <a:r>
              <a:rPr lang="en-US" sz="1600" b="1" u="heavy" spc="-2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Directories:</a:t>
            </a:r>
            <a:endParaRPr lang="en-IN" sz="1600" b="1" u="sng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10"/>
              </a:spcBef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Both</a:t>
            </a:r>
            <a:r>
              <a:rPr lang="en-US" sz="16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moving</a:t>
            </a:r>
            <a:r>
              <a:rPr lang="en-US" sz="16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6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renaming</a:t>
            </a:r>
            <a:r>
              <a:rPr lang="en-US" sz="16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activities</a:t>
            </a:r>
            <a:r>
              <a:rPr lang="en-US" sz="16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6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6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performed</a:t>
            </a:r>
            <a:r>
              <a:rPr lang="en-US" sz="16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6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6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16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command:</a:t>
            </a:r>
            <a:r>
              <a:rPr lang="en-US" sz="16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mv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Renaming</a:t>
            </a:r>
            <a:r>
              <a:rPr lang="en-US" sz="16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Files:</a:t>
            </a:r>
            <a:endParaRPr lang="en-IN" sz="16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ts val="1520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mv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oldname</a:t>
            </a:r>
            <a:r>
              <a:rPr lang="en-US" b="1" spc="2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newname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mv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file1.txt</a:t>
            </a:r>
            <a:r>
              <a:rPr lang="en-US" b="1" spc="2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file2.txt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file1.txt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b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renamed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file2.txt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buSzPts val="1400"/>
              <a:buFont typeface="Calibri" panose="020F0502020204030204" pitchFamily="34" charset="0"/>
              <a:buAutoNum type="arabicParenR"/>
              <a:tabLst>
                <a:tab pos="495935" algn="l"/>
              </a:tabLst>
            </a:pP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Renaming</a:t>
            </a:r>
            <a:r>
              <a:rPr lang="en-US" sz="1600" b="1" u="heavy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6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Directories:</a:t>
            </a:r>
            <a:endParaRPr lang="en-IN" sz="16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ts val="152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mv</a:t>
            </a:r>
            <a:r>
              <a:rPr lang="en-US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dir1</a:t>
            </a:r>
            <a:r>
              <a:rPr lang="en-US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dir2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dir1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b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renamed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b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dir2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705"/>
              </a:lnSpc>
              <a:buSzPts val="1400"/>
              <a:buFont typeface="Calibri" panose="020F0502020204030204" pitchFamily="34" charset="0"/>
              <a:buAutoNum type="arabicParenR"/>
              <a:tabLst>
                <a:tab pos="495935" algn="l"/>
              </a:tabLst>
            </a:pP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Moving</a:t>
            </a:r>
            <a:r>
              <a:rPr lang="en-US" sz="1600" b="1" u="heavy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600" b="1" u="heavy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 from</a:t>
            </a:r>
            <a:r>
              <a:rPr lang="en-US" sz="1600" b="1" u="heavy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</a:t>
            </a:r>
            <a:r>
              <a:rPr lang="en-US" sz="1600" b="1" u="heavy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directory</a:t>
            </a:r>
            <a:r>
              <a:rPr lang="en-US" sz="16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600" b="1" u="heavy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another</a:t>
            </a:r>
            <a:r>
              <a:rPr lang="en-US" sz="1600" b="1" u="heavy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directory:</a:t>
            </a:r>
            <a:endParaRPr lang="en-IN" sz="16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ts val="1520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  <a:tab pos="1484630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mv</a:t>
            </a:r>
            <a:r>
              <a:rPr lang="en-US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dir1/*	dir2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320040" lvl="1" indent="-285750">
              <a:lnSpc>
                <a:spcPct val="100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All</a:t>
            </a:r>
            <a:r>
              <a:rPr lang="en-US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files of</a:t>
            </a:r>
            <a:r>
              <a:rPr lang="en-US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dir1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b="1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moved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dir2.</a:t>
            </a:r>
            <a:r>
              <a:rPr lang="en-US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After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executing</a:t>
            </a:r>
            <a:r>
              <a:rPr lang="en-US" b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command,</a:t>
            </a:r>
            <a:r>
              <a:rPr lang="en-US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dir1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come</a:t>
            </a:r>
            <a:r>
              <a:rPr lang="en-US" b="1" spc="-2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empty.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66700">
              <a:spcBef>
                <a:spcPts val="4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266700">
              <a:spcBef>
                <a:spcPts val="40"/>
              </a:spcBef>
              <a:spcAft>
                <a:spcPts val="0"/>
              </a:spcAft>
            </a:pP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</a:t>
            </a:r>
            <a:r>
              <a:rPr lang="en-US" sz="1600" b="1" u="heavy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16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directory</a:t>
            </a:r>
            <a:r>
              <a:rPr lang="en-US" sz="1600" b="1" u="heavy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6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another</a:t>
            </a:r>
            <a:r>
              <a:rPr lang="en-US" sz="16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directory:</a:t>
            </a:r>
            <a:endParaRPr lang="en-IN" sz="16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mv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dir1</a:t>
            </a:r>
            <a:r>
              <a:rPr lang="en-US" b="1" spc="2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dir2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ts val="152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dir1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moved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dir2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379730" lvl="1" indent="-285750">
              <a:lnSpc>
                <a:spcPct val="100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 the case of overwriting, if we want confirmation alert then we can use -</a:t>
            </a:r>
            <a:r>
              <a:rPr lang="en-US" b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option</a:t>
            </a:r>
            <a:r>
              <a:rPr lang="en-US" b="1" spc="-26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 mv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command.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ts val="1505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$ mv</a:t>
            </a:r>
            <a:r>
              <a:rPr lang="en-US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b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</a:t>
            </a:r>
            <a:r>
              <a:rPr lang="en-US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a.txt</a:t>
            </a:r>
            <a:r>
              <a:rPr lang="en-US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d.txt</a:t>
            </a:r>
            <a:r>
              <a:rPr lang="en-US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dir1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mv:</a:t>
            </a:r>
            <a:r>
              <a:rPr lang="en-US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overwrite</a:t>
            </a:r>
            <a:r>
              <a:rPr lang="en-US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'dir1/a.txt'?</a:t>
            </a:r>
            <a:endParaRPr lang="en-IN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0047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1BCE-C762-4FCA-934B-892C1890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399E-6E8A-4203-BEDA-876929E8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1.	View Content of the File by using cat Command:</a:t>
            </a:r>
          </a:p>
          <a:p>
            <a:r>
              <a:rPr lang="en-GB" dirty="0"/>
              <a:t>$ cat &lt; file1.txt OR $ cat file1.txt</a:t>
            </a:r>
          </a:p>
          <a:p>
            <a:r>
              <a:rPr lang="en-GB" dirty="0"/>
              <a:t>&lt; is optional</a:t>
            </a:r>
          </a:p>
          <a:p>
            <a:r>
              <a:rPr lang="en-GB" dirty="0" err="1"/>
              <a:t>snist@snist-VirtualBox</a:t>
            </a:r>
            <a:r>
              <a:rPr lang="en-GB" dirty="0"/>
              <a:t>:~$ cat &lt; file1.txt </a:t>
            </a:r>
          </a:p>
          <a:p>
            <a:r>
              <a:rPr lang="en-GB" dirty="0"/>
              <a:t>This is first line</a:t>
            </a:r>
          </a:p>
          <a:p>
            <a:r>
              <a:rPr lang="en-GB" dirty="0"/>
              <a:t>This is second line </a:t>
            </a:r>
          </a:p>
          <a:p>
            <a:r>
              <a:rPr lang="en-GB" dirty="0"/>
              <a:t>This is third line </a:t>
            </a:r>
          </a:p>
          <a:p>
            <a:r>
              <a:rPr lang="en-GB" dirty="0"/>
              <a:t>This is extra line</a:t>
            </a:r>
          </a:p>
          <a:p>
            <a:r>
              <a:rPr lang="en-GB" dirty="0" err="1"/>
              <a:t>snist@snist-VirtualBox</a:t>
            </a:r>
            <a:r>
              <a:rPr lang="en-GB" dirty="0"/>
              <a:t>:~$ cat file1.txt </a:t>
            </a:r>
          </a:p>
          <a:p>
            <a:r>
              <a:rPr lang="en-GB" dirty="0"/>
              <a:t>This is first line</a:t>
            </a:r>
          </a:p>
          <a:p>
            <a:r>
              <a:rPr lang="en-GB" dirty="0"/>
              <a:t>This is second line</a:t>
            </a:r>
          </a:p>
          <a:p>
            <a:r>
              <a:rPr lang="en-GB" dirty="0"/>
              <a:t> This is third line </a:t>
            </a:r>
          </a:p>
          <a:p>
            <a:r>
              <a:rPr lang="en-GB" dirty="0"/>
              <a:t>This is extra 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6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1CA4-4F99-4F7A-B245-310DA2B3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4603"/>
            <a:ext cx="8596668" cy="5286760"/>
          </a:xfrm>
        </p:spPr>
        <p:txBody>
          <a:bodyPr>
            <a:normAutofit/>
          </a:bodyPr>
          <a:lstStyle/>
          <a:p>
            <a:pPr marL="266700" marR="1301750">
              <a:lnSpc>
                <a:spcPts val="2930"/>
              </a:lnSpc>
              <a:spcBef>
                <a:spcPts val="24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While viewing file content we can include line numbers by using -n option.</a:t>
            </a:r>
            <a:r>
              <a:rPr lang="en-US" sz="12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snist@snist-VirtualBox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:~$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200" b="1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-n file1.txt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ts val="1200"/>
              </a:lnSpc>
              <a:buSzPts val="1200"/>
              <a:buFont typeface="Calibri" panose="020F0502020204030204" pitchFamily="34" charset="0"/>
              <a:buAutoNum type="arabicPeriod"/>
              <a:tabLst>
                <a:tab pos="723900" algn="l"/>
                <a:tab pos="724535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200"/>
              <a:buFont typeface="Calibri" panose="020F0502020204030204" pitchFamily="34" charset="0"/>
              <a:buAutoNum type="arabicPeriod"/>
              <a:tabLst>
                <a:tab pos="723900" algn="l"/>
                <a:tab pos="724535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</a:t>
            </a:r>
            <a:r>
              <a:rPr lang="en-US" sz="12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200"/>
              <a:buFont typeface="Calibri" panose="020F0502020204030204" pitchFamily="34" charset="0"/>
              <a:buAutoNum type="arabicPeriod"/>
              <a:tabLst>
                <a:tab pos="723900" algn="l"/>
                <a:tab pos="724535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2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2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third line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200"/>
              <a:buFont typeface="Calibri" panose="020F0502020204030204" pitchFamily="34" charset="0"/>
              <a:buAutoNum type="arabicPeriod"/>
              <a:tabLst>
                <a:tab pos="723900" algn="l"/>
                <a:tab pos="724535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extra</a:t>
            </a:r>
            <a:r>
              <a:rPr lang="en-US" sz="12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</a:p>
          <a:p>
            <a:pPr marL="266700" marR="1703070"/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snist@snist-VirtualBox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:~$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-n 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0690" marR="4610100">
              <a:spcBef>
                <a:spcPts val="10"/>
              </a:spcBef>
              <a:spcAft>
                <a:spcPts val="0"/>
              </a:spcAft>
              <a:tabLst>
                <a:tab pos="723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	This is first line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440690" marR="4610100">
              <a:spcBef>
                <a:spcPts val="10"/>
              </a:spcBef>
              <a:spcAft>
                <a:spcPts val="0"/>
              </a:spcAft>
              <a:tabLst>
                <a:tab pos="723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	This is second line</a:t>
            </a:r>
            <a:r>
              <a:rPr lang="en-US" sz="1800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440690" marR="4416425">
              <a:spcAft>
                <a:spcPts val="0"/>
              </a:spcAft>
              <a:tabLst>
                <a:tab pos="723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0690">
              <a:lnSpc>
                <a:spcPts val="1465"/>
              </a:lnSpc>
              <a:tabLst>
                <a:tab pos="723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	This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third line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0690">
              <a:spcBef>
                <a:spcPts val="49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069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0690">
              <a:tabLst>
                <a:tab pos="723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	This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extra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39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A727-9960-4F42-972F-E5FBF3B2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6331"/>
            <a:ext cx="8596668" cy="5775032"/>
          </a:xfrm>
        </p:spPr>
        <p:txBody>
          <a:bodyPr>
            <a:normAutofit fontScale="77500" lnSpcReduction="20000"/>
          </a:bodyPr>
          <a:lstStyle/>
          <a:p>
            <a:pPr marL="2667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multiple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r>
              <a:rPr lang="en-US" sz="1800" b="1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file2.txt</a:t>
            </a:r>
            <a:r>
              <a:rPr lang="en-US" sz="1800" b="1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file3.txt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</a:t>
            </a:r>
            <a:r>
              <a:rPr lang="en-US" sz="1800" b="1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word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derived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con'cat'enation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Various</a:t>
            </a:r>
            <a:r>
              <a:rPr lang="en-US" sz="1800" b="1" u="heavy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utilities</a:t>
            </a:r>
            <a:r>
              <a:rPr lang="en-US" sz="1800" b="1" u="heavy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u="heavy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u="heavy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200"/>
              <a:buFont typeface="Calibri" panose="020F0502020204030204" pitchFamily="34" charset="0"/>
              <a:buAutoNum type="arabicParenR"/>
              <a:tabLst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36550" marR="4994910" indent="-70485">
              <a:spcBef>
                <a:spcPts val="1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 cat &gt; filename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36550"/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ctrl+d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append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extra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existing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36550" marR="4928870" indent="-70485"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 cat &gt;&gt; filename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extra data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ctrl+d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200"/>
              <a:buFont typeface="Calibri" panose="020F0502020204030204" pitchFamily="34" charset="0"/>
              <a:buAutoNum type="arabicParenR"/>
              <a:tabLst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211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filename</a:t>
            </a:r>
            <a:r>
              <a:rPr lang="en-US" sz="1800" b="1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b="1" spc="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filename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Copy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another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input.txt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1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200"/>
              <a:buFont typeface="Calibri" panose="020F0502020204030204" pitchFamily="34" charset="0"/>
              <a:buAutoNum type="arabicParenR"/>
              <a:tabLst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copy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multiple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file2.txt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file3.txt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file4.txt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200"/>
              <a:buFont typeface="Calibri" panose="020F0502020204030204" pitchFamily="34" charset="0"/>
              <a:buAutoNum type="arabicParenR"/>
              <a:tabLst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Merging/appending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another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&gt;&gt;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file2.txt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4112-1272-497E-9418-818B2FF3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A84A-9B95-48CF-97A9-AB505C94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spcBef>
                <a:spcPts val="485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495935" algn="l"/>
              </a:tabLst>
            </a:pP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tac</a:t>
            </a:r>
            <a:r>
              <a:rPr lang="en-US" sz="1800" b="1" u="heavy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Command:</a:t>
            </a: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15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reverse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3175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reverse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lines.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i.e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become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spc="-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become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lnSpc>
                <a:spcPts val="1465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vertical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reversal.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3526790"/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snist@snist-VirtualBox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:~$ cat abc.txt</a:t>
            </a:r>
          </a:p>
          <a:p>
            <a:pPr marL="266700" marR="3526790"/>
            <a:r>
              <a:rPr lang="en-US" sz="1800" b="1" spc="-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5699125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</a:t>
            </a:r>
          </a:p>
          <a:p>
            <a:pPr marL="266700" marR="5699125"/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3526790">
              <a:lnSpc>
                <a:spcPct val="100000"/>
              </a:lnSpc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snist@snist-VirtualBox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:~$ tac abc.txt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66700" marR="3526790">
              <a:lnSpc>
                <a:spcPct val="10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574675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66700" marR="574675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97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696-B0BC-4F42-9451-DD4FDA8B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F2A1-CA9E-4F32-8D4F-7AF3B1C7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buSzPts val="1600"/>
              <a:buFont typeface="Calibri" panose="020F0502020204030204" pitchFamily="34" charset="0"/>
              <a:buAutoNum type="arabicPeriod"/>
              <a:tabLst>
                <a:tab pos="495935" algn="l"/>
              </a:tabLst>
            </a:pP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</a:t>
            </a:r>
            <a:r>
              <a:rPr lang="en-US" sz="1800" b="1" u="heavy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Command:</a:t>
            </a: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15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means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reverse.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3489325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Here each line content will be reversed.</a:t>
            </a:r>
            <a:r>
              <a:rPr lang="en-US" sz="1800" b="1" spc="-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is horizontal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reversal.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3526790"/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snist@snist-VirtualBox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:~$ cat abc.txt</a:t>
            </a:r>
            <a:r>
              <a:rPr lang="en-US" sz="1800" b="1" spc="-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66700" marR="352679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5699125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66700" marR="5699125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3515995"/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snist@snist-VirtualBox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:~$ rev abc.txt</a:t>
            </a:r>
          </a:p>
          <a:p>
            <a:pPr marL="266700" marR="3515995"/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TAC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marR="5699125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TAR</a:t>
            </a:r>
          </a:p>
          <a:p>
            <a:pPr marL="0" marR="5699125" indent="0">
              <a:buNone/>
            </a:pP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TAM</a:t>
            </a:r>
            <a:endParaRPr lang="en-IN" b="1" dirty="0">
              <a:latin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7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908-7E3A-4B40-AA26-3651ECC5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1A05-E7EB-4DE6-A77E-BABC0AC5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>
              <a:spcBef>
                <a:spcPts val="5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495935" algn="l"/>
              </a:tabLst>
            </a:pP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en-US" sz="1800" b="1" u="heavy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Command:</a:t>
            </a: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>
              <a:spcBef>
                <a:spcPts val="1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 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few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algn="just"/>
            <a:r>
              <a:rPr lang="en-US" sz="1800" b="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✽</a:t>
            </a:r>
            <a:r>
              <a:rPr lang="en-US" sz="1800" b="0" spc="65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en-US" sz="1800" b="1" u="heavy" spc="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ts val="1525"/>
              </a:lnSpc>
              <a:spcBef>
                <a:spcPts val="1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top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10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lines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file1.txt.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10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default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value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b="1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lines.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66700">
              <a:spcBef>
                <a:spcPts val="5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algn="just"/>
            <a:r>
              <a:rPr lang="en-US" sz="1800" b="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✽</a:t>
            </a:r>
            <a:r>
              <a:rPr lang="en-US" sz="1800" b="0" spc="7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en-US" sz="1800" b="1" u="heavy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-n</a:t>
            </a:r>
            <a:r>
              <a:rPr lang="en-US" sz="1800" b="1" u="heavy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</a:t>
            </a:r>
            <a:r>
              <a:rPr lang="en-US" sz="1800" b="1" u="heavy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r>
              <a:rPr lang="en-US" sz="1800" b="1" u="heavy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b="1" u="heavy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en-US" sz="1800" b="1" u="heavy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-30</a:t>
            </a:r>
            <a:r>
              <a:rPr lang="en-US" sz="1800" b="1" u="heavy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top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30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lines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 the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Instead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30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specify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F72-E88F-4988-AD80-0ABAC4E0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1841"/>
            <a:ext cx="8596668" cy="5739521"/>
          </a:xfrm>
        </p:spPr>
        <p:txBody>
          <a:bodyPr>
            <a:normAutofit fontScale="92500" lnSpcReduction="20000"/>
          </a:bodyPr>
          <a:lstStyle/>
          <a:p>
            <a:pPr marL="266700">
              <a:spcBef>
                <a:spcPts val="4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135"/>
              </a:spcBef>
            </a:pPr>
            <a:r>
              <a:rPr lang="en-US" sz="1800" b="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✽</a:t>
            </a:r>
            <a:r>
              <a:rPr lang="en-US" sz="1800" b="0" spc="7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en-US" sz="1800" b="1" u="heavy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-n</a:t>
            </a:r>
            <a:r>
              <a:rPr lang="en-US" sz="1800" b="1" u="heavy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-20</a:t>
            </a: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>
              <a:spcBef>
                <a:spcPts val="1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except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lines.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✽</a:t>
            </a:r>
            <a:r>
              <a:rPr lang="en-US" sz="1800" b="0" spc="65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en-US" sz="1800" b="1" u="heavy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-c</a:t>
            </a:r>
            <a:r>
              <a:rPr lang="en-US" sz="1800" b="1" u="heavy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100</a:t>
            </a:r>
            <a:r>
              <a:rPr lang="en-US" sz="1800" b="1" u="heavy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>
              <a:spcBef>
                <a:spcPts val="1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100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bytes of file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600"/>
              <a:buFont typeface="Calibri" panose="020F0502020204030204" pitchFamily="34" charset="0"/>
              <a:buAutoNum type="arabicPeriod"/>
              <a:tabLst>
                <a:tab pos="495935" algn="l"/>
              </a:tabLst>
            </a:pP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tail</a:t>
            </a:r>
            <a:r>
              <a:rPr lang="en-US" sz="1800" b="1" u="heavy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Command:</a:t>
            </a: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ts val="1525"/>
              </a:lnSpc>
              <a:spcBef>
                <a:spcPts val="10"/>
              </a:spcBef>
              <a:buFont typeface="Wingdings" panose="05000000000000000000" pitchFamily="2" charset="2"/>
              <a:buChar char=""/>
              <a:tabLst>
                <a:tab pos="495300" algn="l"/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tail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 to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few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bottom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ts val="1525"/>
              </a:lnSpc>
              <a:buFont typeface="Wingdings" panose="05000000000000000000" pitchFamily="2" charset="2"/>
              <a:buChar char=""/>
              <a:tabLst>
                <a:tab pos="495300" algn="l"/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opposite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"/>
              </a:spcBef>
            </a:pPr>
            <a:r>
              <a:rPr lang="en-US" sz="1800" b="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✽</a:t>
            </a:r>
            <a:r>
              <a:rPr lang="en-US" sz="1800" b="0" spc="7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tail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displayed.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4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 marR="1948815" indent="-24257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✽</a:t>
            </a:r>
            <a:r>
              <a:rPr lang="en-US" sz="1800" b="0" spc="5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tail</a:t>
            </a:r>
            <a:r>
              <a:rPr lang="en-US" sz="1800" b="1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-n</a:t>
            </a:r>
            <a:r>
              <a:rPr lang="en-US" sz="1800" b="1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</a:t>
            </a:r>
            <a:r>
              <a:rPr lang="en-US" sz="1800" b="1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 OR tail</a:t>
            </a:r>
            <a:r>
              <a:rPr lang="en-US" sz="1800" b="1" spc="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-30 file1.txt OR tail -n -30 file1.txt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lines.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3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24485"/>
            <a:r>
              <a:rPr lang="en-US" sz="1800" b="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✽</a:t>
            </a:r>
            <a:r>
              <a:rPr lang="en-US" sz="1800" b="0" spc="7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tail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+4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3085">
              <a:spcBef>
                <a:spcPts val="1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4th line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✽</a:t>
            </a:r>
            <a:r>
              <a:rPr lang="en-US" sz="1800" b="0" spc="7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tail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-c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>
              <a:spcBef>
                <a:spcPts val="1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bytes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bottom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56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A0FD-4263-4391-9ACB-F112B29C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6027"/>
            <a:ext cx="8596668" cy="5535335"/>
          </a:xfrm>
        </p:spPr>
        <p:txBody>
          <a:bodyPr>
            <a:normAutofit/>
          </a:bodyPr>
          <a:lstStyle/>
          <a:p>
            <a:pPr marL="342900" lvl="0" indent="-342900">
              <a:buSzPts val="1600"/>
              <a:buFont typeface="Calibri" panose="020F0502020204030204" pitchFamily="34" charset="0"/>
              <a:buAutoNum type="arabicPeriod"/>
              <a:tabLst>
                <a:tab pos="495935" algn="l"/>
              </a:tabLst>
            </a:pP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1800" b="1" u="heavy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Command:</a:t>
            </a: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9270">
              <a:spcBef>
                <a:spcPts val="1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"/>
              </a:spcBef>
            </a:pPr>
            <a:r>
              <a:rPr lang="en-US" sz="1800" b="0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✽</a:t>
            </a:r>
            <a:r>
              <a:rPr lang="en-US" sz="1800" b="0" spc="75" dirty="0">
                <a:effectLst/>
                <a:latin typeface="Segoe UI Emoj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1800" b="1" u="heavy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ts val="152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first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page.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Wingdings" panose="05000000000000000000" pitchFamily="2" charset="2"/>
                <a:ea typeface="Symbol" panose="05050102010706020507" pitchFamily="18" charset="2"/>
                <a:cs typeface="Symbol" panose="05050102010706020507" pitchFamily="18" charset="2"/>
              </a:rPr>
              <a:t>à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view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next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line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525"/>
              </a:lnSpc>
              <a:spcBef>
                <a:spcPts val="1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Bar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Wingdings" panose="05000000000000000000" pitchFamily="2" charset="2"/>
                <a:ea typeface="Symbol" panose="05050102010706020507" pitchFamily="18" charset="2"/>
                <a:cs typeface="Symbol" panose="05050102010706020507" pitchFamily="18" charset="2"/>
              </a:rPr>
              <a:t>à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view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next page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723900" algn="l"/>
                <a:tab pos="7245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q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Wingdings" panose="05000000000000000000" pitchFamily="2" charset="2"/>
                <a:ea typeface="Symbol" panose="05050102010706020507" pitchFamily="18" charset="2"/>
                <a:cs typeface="Symbol" panose="05050102010706020507" pitchFamily="18" charset="2"/>
              </a:rPr>
              <a:t>à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quit/exit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495935" algn="l"/>
              </a:tabLst>
            </a:pP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</a:t>
            </a:r>
            <a:r>
              <a:rPr lang="en-US" sz="1800" b="1" u="heavy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Command:</a:t>
            </a: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32790" lvl="0" indent="-34290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495300" algn="l"/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command, we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forward</a:t>
            </a:r>
            <a:r>
              <a:rPr lang="en-US" sz="1800" b="1" spc="-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09930" lvl="0" indent="-342900">
              <a:buFont typeface="Wingdings" panose="05000000000000000000" pitchFamily="2" charset="2"/>
              <a:buChar char=""/>
              <a:tabLst>
                <a:tab pos="495300" algn="l"/>
                <a:tab pos="4959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want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either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forward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direction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backward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direction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b="1" spc="-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should</a:t>
            </a:r>
            <a:r>
              <a:rPr lang="en-US" sz="1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less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</a:t>
            </a:r>
          </a:p>
          <a:p>
            <a:pPr marL="266700">
              <a:spcBef>
                <a:spcPts val="495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</a:t>
            </a:r>
            <a:r>
              <a:rPr lang="en-US" sz="1800" b="1" spc="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file1.txt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>
              <a:spcBef>
                <a:spcPts val="5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0" dirty="0"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à</a:t>
            </a:r>
            <a:r>
              <a:rPr lang="en-US" sz="1800" b="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go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next page.(d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means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down)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0" dirty="0"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à</a:t>
            </a:r>
            <a:r>
              <a:rPr lang="en-US" sz="1800" b="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previous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page.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(b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means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backward)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09930" lvl="0" indent="-342900">
              <a:buFont typeface="Wingdings" panose="05000000000000000000" pitchFamily="2" charset="2"/>
              <a:buChar char=""/>
              <a:tabLst>
                <a:tab pos="495300" algn="l"/>
                <a:tab pos="49593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790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1320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 Emoji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satteesh3@gmail.com</dc:creator>
  <cp:lastModifiedBy>satteesh3@gmail.com</cp:lastModifiedBy>
  <cp:revision>6</cp:revision>
  <dcterms:created xsi:type="dcterms:W3CDTF">2021-10-31T14:36:19Z</dcterms:created>
  <dcterms:modified xsi:type="dcterms:W3CDTF">2021-10-31T15:20:15Z</dcterms:modified>
</cp:coreProperties>
</file>