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Spring Boot Actuator &amp; OpenShift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**Diagnostics Utility Library:**</a:t>
            </a:r>
          </a:p>
          <a:p>
            <a:r>
              <a:t>   - Pre-deployment validation of configs (SSL, firewall, secrets).</a:t>
            </a:r>
          </a:p>
          <a:p>
            <a:r>
              <a:t>   - Dependency-level health checks.</a:t>
            </a:r>
          </a:p>
          <a:p>
            <a:r>
              <a:t>   - Aggregated health results with causes.</a:t>
            </a:r>
          </a:p>
          <a:p>
            <a:r>
              <a:t>   - Network diagnostics with socket layer.</a:t>
            </a:r>
          </a:p>
          <a:p/>
          <a:p>
            <a:r>
              <a:t>✔ **Spring Boot Actuator:**</a:t>
            </a:r>
          </a:p>
          <a:p>
            <a:r>
              <a:t>   - Basic application-level health checks.</a:t>
            </a:r>
          </a:p>
          <a:p>
            <a:r>
              <a:t>   - No pre-deployment validation.</a:t>
            </a:r>
          </a:p>
          <a:p>
            <a:r>
              <a:t>   - No external dependency validation.</a:t>
            </a:r>
          </a:p>
          <a:p/>
          <a:p>
            <a:r>
              <a:t>✔ **OpenShift Health Probes:**</a:t>
            </a:r>
          </a:p>
          <a:p>
            <a:r>
              <a:t>   - Container-level liveness and readiness probes.</a:t>
            </a:r>
          </a:p>
          <a:p>
            <a:r>
              <a:t>   - No configuration validation.</a:t>
            </a:r>
          </a:p>
          <a:p>
            <a:r>
              <a:t>   - No network-level diagnostics.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Capabilities of Diagnostics Utility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**Pre-Deployment Configuration Validation:**</a:t>
            </a:r>
          </a:p>
          <a:p>
            <a:r>
              <a:t>   - Verifies SSL, firewall, and secrets before deployment.</a:t>
            </a:r>
          </a:p>
          <a:p/>
          <a:p>
            <a:r>
              <a:t>✅ **Dependency-Level Health Checks:**</a:t>
            </a:r>
          </a:p>
          <a:p>
            <a:r>
              <a:t>   - Validates external dependencies using YAML configuration.</a:t>
            </a:r>
          </a:p>
          <a:p/>
          <a:p>
            <a:r>
              <a:t>✅ **Network-Level Diagnostics:**</a:t>
            </a:r>
          </a:p>
          <a:p>
            <a:r>
              <a:t>   - Uses socket layer to check reachability and security.</a:t>
            </a:r>
          </a:p>
          <a:p/>
          <a:p>
            <a:r>
              <a:t>✅ **Aggregated Health Results:**</a:t>
            </a:r>
          </a:p>
          <a:p>
            <a:r>
              <a:t>   - Combines multiple checks into a single report.</a:t>
            </a:r>
          </a:p>
          <a:p/>
          <a:p>
            <a:r>
              <a:t>✅ **Decorator Design Pattern:**</a:t>
            </a:r>
          </a:p>
          <a:p>
            <a:r>
              <a:t>   - Modular and extensible diagnostic logic.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