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77A7E6-B531-4EC7-8948-921072B13A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2A2CF97-A710-4503-847E-C76273CB47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EE26211-BC10-412A-B6D6-86D146EF86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67CCF5-164E-4891-9A61-3A5E682EDB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F83B20-785C-4BE4-BBE4-67395A936C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9C4A23D-29EE-4C75-AE2D-8011E5D9B3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5DA8FC8-3601-47B7-9CE9-CDEC884981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156945A-66E6-4ADA-8528-5C0DA690FB5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248E388-1ED8-460C-B7C0-56195C1C3E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FD1C0F3-5069-4767-B200-FF2A5FA265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309A155-5D6D-410B-AAB3-57EA7E444C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C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5E9C7D5-B2F3-430B-B47C-A5276ECCB1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A94D46A-D5F4-4D0D-9C3D-2EC27BCA595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E6F5BF2-F61F-4441-820C-3FCDBCB9A73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772751B-1C38-42F6-ADD9-7F3F7B73C90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2C295A7-7C45-4959-A973-B797A3407EB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A1D97F2-C8FB-408A-BF11-C046B4A301E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E7D8FC0-DB87-4EFC-A250-B54B32F17CF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3ABC2FF-D3D4-4CB7-BC2E-77CE355717B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FFC4661-AB56-4812-89DF-09EDD637862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57A68FC-0286-4827-94EE-E4E32CC2393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CA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CA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CA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3A7E3F2-8569-4A0C-83C3-6D671734446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CA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Diagnostics Utility Library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799560" y="34200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CA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Automated Configuration Validation &amp; Health Checks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CA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A Spring Boot Integrated Solution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Problem Statement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Manual configuration changes in PROD cause recurring deployment issues.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Config updates include service configurations, secrets, firewall settings, and SSL certs.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 validation mechanism results in delays and troubleshooting overhead.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 need for an automated solution to validate changes before deployment.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Solution Overview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Our Diagnostics Utility Library integrates with Spring Boot to: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✔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Automate configuration validation.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✔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Perform dependency health checks.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✔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Ensure readiness of all dependencies before deployment.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✔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Provide real-time diagnostic results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Key Features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Automated Diagnostic Checks: Validates configurations before deployment.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Centralized Configuration Mapping: Uses a YAML-based structure to store dependencies.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Service Health Monitoring: Ensures connectivity and system integrity.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REST API Support: Provides a /diagnostics endpoint for results.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Decorator Pattern: Enhances diagnostics by wrapping dependency logic.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16000" indent="-216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Network Diagnostics: Uses a socket layer for reachability and security checks.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Solution Architecture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1️⃣ **Central Library**: Rest-Utility provides diagnostics as a JAR file.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2️⃣ **API Exposure**: Exposes /diagnostics endpoint to retrieve results.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3️⃣ **YAML Configuration**: Lists dependencies with service URLs.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4️⃣ **Decorator Pattern**: Creates dependency-specific diagnostic classes.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5️⃣ **Dependency Mapping**: Aggregates diagnostic data.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6️⃣ **Health Check Processor**: Iterates over dependencies and executes health checks.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7️⃣ **Socket Layer**: Ensures network reachability and security.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Architecture Diagram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How to Use the Library?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1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.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Add the Diagnostics Utility as a dependency in your Spring Boot application.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2. Define service dependencies in the YAML configuration file.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3. After deployment, access diagnostic results via: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📌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`GET {Dev_Url}/diagnostics`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4. The system validates service health and security.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5. If an issue is found, results highlight failing services and causes.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LibreOffice/24.2.5.2$Windows_X86_64 LibreOffice_project/bffef4ea93e59bebbeaf7f431bb02b1a39ee8a59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en-CA</dc:language>
  <cp:lastModifiedBy/>
  <dcterms:modified xsi:type="dcterms:W3CDTF">2025-03-16T14:02:15Z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