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p:restoredTop sz="94650"/>
  </p:normalViewPr>
  <p:slideViewPr>
    <p:cSldViewPr snapToGrid="0">
      <p:cViewPr varScale="1">
        <p:scale>
          <a:sx n="120" d="100"/>
          <a:sy n="120"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55187-74BF-49E0-8016-B185D5A9C313}"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CB316D00-65AC-4950-ACC5-75366904E59E}">
      <dgm:prSet/>
      <dgm:spPr/>
      <dgm:t>
        <a:bodyPr/>
        <a:lstStyle/>
        <a:p>
          <a:pPr>
            <a:lnSpc>
              <a:spcPct val="100000"/>
            </a:lnSpc>
          </a:pPr>
          <a:r>
            <a:rPr lang="en-US" dirty="0"/>
            <a:t>To provide </a:t>
          </a:r>
          <a:r>
            <a:rPr lang="en-IN" b="0" i="0" dirty="0"/>
            <a:t>immutable and transparent property ownership records</a:t>
          </a:r>
          <a:endParaRPr lang="en-US" dirty="0"/>
        </a:p>
      </dgm:t>
    </dgm:pt>
    <dgm:pt modelId="{CC670587-50A0-44A0-B11D-900197D09C67}" type="parTrans" cxnId="{AB26A293-FACF-4C9E-80C2-B40B282BDC16}">
      <dgm:prSet/>
      <dgm:spPr/>
      <dgm:t>
        <a:bodyPr/>
        <a:lstStyle/>
        <a:p>
          <a:endParaRPr lang="en-US"/>
        </a:p>
      </dgm:t>
    </dgm:pt>
    <dgm:pt modelId="{C1E9808C-F78C-458F-BD68-13537A65E353}" type="sibTrans" cxnId="{AB26A293-FACF-4C9E-80C2-B40B282BDC16}">
      <dgm:prSet/>
      <dgm:spPr/>
      <dgm:t>
        <a:bodyPr/>
        <a:lstStyle/>
        <a:p>
          <a:endParaRPr lang="en-US"/>
        </a:p>
      </dgm:t>
    </dgm:pt>
    <dgm:pt modelId="{87E5758A-BD22-4268-B4AF-5BC9EB6C7818}">
      <dgm:prSet/>
      <dgm:spPr/>
      <dgm:t>
        <a:bodyPr/>
        <a:lstStyle/>
        <a:p>
          <a:pPr>
            <a:lnSpc>
              <a:spcPct val="100000"/>
            </a:lnSpc>
          </a:pPr>
          <a:r>
            <a:rPr lang="en-IN" b="0" i="0"/>
            <a:t>To enable fractional ownership through tokenization</a:t>
          </a:r>
          <a:endParaRPr lang="en-US"/>
        </a:p>
      </dgm:t>
    </dgm:pt>
    <dgm:pt modelId="{A602E43F-CCAE-48BC-81C5-E54B4E539172}" type="parTrans" cxnId="{3E18E1A2-415B-415E-822B-2DA728392A34}">
      <dgm:prSet/>
      <dgm:spPr/>
      <dgm:t>
        <a:bodyPr/>
        <a:lstStyle/>
        <a:p>
          <a:endParaRPr lang="en-US"/>
        </a:p>
      </dgm:t>
    </dgm:pt>
    <dgm:pt modelId="{0C048AAF-14BC-4A97-90B7-BD80B1CC0D39}" type="sibTrans" cxnId="{3E18E1A2-415B-415E-822B-2DA728392A34}">
      <dgm:prSet/>
      <dgm:spPr/>
      <dgm:t>
        <a:bodyPr/>
        <a:lstStyle/>
        <a:p>
          <a:endParaRPr lang="en-US"/>
        </a:p>
      </dgm:t>
    </dgm:pt>
    <dgm:pt modelId="{25CEAF4F-E927-4656-9ED7-E7B65F527C9A}">
      <dgm:prSet/>
      <dgm:spPr/>
      <dgm:t>
        <a:bodyPr/>
        <a:lstStyle/>
        <a:p>
          <a:pPr>
            <a:lnSpc>
              <a:spcPct val="100000"/>
            </a:lnSpc>
          </a:pPr>
          <a:r>
            <a:rPr lang="en-US" dirty="0"/>
            <a:t>To </a:t>
          </a:r>
          <a:r>
            <a:rPr lang="en-IN" b="0" i="0" dirty="0"/>
            <a:t>Reducing intermediaries</a:t>
          </a:r>
          <a:endParaRPr lang="en-US" dirty="0"/>
        </a:p>
      </dgm:t>
    </dgm:pt>
    <dgm:pt modelId="{555C2E0D-5261-4B57-962D-C5316743315F}" type="parTrans" cxnId="{53630658-B423-4487-BE4E-9DD29E3CAEC9}">
      <dgm:prSet/>
      <dgm:spPr/>
      <dgm:t>
        <a:bodyPr/>
        <a:lstStyle/>
        <a:p>
          <a:endParaRPr lang="en-US"/>
        </a:p>
      </dgm:t>
    </dgm:pt>
    <dgm:pt modelId="{5F11BEF8-2E98-4373-B943-62EDF0B070CC}" type="sibTrans" cxnId="{53630658-B423-4487-BE4E-9DD29E3CAEC9}">
      <dgm:prSet/>
      <dgm:spPr/>
      <dgm:t>
        <a:bodyPr/>
        <a:lstStyle/>
        <a:p>
          <a:endParaRPr lang="en-US"/>
        </a:p>
      </dgm:t>
    </dgm:pt>
    <dgm:pt modelId="{ED846ED3-0CC9-40C8-80E0-AD57520E419C}">
      <dgm:prSet/>
      <dgm:spPr/>
      <dgm:t>
        <a:bodyPr/>
        <a:lstStyle/>
        <a:p>
          <a:pPr>
            <a:lnSpc>
              <a:spcPct val="100000"/>
            </a:lnSpc>
          </a:pPr>
          <a:r>
            <a:rPr lang="en-US" dirty="0"/>
            <a:t>To </a:t>
          </a:r>
          <a:r>
            <a:rPr lang="en-IN" b="0" i="0" dirty="0"/>
            <a:t>Facilitating global accessibility and faster transactions, to simplify property trading.</a:t>
          </a:r>
          <a:endParaRPr lang="en-US" dirty="0"/>
        </a:p>
      </dgm:t>
    </dgm:pt>
    <dgm:pt modelId="{942BD7E8-8FD0-4D47-BEA9-97F326B0C50C}" type="parTrans" cxnId="{4D8D06AC-CAD8-4D09-9614-F2668C12FABC}">
      <dgm:prSet/>
      <dgm:spPr/>
      <dgm:t>
        <a:bodyPr/>
        <a:lstStyle/>
        <a:p>
          <a:endParaRPr lang="en-US"/>
        </a:p>
      </dgm:t>
    </dgm:pt>
    <dgm:pt modelId="{B7823463-77C4-4B7E-AF6D-BB0EB99AC678}" type="sibTrans" cxnId="{4D8D06AC-CAD8-4D09-9614-F2668C12FABC}">
      <dgm:prSet/>
      <dgm:spPr/>
      <dgm:t>
        <a:bodyPr/>
        <a:lstStyle/>
        <a:p>
          <a:endParaRPr lang="en-US"/>
        </a:p>
      </dgm:t>
    </dgm:pt>
    <dgm:pt modelId="{0F8AEA48-03F8-4B08-A640-3D6D61627190}" type="pres">
      <dgm:prSet presAssocID="{F3E55187-74BF-49E0-8016-B185D5A9C313}" presName="root" presStyleCnt="0">
        <dgm:presLayoutVars>
          <dgm:dir/>
          <dgm:resizeHandles val="exact"/>
        </dgm:presLayoutVars>
      </dgm:prSet>
      <dgm:spPr/>
    </dgm:pt>
    <dgm:pt modelId="{85EADF80-3794-435A-B7C8-CF69A7C21A6D}" type="pres">
      <dgm:prSet presAssocID="{CB316D00-65AC-4950-ACC5-75366904E59E}" presName="compNode" presStyleCnt="0"/>
      <dgm:spPr/>
    </dgm:pt>
    <dgm:pt modelId="{762C3905-1369-49C7-9092-B89398B7BBA9}" type="pres">
      <dgm:prSet presAssocID="{CB316D00-65AC-4950-ACC5-75366904E59E}" presName="bgRect" presStyleLbl="bgShp" presStyleIdx="0" presStyleCnt="4"/>
      <dgm:spPr/>
    </dgm:pt>
    <dgm:pt modelId="{13DBE7B1-8141-4C21-B886-EE2726DD4635}" type="pres">
      <dgm:prSet presAssocID="{CB316D00-65AC-4950-ACC5-75366904E5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FEA98803-BE32-40E5-98F3-C9B4D382B6B0}" type="pres">
      <dgm:prSet presAssocID="{CB316D00-65AC-4950-ACC5-75366904E59E}" presName="spaceRect" presStyleCnt="0"/>
      <dgm:spPr/>
    </dgm:pt>
    <dgm:pt modelId="{41FA93B5-B0D1-4C71-9F38-A08C734CC304}" type="pres">
      <dgm:prSet presAssocID="{CB316D00-65AC-4950-ACC5-75366904E59E}" presName="parTx" presStyleLbl="revTx" presStyleIdx="0" presStyleCnt="4">
        <dgm:presLayoutVars>
          <dgm:chMax val="0"/>
          <dgm:chPref val="0"/>
        </dgm:presLayoutVars>
      </dgm:prSet>
      <dgm:spPr/>
    </dgm:pt>
    <dgm:pt modelId="{94A48AF7-7C8B-4701-98FF-195B4729EFB8}" type="pres">
      <dgm:prSet presAssocID="{C1E9808C-F78C-458F-BD68-13537A65E353}" presName="sibTrans" presStyleCnt="0"/>
      <dgm:spPr/>
    </dgm:pt>
    <dgm:pt modelId="{A549CFFA-C6EE-4FF0-8B43-8C02CB4467CE}" type="pres">
      <dgm:prSet presAssocID="{87E5758A-BD22-4268-B4AF-5BC9EB6C7818}" presName="compNode" presStyleCnt="0"/>
      <dgm:spPr/>
    </dgm:pt>
    <dgm:pt modelId="{22A099EE-9F68-4D81-9F9B-A730312C7B49}" type="pres">
      <dgm:prSet presAssocID="{87E5758A-BD22-4268-B4AF-5BC9EB6C7818}" presName="bgRect" presStyleLbl="bgShp" presStyleIdx="1" presStyleCnt="4"/>
      <dgm:spPr/>
    </dgm:pt>
    <dgm:pt modelId="{C1269BF1-05C7-4CC6-985D-F0FD48365727}" type="pres">
      <dgm:prSet presAssocID="{87E5758A-BD22-4268-B4AF-5BC9EB6C78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AA7CB833-1760-4784-83D3-49366A67CFD3}" type="pres">
      <dgm:prSet presAssocID="{87E5758A-BD22-4268-B4AF-5BC9EB6C7818}" presName="spaceRect" presStyleCnt="0"/>
      <dgm:spPr/>
    </dgm:pt>
    <dgm:pt modelId="{97441BA6-72DA-4431-9A52-607E0D0604F8}" type="pres">
      <dgm:prSet presAssocID="{87E5758A-BD22-4268-B4AF-5BC9EB6C7818}" presName="parTx" presStyleLbl="revTx" presStyleIdx="1" presStyleCnt="4">
        <dgm:presLayoutVars>
          <dgm:chMax val="0"/>
          <dgm:chPref val="0"/>
        </dgm:presLayoutVars>
      </dgm:prSet>
      <dgm:spPr/>
    </dgm:pt>
    <dgm:pt modelId="{A38CEBC1-B918-450B-9E9B-2DB4371C0D5B}" type="pres">
      <dgm:prSet presAssocID="{0C048AAF-14BC-4A97-90B7-BD80B1CC0D39}" presName="sibTrans" presStyleCnt="0"/>
      <dgm:spPr/>
    </dgm:pt>
    <dgm:pt modelId="{08508FAA-4487-4D64-848F-DA37A4B9E2BC}" type="pres">
      <dgm:prSet presAssocID="{25CEAF4F-E927-4656-9ED7-E7B65F527C9A}" presName="compNode" presStyleCnt="0"/>
      <dgm:spPr/>
    </dgm:pt>
    <dgm:pt modelId="{F8AD7C56-C858-4DBE-A7A0-0FA5037FA5EA}" type="pres">
      <dgm:prSet presAssocID="{25CEAF4F-E927-4656-9ED7-E7B65F527C9A}" presName="bgRect" presStyleLbl="bgShp" presStyleIdx="2" presStyleCnt="4"/>
      <dgm:spPr/>
    </dgm:pt>
    <dgm:pt modelId="{6F8160D0-DE04-4A8F-AE7C-FAAF9B76F77C}" type="pres">
      <dgm:prSet presAssocID="{25CEAF4F-E927-4656-9ED7-E7B65F527C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tract"/>
        </a:ext>
      </dgm:extLst>
    </dgm:pt>
    <dgm:pt modelId="{1DD65B40-5863-45AA-AF4F-57ED3E2AEDCF}" type="pres">
      <dgm:prSet presAssocID="{25CEAF4F-E927-4656-9ED7-E7B65F527C9A}" presName="spaceRect" presStyleCnt="0"/>
      <dgm:spPr/>
    </dgm:pt>
    <dgm:pt modelId="{FB296A77-D826-4F03-A254-83784484C057}" type="pres">
      <dgm:prSet presAssocID="{25CEAF4F-E927-4656-9ED7-E7B65F527C9A}" presName="parTx" presStyleLbl="revTx" presStyleIdx="2" presStyleCnt="4">
        <dgm:presLayoutVars>
          <dgm:chMax val="0"/>
          <dgm:chPref val="0"/>
        </dgm:presLayoutVars>
      </dgm:prSet>
      <dgm:spPr/>
    </dgm:pt>
    <dgm:pt modelId="{358E3B55-B664-40DB-BA11-F29035B90785}" type="pres">
      <dgm:prSet presAssocID="{5F11BEF8-2E98-4373-B943-62EDF0B070CC}" presName="sibTrans" presStyleCnt="0"/>
      <dgm:spPr/>
    </dgm:pt>
    <dgm:pt modelId="{5104191D-4D29-4E99-9CA9-2FED7B8FF78A}" type="pres">
      <dgm:prSet presAssocID="{ED846ED3-0CC9-40C8-80E0-AD57520E419C}" presName="compNode" presStyleCnt="0"/>
      <dgm:spPr/>
    </dgm:pt>
    <dgm:pt modelId="{FF4E5282-1EF1-4365-8290-08E7249C3B80}" type="pres">
      <dgm:prSet presAssocID="{ED846ED3-0CC9-40C8-80E0-AD57520E419C}" presName="bgRect" presStyleLbl="bgShp" presStyleIdx="3" presStyleCnt="4"/>
      <dgm:spPr/>
    </dgm:pt>
    <dgm:pt modelId="{4EA2EC93-CFB7-4112-91C0-D8C33E1365B8}" type="pres">
      <dgm:prSet presAssocID="{ED846ED3-0CC9-40C8-80E0-AD57520E41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ins"/>
        </a:ext>
      </dgm:extLst>
    </dgm:pt>
    <dgm:pt modelId="{ABE69887-335D-4D66-A39A-D2E35D522E3D}" type="pres">
      <dgm:prSet presAssocID="{ED846ED3-0CC9-40C8-80E0-AD57520E419C}" presName="spaceRect" presStyleCnt="0"/>
      <dgm:spPr/>
    </dgm:pt>
    <dgm:pt modelId="{88D3D94B-C35E-47BE-B6F0-FAB448ACC83E}" type="pres">
      <dgm:prSet presAssocID="{ED846ED3-0CC9-40C8-80E0-AD57520E419C}" presName="parTx" presStyleLbl="revTx" presStyleIdx="3" presStyleCnt="4">
        <dgm:presLayoutVars>
          <dgm:chMax val="0"/>
          <dgm:chPref val="0"/>
        </dgm:presLayoutVars>
      </dgm:prSet>
      <dgm:spPr/>
    </dgm:pt>
  </dgm:ptLst>
  <dgm:cxnLst>
    <dgm:cxn modelId="{B68E3518-5C1E-6848-B6CE-957B383FBA28}" type="presOf" srcId="{87E5758A-BD22-4268-B4AF-5BC9EB6C7818}" destId="{97441BA6-72DA-4431-9A52-607E0D0604F8}" srcOrd="0" destOrd="0" presId="urn:microsoft.com/office/officeart/2018/2/layout/IconVerticalSolidList"/>
    <dgm:cxn modelId="{D3BEA350-4843-D349-991F-E31BF46CACF9}" type="presOf" srcId="{25CEAF4F-E927-4656-9ED7-E7B65F527C9A}" destId="{FB296A77-D826-4F03-A254-83784484C057}" srcOrd="0" destOrd="0" presId="urn:microsoft.com/office/officeart/2018/2/layout/IconVerticalSolidList"/>
    <dgm:cxn modelId="{53630658-B423-4487-BE4E-9DD29E3CAEC9}" srcId="{F3E55187-74BF-49E0-8016-B185D5A9C313}" destId="{25CEAF4F-E927-4656-9ED7-E7B65F527C9A}" srcOrd="2" destOrd="0" parTransId="{555C2E0D-5261-4B57-962D-C5316743315F}" sibTransId="{5F11BEF8-2E98-4373-B943-62EDF0B070CC}"/>
    <dgm:cxn modelId="{C1095A63-810B-2149-9CD4-41F1381D60D6}" type="presOf" srcId="{CB316D00-65AC-4950-ACC5-75366904E59E}" destId="{41FA93B5-B0D1-4C71-9F38-A08C734CC304}" srcOrd="0" destOrd="0" presId="urn:microsoft.com/office/officeart/2018/2/layout/IconVerticalSolidList"/>
    <dgm:cxn modelId="{4A0DC576-5FF0-9845-A97A-7C8A53052374}" type="presOf" srcId="{F3E55187-74BF-49E0-8016-B185D5A9C313}" destId="{0F8AEA48-03F8-4B08-A640-3D6D61627190}" srcOrd="0" destOrd="0" presId="urn:microsoft.com/office/officeart/2018/2/layout/IconVerticalSolidList"/>
    <dgm:cxn modelId="{AB26A293-FACF-4C9E-80C2-B40B282BDC16}" srcId="{F3E55187-74BF-49E0-8016-B185D5A9C313}" destId="{CB316D00-65AC-4950-ACC5-75366904E59E}" srcOrd="0" destOrd="0" parTransId="{CC670587-50A0-44A0-B11D-900197D09C67}" sibTransId="{C1E9808C-F78C-458F-BD68-13537A65E353}"/>
    <dgm:cxn modelId="{3E18E1A2-415B-415E-822B-2DA728392A34}" srcId="{F3E55187-74BF-49E0-8016-B185D5A9C313}" destId="{87E5758A-BD22-4268-B4AF-5BC9EB6C7818}" srcOrd="1" destOrd="0" parTransId="{A602E43F-CCAE-48BC-81C5-E54B4E539172}" sibTransId="{0C048AAF-14BC-4A97-90B7-BD80B1CC0D39}"/>
    <dgm:cxn modelId="{4D8D06AC-CAD8-4D09-9614-F2668C12FABC}" srcId="{F3E55187-74BF-49E0-8016-B185D5A9C313}" destId="{ED846ED3-0CC9-40C8-80E0-AD57520E419C}" srcOrd="3" destOrd="0" parTransId="{942BD7E8-8FD0-4D47-BEA9-97F326B0C50C}" sibTransId="{B7823463-77C4-4B7E-AF6D-BB0EB99AC678}"/>
    <dgm:cxn modelId="{657648D7-8717-1F40-AAD9-C4138CCF5774}" type="presOf" srcId="{ED846ED3-0CC9-40C8-80E0-AD57520E419C}" destId="{88D3D94B-C35E-47BE-B6F0-FAB448ACC83E}" srcOrd="0" destOrd="0" presId="urn:microsoft.com/office/officeart/2018/2/layout/IconVerticalSolidList"/>
    <dgm:cxn modelId="{F6453144-2300-E843-9468-DE8AC8EDFCFD}" type="presParOf" srcId="{0F8AEA48-03F8-4B08-A640-3D6D61627190}" destId="{85EADF80-3794-435A-B7C8-CF69A7C21A6D}" srcOrd="0" destOrd="0" presId="urn:microsoft.com/office/officeart/2018/2/layout/IconVerticalSolidList"/>
    <dgm:cxn modelId="{2F54B5B7-2CB9-0141-A1E0-0E852230A78E}" type="presParOf" srcId="{85EADF80-3794-435A-B7C8-CF69A7C21A6D}" destId="{762C3905-1369-49C7-9092-B89398B7BBA9}" srcOrd="0" destOrd="0" presId="urn:microsoft.com/office/officeart/2018/2/layout/IconVerticalSolidList"/>
    <dgm:cxn modelId="{2B65372A-4C89-2540-9C51-4C787D19A911}" type="presParOf" srcId="{85EADF80-3794-435A-B7C8-CF69A7C21A6D}" destId="{13DBE7B1-8141-4C21-B886-EE2726DD4635}" srcOrd="1" destOrd="0" presId="urn:microsoft.com/office/officeart/2018/2/layout/IconVerticalSolidList"/>
    <dgm:cxn modelId="{868B6571-ECF1-9D46-B43F-AAF0571B8356}" type="presParOf" srcId="{85EADF80-3794-435A-B7C8-CF69A7C21A6D}" destId="{FEA98803-BE32-40E5-98F3-C9B4D382B6B0}" srcOrd="2" destOrd="0" presId="urn:microsoft.com/office/officeart/2018/2/layout/IconVerticalSolidList"/>
    <dgm:cxn modelId="{F2518BCD-9F14-6642-80B3-AA05D99876AE}" type="presParOf" srcId="{85EADF80-3794-435A-B7C8-CF69A7C21A6D}" destId="{41FA93B5-B0D1-4C71-9F38-A08C734CC304}" srcOrd="3" destOrd="0" presId="urn:microsoft.com/office/officeart/2018/2/layout/IconVerticalSolidList"/>
    <dgm:cxn modelId="{821218B3-D2D9-0D4A-B090-AEA3B34570FF}" type="presParOf" srcId="{0F8AEA48-03F8-4B08-A640-3D6D61627190}" destId="{94A48AF7-7C8B-4701-98FF-195B4729EFB8}" srcOrd="1" destOrd="0" presId="urn:microsoft.com/office/officeart/2018/2/layout/IconVerticalSolidList"/>
    <dgm:cxn modelId="{95B1017C-B757-9E49-989A-4AA01567A30A}" type="presParOf" srcId="{0F8AEA48-03F8-4B08-A640-3D6D61627190}" destId="{A549CFFA-C6EE-4FF0-8B43-8C02CB4467CE}" srcOrd="2" destOrd="0" presId="urn:microsoft.com/office/officeart/2018/2/layout/IconVerticalSolidList"/>
    <dgm:cxn modelId="{79E36C3B-F91C-B84E-85F7-EE66D58B3D39}" type="presParOf" srcId="{A549CFFA-C6EE-4FF0-8B43-8C02CB4467CE}" destId="{22A099EE-9F68-4D81-9F9B-A730312C7B49}" srcOrd="0" destOrd="0" presId="urn:microsoft.com/office/officeart/2018/2/layout/IconVerticalSolidList"/>
    <dgm:cxn modelId="{0E11717C-B4B8-1049-B3E9-431DF4D5657A}" type="presParOf" srcId="{A549CFFA-C6EE-4FF0-8B43-8C02CB4467CE}" destId="{C1269BF1-05C7-4CC6-985D-F0FD48365727}" srcOrd="1" destOrd="0" presId="urn:microsoft.com/office/officeart/2018/2/layout/IconVerticalSolidList"/>
    <dgm:cxn modelId="{A821C56A-65A0-0B43-ABEC-0623E3B19D56}" type="presParOf" srcId="{A549CFFA-C6EE-4FF0-8B43-8C02CB4467CE}" destId="{AA7CB833-1760-4784-83D3-49366A67CFD3}" srcOrd="2" destOrd="0" presId="urn:microsoft.com/office/officeart/2018/2/layout/IconVerticalSolidList"/>
    <dgm:cxn modelId="{E42954E1-78D8-AC40-92C0-EBD67A346CBF}" type="presParOf" srcId="{A549CFFA-C6EE-4FF0-8B43-8C02CB4467CE}" destId="{97441BA6-72DA-4431-9A52-607E0D0604F8}" srcOrd="3" destOrd="0" presId="urn:microsoft.com/office/officeart/2018/2/layout/IconVerticalSolidList"/>
    <dgm:cxn modelId="{AD5E3E0E-526F-704E-BF2B-06E3EC491AB4}" type="presParOf" srcId="{0F8AEA48-03F8-4B08-A640-3D6D61627190}" destId="{A38CEBC1-B918-450B-9E9B-2DB4371C0D5B}" srcOrd="3" destOrd="0" presId="urn:microsoft.com/office/officeart/2018/2/layout/IconVerticalSolidList"/>
    <dgm:cxn modelId="{BAD9DA1A-2B7A-8E4E-B6B6-E52C7F792D58}" type="presParOf" srcId="{0F8AEA48-03F8-4B08-A640-3D6D61627190}" destId="{08508FAA-4487-4D64-848F-DA37A4B9E2BC}" srcOrd="4" destOrd="0" presId="urn:microsoft.com/office/officeart/2018/2/layout/IconVerticalSolidList"/>
    <dgm:cxn modelId="{AC97A7D3-FE32-ED42-B2D5-586D5CB7BF28}" type="presParOf" srcId="{08508FAA-4487-4D64-848F-DA37A4B9E2BC}" destId="{F8AD7C56-C858-4DBE-A7A0-0FA5037FA5EA}" srcOrd="0" destOrd="0" presId="urn:microsoft.com/office/officeart/2018/2/layout/IconVerticalSolidList"/>
    <dgm:cxn modelId="{3B9F820C-3B2D-3143-A849-6420D7FC7761}" type="presParOf" srcId="{08508FAA-4487-4D64-848F-DA37A4B9E2BC}" destId="{6F8160D0-DE04-4A8F-AE7C-FAAF9B76F77C}" srcOrd="1" destOrd="0" presId="urn:microsoft.com/office/officeart/2018/2/layout/IconVerticalSolidList"/>
    <dgm:cxn modelId="{0445EC11-9C0B-BD45-9ED4-1B87DF4845FA}" type="presParOf" srcId="{08508FAA-4487-4D64-848F-DA37A4B9E2BC}" destId="{1DD65B40-5863-45AA-AF4F-57ED3E2AEDCF}" srcOrd="2" destOrd="0" presId="urn:microsoft.com/office/officeart/2018/2/layout/IconVerticalSolidList"/>
    <dgm:cxn modelId="{27AD0F4B-30F6-7947-8247-21041E5D1CEE}" type="presParOf" srcId="{08508FAA-4487-4D64-848F-DA37A4B9E2BC}" destId="{FB296A77-D826-4F03-A254-83784484C057}" srcOrd="3" destOrd="0" presId="urn:microsoft.com/office/officeart/2018/2/layout/IconVerticalSolidList"/>
    <dgm:cxn modelId="{5B16954A-0285-CF46-B73C-F5FB0E22BFAC}" type="presParOf" srcId="{0F8AEA48-03F8-4B08-A640-3D6D61627190}" destId="{358E3B55-B664-40DB-BA11-F29035B90785}" srcOrd="5" destOrd="0" presId="urn:microsoft.com/office/officeart/2018/2/layout/IconVerticalSolidList"/>
    <dgm:cxn modelId="{56B80259-DE4B-A04A-B9EE-93638CEF39D8}" type="presParOf" srcId="{0F8AEA48-03F8-4B08-A640-3D6D61627190}" destId="{5104191D-4D29-4E99-9CA9-2FED7B8FF78A}" srcOrd="6" destOrd="0" presId="urn:microsoft.com/office/officeart/2018/2/layout/IconVerticalSolidList"/>
    <dgm:cxn modelId="{42146825-6ECE-C640-86CA-CB15C4C8C05E}" type="presParOf" srcId="{5104191D-4D29-4E99-9CA9-2FED7B8FF78A}" destId="{FF4E5282-1EF1-4365-8290-08E7249C3B80}" srcOrd="0" destOrd="0" presId="urn:microsoft.com/office/officeart/2018/2/layout/IconVerticalSolidList"/>
    <dgm:cxn modelId="{63705B31-C9EF-514B-B64D-03059FC4643D}" type="presParOf" srcId="{5104191D-4D29-4E99-9CA9-2FED7B8FF78A}" destId="{4EA2EC93-CFB7-4112-91C0-D8C33E1365B8}" srcOrd="1" destOrd="0" presId="urn:microsoft.com/office/officeart/2018/2/layout/IconVerticalSolidList"/>
    <dgm:cxn modelId="{A7179199-5ABB-D040-B9C4-EDD26CAB321B}" type="presParOf" srcId="{5104191D-4D29-4E99-9CA9-2FED7B8FF78A}" destId="{ABE69887-335D-4D66-A39A-D2E35D522E3D}" srcOrd="2" destOrd="0" presId="urn:microsoft.com/office/officeart/2018/2/layout/IconVerticalSolidList"/>
    <dgm:cxn modelId="{F3A4221B-43FF-F141-91A9-C8CE993A79FA}" type="presParOf" srcId="{5104191D-4D29-4E99-9CA9-2FED7B8FF78A}" destId="{88D3D94B-C35E-47BE-B6F0-FAB448ACC83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84666-0B91-49BF-97EE-C546C055A2E0}" type="doc">
      <dgm:prSet loTypeId="urn:microsoft.com/office/officeart/2005/8/layout/process5" loCatId="process" qsTypeId="urn:microsoft.com/office/officeart/2005/8/quickstyle/simple1" qsCatId="simple" csTypeId="urn:microsoft.com/office/officeart/2005/8/colors/accent6_2" csCatId="accent6"/>
      <dgm:spPr/>
      <dgm:t>
        <a:bodyPr/>
        <a:lstStyle/>
        <a:p>
          <a:endParaRPr lang="en-US"/>
        </a:p>
      </dgm:t>
    </dgm:pt>
    <dgm:pt modelId="{260E7A4D-CD42-4F9F-B5DD-E0A2B58D4426}">
      <dgm:prSet/>
      <dgm:spPr/>
      <dgm:t>
        <a:bodyPr/>
        <a:lstStyle/>
        <a:p>
          <a:r>
            <a:rPr lang="en-IN" b="0" i="0"/>
            <a:t>mintProperty: Allows creating new property tokens with location and price.</a:t>
          </a:r>
          <a:endParaRPr lang="en-US"/>
        </a:p>
      </dgm:t>
    </dgm:pt>
    <dgm:pt modelId="{DAC41CC0-8578-4AA6-912B-D8BA69E83869}" type="parTrans" cxnId="{A977AFE1-E01A-42B9-B1F6-D3D28D778B69}">
      <dgm:prSet/>
      <dgm:spPr/>
      <dgm:t>
        <a:bodyPr/>
        <a:lstStyle/>
        <a:p>
          <a:endParaRPr lang="en-US"/>
        </a:p>
      </dgm:t>
    </dgm:pt>
    <dgm:pt modelId="{86584F60-C954-4764-B26C-4D1AF6618996}" type="sibTrans" cxnId="{A977AFE1-E01A-42B9-B1F6-D3D28D778B69}">
      <dgm:prSet/>
      <dgm:spPr/>
      <dgm:t>
        <a:bodyPr/>
        <a:lstStyle/>
        <a:p>
          <a:endParaRPr lang="en-US"/>
        </a:p>
      </dgm:t>
    </dgm:pt>
    <dgm:pt modelId="{8AE51B18-3782-4807-AB0A-7DCE56A9F676}">
      <dgm:prSet/>
      <dgm:spPr/>
      <dgm:t>
        <a:bodyPr/>
        <a:lstStyle/>
        <a:p>
          <a:r>
            <a:rPr lang="en-IN" b="0" i="0"/>
            <a:t>listPropertyForSale: Enables property owners to list their tokens for sale.</a:t>
          </a:r>
          <a:endParaRPr lang="en-US"/>
        </a:p>
      </dgm:t>
    </dgm:pt>
    <dgm:pt modelId="{F4E47506-4701-45F1-A466-B23FB4FF2C03}" type="parTrans" cxnId="{494E4576-6844-4BEC-B727-3C7FD10F3320}">
      <dgm:prSet/>
      <dgm:spPr/>
      <dgm:t>
        <a:bodyPr/>
        <a:lstStyle/>
        <a:p>
          <a:endParaRPr lang="en-US"/>
        </a:p>
      </dgm:t>
    </dgm:pt>
    <dgm:pt modelId="{C42F067C-3165-4028-8F51-475444CDDD8B}" type="sibTrans" cxnId="{494E4576-6844-4BEC-B727-3C7FD10F3320}">
      <dgm:prSet/>
      <dgm:spPr/>
      <dgm:t>
        <a:bodyPr/>
        <a:lstStyle/>
        <a:p>
          <a:endParaRPr lang="en-US"/>
        </a:p>
      </dgm:t>
    </dgm:pt>
    <dgm:pt modelId="{EF389549-2CF8-4A61-9D6C-504620A534E2}">
      <dgm:prSet/>
      <dgm:spPr/>
      <dgm:t>
        <a:bodyPr/>
        <a:lstStyle/>
        <a:p>
          <a:r>
            <a:rPr lang="en-IN" b="0" i="0"/>
            <a:t>buyProperty: Allows users to purchase listed properties.</a:t>
          </a:r>
          <a:endParaRPr lang="en-US"/>
        </a:p>
      </dgm:t>
    </dgm:pt>
    <dgm:pt modelId="{04EC7038-7BA1-4F9B-A40E-692EAE722673}" type="parTrans" cxnId="{0EE30F6D-A683-4A9E-9FA2-4293C5282732}">
      <dgm:prSet/>
      <dgm:spPr/>
      <dgm:t>
        <a:bodyPr/>
        <a:lstStyle/>
        <a:p>
          <a:endParaRPr lang="en-US"/>
        </a:p>
      </dgm:t>
    </dgm:pt>
    <dgm:pt modelId="{B656248A-0BCB-4179-A8CD-941A4E98CF1A}" type="sibTrans" cxnId="{0EE30F6D-A683-4A9E-9FA2-4293C5282732}">
      <dgm:prSet/>
      <dgm:spPr/>
      <dgm:t>
        <a:bodyPr/>
        <a:lstStyle/>
        <a:p>
          <a:endParaRPr lang="en-US"/>
        </a:p>
      </dgm:t>
    </dgm:pt>
    <dgm:pt modelId="{04EB6594-E1B4-499C-9799-E59E8F748CC1}">
      <dgm:prSet/>
      <dgm:spPr/>
      <dgm:t>
        <a:bodyPr/>
        <a:lstStyle/>
        <a:p>
          <a:r>
            <a:rPr lang="en-IN" b="0" i="0"/>
            <a:t>getProperty: Retrieves details of a specific property.</a:t>
          </a:r>
          <a:endParaRPr lang="en-US"/>
        </a:p>
      </dgm:t>
    </dgm:pt>
    <dgm:pt modelId="{91DD41B8-78A6-4AEE-AE6C-114540D31199}" type="parTrans" cxnId="{219940E2-5712-40B2-B4AD-25E5F3A184D2}">
      <dgm:prSet/>
      <dgm:spPr/>
      <dgm:t>
        <a:bodyPr/>
        <a:lstStyle/>
        <a:p>
          <a:endParaRPr lang="en-US"/>
        </a:p>
      </dgm:t>
    </dgm:pt>
    <dgm:pt modelId="{E160F32A-ABF2-4A5F-8E07-A888335B41BC}" type="sibTrans" cxnId="{219940E2-5712-40B2-B4AD-25E5F3A184D2}">
      <dgm:prSet/>
      <dgm:spPr/>
      <dgm:t>
        <a:bodyPr/>
        <a:lstStyle/>
        <a:p>
          <a:endParaRPr lang="en-US"/>
        </a:p>
      </dgm:t>
    </dgm:pt>
    <dgm:pt modelId="{3887E6EA-79B2-D54A-8DE4-303CD1E6D4DD}" type="pres">
      <dgm:prSet presAssocID="{DD584666-0B91-49BF-97EE-C546C055A2E0}" presName="diagram" presStyleCnt="0">
        <dgm:presLayoutVars>
          <dgm:dir/>
          <dgm:resizeHandles val="exact"/>
        </dgm:presLayoutVars>
      </dgm:prSet>
      <dgm:spPr/>
    </dgm:pt>
    <dgm:pt modelId="{FCC4D52C-A3E6-4D4E-8BA5-43EF7B889451}" type="pres">
      <dgm:prSet presAssocID="{260E7A4D-CD42-4F9F-B5DD-E0A2B58D4426}" presName="node" presStyleLbl="node1" presStyleIdx="0" presStyleCnt="4">
        <dgm:presLayoutVars>
          <dgm:bulletEnabled val="1"/>
        </dgm:presLayoutVars>
      </dgm:prSet>
      <dgm:spPr/>
    </dgm:pt>
    <dgm:pt modelId="{D73EC2A6-C707-3C4E-9D32-440A7B31CED9}" type="pres">
      <dgm:prSet presAssocID="{86584F60-C954-4764-B26C-4D1AF6618996}" presName="sibTrans" presStyleLbl="sibTrans2D1" presStyleIdx="0" presStyleCnt="3"/>
      <dgm:spPr/>
    </dgm:pt>
    <dgm:pt modelId="{9E83D1C9-BC4F-944E-87E9-03AE00148435}" type="pres">
      <dgm:prSet presAssocID="{86584F60-C954-4764-B26C-4D1AF6618996}" presName="connectorText" presStyleLbl="sibTrans2D1" presStyleIdx="0" presStyleCnt="3"/>
      <dgm:spPr/>
    </dgm:pt>
    <dgm:pt modelId="{906AD858-A113-7E44-A2D8-408F7A9752AB}" type="pres">
      <dgm:prSet presAssocID="{8AE51B18-3782-4807-AB0A-7DCE56A9F676}" presName="node" presStyleLbl="node1" presStyleIdx="1" presStyleCnt="4">
        <dgm:presLayoutVars>
          <dgm:bulletEnabled val="1"/>
        </dgm:presLayoutVars>
      </dgm:prSet>
      <dgm:spPr/>
    </dgm:pt>
    <dgm:pt modelId="{19297E95-C44B-A244-AAB7-23E2C1AA8052}" type="pres">
      <dgm:prSet presAssocID="{C42F067C-3165-4028-8F51-475444CDDD8B}" presName="sibTrans" presStyleLbl="sibTrans2D1" presStyleIdx="1" presStyleCnt="3"/>
      <dgm:spPr/>
    </dgm:pt>
    <dgm:pt modelId="{5B8AB06B-EA84-ED49-8856-356597DE33A0}" type="pres">
      <dgm:prSet presAssocID="{C42F067C-3165-4028-8F51-475444CDDD8B}" presName="connectorText" presStyleLbl="sibTrans2D1" presStyleIdx="1" presStyleCnt="3"/>
      <dgm:spPr/>
    </dgm:pt>
    <dgm:pt modelId="{60345C2E-2307-E64C-B5A1-F6F5B04012EE}" type="pres">
      <dgm:prSet presAssocID="{EF389549-2CF8-4A61-9D6C-504620A534E2}" presName="node" presStyleLbl="node1" presStyleIdx="2" presStyleCnt="4">
        <dgm:presLayoutVars>
          <dgm:bulletEnabled val="1"/>
        </dgm:presLayoutVars>
      </dgm:prSet>
      <dgm:spPr/>
    </dgm:pt>
    <dgm:pt modelId="{E315B1B7-52C2-4444-8968-FB67EE829724}" type="pres">
      <dgm:prSet presAssocID="{B656248A-0BCB-4179-A8CD-941A4E98CF1A}" presName="sibTrans" presStyleLbl="sibTrans2D1" presStyleIdx="2" presStyleCnt="3"/>
      <dgm:spPr/>
    </dgm:pt>
    <dgm:pt modelId="{DC95424C-F456-5F4E-8097-0218691D9219}" type="pres">
      <dgm:prSet presAssocID="{B656248A-0BCB-4179-A8CD-941A4E98CF1A}" presName="connectorText" presStyleLbl="sibTrans2D1" presStyleIdx="2" presStyleCnt="3"/>
      <dgm:spPr/>
    </dgm:pt>
    <dgm:pt modelId="{5FCDE0B1-FC63-D149-8C37-68CDE69B6505}" type="pres">
      <dgm:prSet presAssocID="{04EB6594-E1B4-499C-9799-E59E8F748CC1}" presName="node" presStyleLbl="node1" presStyleIdx="3" presStyleCnt="4">
        <dgm:presLayoutVars>
          <dgm:bulletEnabled val="1"/>
        </dgm:presLayoutVars>
      </dgm:prSet>
      <dgm:spPr/>
    </dgm:pt>
  </dgm:ptLst>
  <dgm:cxnLst>
    <dgm:cxn modelId="{B4A0DD18-6BA5-F04D-AEA9-D4422D3CBCB0}" type="presOf" srcId="{86584F60-C954-4764-B26C-4D1AF6618996}" destId="{9E83D1C9-BC4F-944E-87E9-03AE00148435}" srcOrd="1" destOrd="0" presId="urn:microsoft.com/office/officeart/2005/8/layout/process5"/>
    <dgm:cxn modelId="{0EE30F6D-A683-4A9E-9FA2-4293C5282732}" srcId="{DD584666-0B91-49BF-97EE-C546C055A2E0}" destId="{EF389549-2CF8-4A61-9D6C-504620A534E2}" srcOrd="2" destOrd="0" parTransId="{04EC7038-7BA1-4F9B-A40E-692EAE722673}" sibTransId="{B656248A-0BCB-4179-A8CD-941A4E98CF1A}"/>
    <dgm:cxn modelId="{1018DC6E-6B43-CF42-85F6-7CD90D8F041D}" type="presOf" srcId="{C42F067C-3165-4028-8F51-475444CDDD8B}" destId="{5B8AB06B-EA84-ED49-8856-356597DE33A0}" srcOrd="1" destOrd="0" presId="urn:microsoft.com/office/officeart/2005/8/layout/process5"/>
    <dgm:cxn modelId="{494E4576-6844-4BEC-B727-3C7FD10F3320}" srcId="{DD584666-0B91-49BF-97EE-C546C055A2E0}" destId="{8AE51B18-3782-4807-AB0A-7DCE56A9F676}" srcOrd="1" destOrd="0" parTransId="{F4E47506-4701-45F1-A466-B23FB4FF2C03}" sibTransId="{C42F067C-3165-4028-8F51-475444CDDD8B}"/>
    <dgm:cxn modelId="{5F9E1678-DDE9-8C40-BB26-A624C063249B}" type="presOf" srcId="{86584F60-C954-4764-B26C-4D1AF6618996}" destId="{D73EC2A6-C707-3C4E-9D32-440A7B31CED9}" srcOrd="0" destOrd="0" presId="urn:microsoft.com/office/officeart/2005/8/layout/process5"/>
    <dgm:cxn modelId="{895B9F9C-8578-9649-9817-AA61DCBC891F}" type="presOf" srcId="{260E7A4D-CD42-4F9F-B5DD-E0A2B58D4426}" destId="{FCC4D52C-A3E6-4D4E-8BA5-43EF7B889451}" srcOrd="0" destOrd="0" presId="urn:microsoft.com/office/officeart/2005/8/layout/process5"/>
    <dgm:cxn modelId="{84CA6EAB-ACE9-CE4F-8EC7-8DE57FA1ED65}" type="presOf" srcId="{DD584666-0B91-49BF-97EE-C546C055A2E0}" destId="{3887E6EA-79B2-D54A-8DE4-303CD1E6D4DD}" srcOrd="0" destOrd="0" presId="urn:microsoft.com/office/officeart/2005/8/layout/process5"/>
    <dgm:cxn modelId="{470C7AAB-3314-0B43-8D6D-F32EBC735E9E}" type="presOf" srcId="{EF389549-2CF8-4A61-9D6C-504620A534E2}" destId="{60345C2E-2307-E64C-B5A1-F6F5B04012EE}" srcOrd="0" destOrd="0" presId="urn:microsoft.com/office/officeart/2005/8/layout/process5"/>
    <dgm:cxn modelId="{BCE4FCB8-8C87-D54B-B901-6DEBAEB3EBA5}" type="presOf" srcId="{B656248A-0BCB-4179-A8CD-941A4E98CF1A}" destId="{E315B1B7-52C2-4444-8968-FB67EE829724}" srcOrd="0" destOrd="0" presId="urn:microsoft.com/office/officeart/2005/8/layout/process5"/>
    <dgm:cxn modelId="{A73CA3C5-CD47-6445-8D29-54062ACC644A}" type="presOf" srcId="{C42F067C-3165-4028-8F51-475444CDDD8B}" destId="{19297E95-C44B-A244-AAB7-23E2C1AA8052}" srcOrd="0" destOrd="0" presId="urn:microsoft.com/office/officeart/2005/8/layout/process5"/>
    <dgm:cxn modelId="{719F9EC9-B71D-554D-A5A2-B282D980B0EB}" type="presOf" srcId="{B656248A-0BCB-4179-A8CD-941A4E98CF1A}" destId="{DC95424C-F456-5F4E-8097-0218691D9219}" srcOrd="1" destOrd="0" presId="urn:microsoft.com/office/officeart/2005/8/layout/process5"/>
    <dgm:cxn modelId="{929D07CB-8481-7443-B2E3-827FEABF4E39}" type="presOf" srcId="{8AE51B18-3782-4807-AB0A-7DCE56A9F676}" destId="{906AD858-A113-7E44-A2D8-408F7A9752AB}" srcOrd="0" destOrd="0" presId="urn:microsoft.com/office/officeart/2005/8/layout/process5"/>
    <dgm:cxn modelId="{D300EECB-671D-ED43-B718-0F8B3AA7BCBB}" type="presOf" srcId="{04EB6594-E1B4-499C-9799-E59E8F748CC1}" destId="{5FCDE0B1-FC63-D149-8C37-68CDE69B6505}" srcOrd="0" destOrd="0" presId="urn:microsoft.com/office/officeart/2005/8/layout/process5"/>
    <dgm:cxn modelId="{A977AFE1-E01A-42B9-B1F6-D3D28D778B69}" srcId="{DD584666-0B91-49BF-97EE-C546C055A2E0}" destId="{260E7A4D-CD42-4F9F-B5DD-E0A2B58D4426}" srcOrd="0" destOrd="0" parTransId="{DAC41CC0-8578-4AA6-912B-D8BA69E83869}" sibTransId="{86584F60-C954-4764-B26C-4D1AF6618996}"/>
    <dgm:cxn modelId="{219940E2-5712-40B2-B4AD-25E5F3A184D2}" srcId="{DD584666-0B91-49BF-97EE-C546C055A2E0}" destId="{04EB6594-E1B4-499C-9799-E59E8F748CC1}" srcOrd="3" destOrd="0" parTransId="{91DD41B8-78A6-4AEE-AE6C-114540D31199}" sibTransId="{E160F32A-ABF2-4A5F-8E07-A888335B41BC}"/>
    <dgm:cxn modelId="{7A7FFA27-F18B-2E44-9DEF-FF5143DB4EC8}" type="presParOf" srcId="{3887E6EA-79B2-D54A-8DE4-303CD1E6D4DD}" destId="{FCC4D52C-A3E6-4D4E-8BA5-43EF7B889451}" srcOrd="0" destOrd="0" presId="urn:microsoft.com/office/officeart/2005/8/layout/process5"/>
    <dgm:cxn modelId="{2E0B5362-131C-AE45-8AD4-55B3505E17C4}" type="presParOf" srcId="{3887E6EA-79B2-D54A-8DE4-303CD1E6D4DD}" destId="{D73EC2A6-C707-3C4E-9D32-440A7B31CED9}" srcOrd="1" destOrd="0" presId="urn:microsoft.com/office/officeart/2005/8/layout/process5"/>
    <dgm:cxn modelId="{36555148-A942-B84F-B8A5-240DCC0E6620}" type="presParOf" srcId="{D73EC2A6-C707-3C4E-9D32-440A7B31CED9}" destId="{9E83D1C9-BC4F-944E-87E9-03AE00148435}" srcOrd="0" destOrd="0" presId="urn:microsoft.com/office/officeart/2005/8/layout/process5"/>
    <dgm:cxn modelId="{B7F6EC47-A780-BF45-B9F3-E2AD9D106909}" type="presParOf" srcId="{3887E6EA-79B2-D54A-8DE4-303CD1E6D4DD}" destId="{906AD858-A113-7E44-A2D8-408F7A9752AB}" srcOrd="2" destOrd="0" presId="urn:microsoft.com/office/officeart/2005/8/layout/process5"/>
    <dgm:cxn modelId="{4A16E62B-6BCD-9D4A-97BF-580A36D49E43}" type="presParOf" srcId="{3887E6EA-79B2-D54A-8DE4-303CD1E6D4DD}" destId="{19297E95-C44B-A244-AAB7-23E2C1AA8052}" srcOrd="3" destOrd="0" presId="urn:microsoft.com/office/officeart/2005/8/layout/process5"/>
    <dgm:cxn modelId="{D64AC0D1-710E-9841-BEA9-9A17BAA4734D}" type="presParOf" srcId="{19297E95-C44B-A244-AAB7-23E2C1AA8052}" destId="{5B8AB06B-EA84-ED49-8856-356597DE33A0}" srcOrd="0" destOrd="0" presId="urn:microsoft.com/office/officeart/2005/8/layout/process5"/>
    <dgm:cxn modelId="{1C96A846-7218-8549-8488-2206F5F63FA4}" type="presParOf" srcId="{3887E6EA-79B2-D54A-8DE4-303CD1E6D4DD}" destId="{60345C2E-2307-E64C-B5A1-F6F5B04012EE}" srcOrd="4" destOrd="0" presId="urn:microsoft.com/office/officeart/2005/8/layout/process5"/>
    <dgm:cxn modelId="{C4B2EB7C-38B0-6D4E-A9AB-B63F0FD758F9}" type="presParOf" srcId="{3887E6EA-79B2-D54A-8DE4-303CD1E6D4DD}" destId="{E315B1B7-52C2-4444-8968-FB67EE829724}" srcOrd="5" destOrd="0" presId="urn:microsoft.com/office/officeart/2005/8/layout/process5"/>
    <dgm:cxn modelId="{A0B2C721-6C08-F546-B89E-1998197E5773}" type="presParOf" srcId="{E315B1B7-52C2-4444-8968-FB67EE829724}" destId="{DC95424C-F456-5F4E-8097-0218691D9219}" srcOrd="0" destOrd="0" presId="urn:microsoft.com/office/officeart/2005/8/layout/process5"/>
    <dgm:cxn modelId="{6FF369E7-FC86-FA49-BDD8-2B01A5C51BA0}" type="presParOf" srcId="{3887E6EA-79B2-D54A-8DE4-303CD1E6D4DD}" destId="{5FCDE0B1-FC63-D149-8C37-68CDE69B6505}"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A36B7-288E-4C53-A51A-3CECACFCBC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823660-7621-4EBC-AA70-35D4891292DE}">
      <dgm:prSet/>
      <dgm:spPr/>
      <dgm:t>
        <a:bodyPr/>
        <a:lstStyle/>
        <a:p>
          <a:r>
            <a:rPr lang="en-IN" b="0" i="0" dirty="0"/>
            <a:t>Property Minting: To creates new property NFTs with specified location and price.</a:t>
          </a:r>
          <a:endParaRPr lang="en-US" dirty="0"/>
        </a:p>
      </dgm:t>
    </dgm:pt>
    <dgm:pt modelId="{BC9C179C-FAA3-48BF-BE6C-C7FB81092AA7}" type="parTrans" cxnId="{7B5E12FA-A0CD-4AFF-BEAA-62C05A443085}">
      <dgm:prSet/>
      <dgm:spPr/>
      <dgm:t>
        <a:bodyPr/>
        <a:lstStyle/>
        <a:p>
          <a:endParaRPr lang="en-US"/>
        </a:p>
      </dgm:t>
    </dgm:pt>
    <dgm:pt modelId="{7060B289-6A08-489E-BAAF-908B5F3E327A}" type="sibTrans" cxnId="{7B5E12FA-A0CD-4AFF-BEAA-62C05A443085}">
      <dgm:prSet/>
      <dgm:spPr/>
      <dgm:t>
        <a:bodyPr/>
        <a:lstStyle/>
        <a:p>
          <a:endParaRPr lang="en-US"/>
        </a:p>
      </dgm:t>
    </dgm:pt>
    <dgm:pt modelId="{A88F69CA-5BCF-4541-9453-928FCA5389F9}">
      <dgm:prSet/>
      <dgm:spPr/>
      <dgm:t>
        <a:bodyPr/>
        <a:lstStyle/>
        <a:p>
          <a:r>
            <a:rPr lang="en-IN" b="0" i="0" dirty="0"/>
            <a:t>Property Listing: To allows property owners to list their properties for sale.</a:t>
          </a:r>
          <a:endParaRPr lang="en-US" dirty="0"/>
        </a:p>
      </dgm:t>
    </dgm:pt>
    <dgm:pt modelId="{AB98FF76-D2AA-4EEA-9271-E92096182BEE}" type="parTrans" cxnId="{EBE8EE8B-99B3-4D39-BC4B-C8A467E1AE95}">
      <dgm:prSet/>
      <dgm:spPr/>
      <dgm:t>
        <a:bodyPr/>
        <a:lstStyle/>
        <a:p>
          <a:endParaRPr lang="en-US"/>
        </a:p>
      </dgm:t>
    </dgm:pt>
    <dgm:pt modelId="{53C9C532-72AE-4F03-B199-1301A677215B}" type="sibTrans" cxnId="{EBE8EE8B-99B3-4D39-BC4B-C8A467E1AE95}">
      <dgm:prSet/>
      <dgm:spPr/>
      <dgm:t>
        <a:bodyPr/>
        <a:lstStyle/>
        <a:p>
          <a:endParaRPr lang="en-US"/>
        </a:p>
      </dgm:t>
    </dgm:pt>
    <dgm:pt modelId="{E0F7DE4B-E756-4DFC-909D-24D039969928}">
      <dgm:prSet/>
      <dgm:spPr/>
      <dgm:t>
        <a:bodyPr/>
        <a:lstStyle/>
        <a:p>
          <a:r>
            <a:rPr lang="en-IN" b="0" i="0" dirty="0"/>
            <a:t>Property Buying: It facilitates the purchasing of listed properties.</a:t>
          </a:r>
          <a:endParaRPr lang="en-US" dirty="0"/>
        </a:p>
      </dgm:t>
    </dgm:pt>
    <dgm:pt modelId="{CE35A87D-7BEB-4916-8DC4-772F61E7E649}" type="parTrans" cxnId="{4C99017F-B939-43D6-A196-D9C647AD94F1}">
      <dgm:prSet/>
      <dgm:spPr/>
      <dgm:t>
        <a:bodyPr/>
        <a:lstStyle/>
        <a:p>
          <a:endParaRPr lang="en-US"/>
        </a:p>
      </dgm:t>
    </dgm:pt>
    <dgm:pt modelId="{7F4BE3F6-18C9-464A-8A2D-CCB8136F3277}" type="sibTrans" cxnId="{4C99017F-B939-43D6-A196-D9C647AD94F1}">
      <dgm:prSet/>
      <dgm:spPr/>
      <dgm:t>
        <a:bodyPr/>
        <a:lstStyle/>
        <a:p>
          <a:endParaRPr lang="en-US"/>
        </a:p>
      </dgm:t>
    </dgm:pt>
    <dgm:pt modelId="{432C859D-9999-4725-9698-FDF833E387CE}">
      <dgm:prSet/>
      <dgm:spPr/>
      <dgm:t>
        <a:bodyPr/>
        <a:lstStyle/>
        <a:p>
          <a:r>
            <a:rPr lang="en-IN" b="0" i="0" dirty="0"/>
            <a:t>Wallet Connection: To implement secure connection using MetaMask.</a:t>
          </a:r>
          <a:endParaRPr lang="en-US" dirty="0"/>
        </a:p>
      </dgm:t>
    </dgm:pt>
    <dgm:pt modelId="{32D22942-B9A3-4A5A-A6F9-A114B1FDAD99}" type="parTrans" cxnId="{AB94EB20-92D7-40A2-B835-CBA3D927669D}">
      <dgm:prSet/>
      <dgm:spPr/>
      <dgm:t>
        <a:bodyPr/>
        <a:lstStyle/>
        <a:p>
          <a:endParaRPr lang="en-US"/>
        </a:p>
      </dgm:t>
    </dgm:pt>
    <dgm:pt modelId="{94444AD7-62E9-4A7E-86F9-795A6447F22E}" type="sibTrans" cxnId="{AB94EB20-92D7-40A2-B835-CBA3D927669D}">
      <dgm:prSet/>
      <dgm:spPr/>
      <dgm:t>
        <a:bodyPr/>
        <a:lstStyle/>
        <a:p>
          <a:endParaRPr lang="en-US"/>
        </a:p>
      </dgm:t>
    </dgm:pt>
    <dgm:pt modelId="{ABAEBE96-04CD-44B2-921C-041E8EE39499}">
      <dgm:prSet/>
      <dgm:spPr/>
      <dgm:t>
        <a:bodyPr/>
        <a:lstStyle/>
        <a:p>
          <a:r>
            <a:rPr lang="en-IN" b="0" i="0" dirty="0"/>
            <a:t>Role-based Access Control: Differentiates between seller and buyer roles for specific functionalities</a:t>
          </a:r>
          <a:endParaRPr lang="en-US" dirty="0"/>
        </a:p>
      </dgm:t>
    </dgm:pt>
    <dgm:pt modelId="{6238882B-603C-45E3-96B3-98EDAB8E5C72}" type="parTrans" cxnId="{A706F8A3-F9EF-4FC0-B6C1-E9756B4E24E7}">
      <dgm:prSet/>
      <dgm:spPr/>
      <dgm:t>
        <a:bodyPr/>
        <a:lstStyle/>
        <a:p>
          <a:endParaRPr lang="en-US"/>
        </a:p>
      </dgm:t>
    </dgm:pt>
    <dgm:pt modelId="{C41D1B74-82AF-4C7E-9EAA-90A9F1FE4951}" type="sibTrans" cxnId="{A706F8A3-F9EF-4FC0-B6C1-E9756B4E24E7}">
      <dgm:prSet/>
      <dgm:spPr/>
      <dgm:t>
        <a:bodyPr/>
        <a:lstStyle/>
        <a:p>
          <a:endParaRPr lang="en-US"/>
        </a:p>
      </dgm:t>
    </dgm:pt>
    <dgm:pt modelId="{91CCECCA-4E19-4622-99CF-2AD3A5F8310C}" type="pres">
      <dgm:prSet presAssocID="{3D2A36B7-288E-4C53-A51A-3CECACFCBC65}" presName="root" presStyleCnt="0">
        <dgm:presLayoutVars>
          <dgm:dir/>
          <dgm:resizeHandles val="exact"/>
        </dgm:presLayoutVars>
      </dgm:prSet>
      <dgm:spPr/>
    </dgm:pt>
    <dgm:pt modelId="{825F031C-2527-49AF-840B-CACECDE906B7}" type="pres">
      <dgm:prSet presAssocID="{FE823660-7621-4EBC-AA70-35D4891292DE}" presName="compNode" presStyleCnt="0"/>
      <dgm:spPr/>
    </dgm:pt>
    <dgm:pt modelId="{D7190306-3BD8-42F9-B31F-4FCF2FF86B35}" type="pres">
      <dgm:prSet presAssocID="{FE823660-7621-4EBC-AA70-35D4891292DE}" presName="bgRect" presStyleLbl="bgShp" presStyleIdx="0" presStyleCnt="5"/>
      <dgm:spPr/>
    </dgm:pt>
    <dgm:pt modelId="{E5A4D740-8718-4C7D-BBC3-BE57FF6B98E5}" type="pres">
      <dgm:prSet presAssocID="{FE823660-7621-4EBC-AA70-35D4891292D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CFF7BC7E-6CF5-4792-A663-05472D8F2AFA}" type="pres">
      <dgm:prSet presAssocID="{FE823660-7621-4EBC-AA70-35D4891292DE}" presName="spaceRect" presStyleCnt="0"/>
      <dgm:spPr/>
    </dgm:pt>
    <dgm:pt modelId="{3355E5BA-5231-4B37-9107-8E5957AB82F8}" type="pres">
      <dgm:prSet presAssocID="{FE823660-7621-4EBC-AA70-35D4891292DE}" presName="parTx" presStyleLbl="revTx" presStyleIdx="0" presStyleCnt="5">
        <dgm:presLayoutVars>
          <dgm:chMax val="0"/>
          <dgm:chPref val="0"/>
        </dgm:presLayoutVars>
      </dgm:prSet>
      <dgm:spPr/>
    </dgm:pt>
    <dgm:pt modelId="{0311C85D-72E9-45EC-B855-02C356164728}" type="pres">
      <dgm:prSet presAssocID="{7060B289-6A08-489E-BAAF-908B5F3E327A}" presName="sibTrans" presStyleCnt="0"/>
      <dgm:spPr/>
    </dgm:pt>
    <dgm:pt modelId="{2837C0F7-D159-49EE-9D2D-37ABDFD4B9E7}" type="pres">
      <dgm:prSet presAssocID="{A88F69CA-5BCF-4541-9453-928FCA5389F9}" presName="compNode" presStyleCnt="0"/>
      <dgm:spPr/>
    </dgm:pt>
    <dgm:pt modelId="{F36A436C-082B-4819-916D-9B3B7B25B5FB}" type="pres">
      <dgm:prSet presAssocID="{A88F69CA-5BCF-4541-9453-928FCA5389F9}" presName="bgRect" presStyleLbl="bgShp" presStyleIdx="1" presStyleCnt="5"/>
      <dgm:spPr/>
    </dgm:pt>
    <dgm:pt modelId="{6954052A-E45A-4B44-B7F9-39F8C1462E16}" type="pres">
      <dgm:prSet presAssocID="{A88F69CA-5BCF-4541-9453-928FCA5389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4F1EDB4-F5C3-4126-BA99-B27874050BF1}" type="pres">
      <dgm:prSet presAssocID="{A88F69CA-5BCF-4541-9453-928FCA5389F9}" presName="spaceRect" presStyleCnt="0"/>
      <dgm:spPr/>
    </dgm:pt>
    <dgm:pt modelId="{A392C1FB-CCC4-4281-B6B1-1EB66D0BF9B7}" type="pres">
      <dgm:prSet presAssocID="{A88F69CA-5BCF-4541-9453-928FCA5389F9}" presName="parTx" presStyleLbl="revTx" presStyleIdx="1" presStyleCnt="5">
        <dgm:presLayoutVars>
          <dgm:chMax val="0"/>
          <dgm:chPref val="0"/>
        </dgm:presLayoutVars>
      </dgm:prSet>
      <dgm:spPr/>
    </dgm:pt>
    <dgm:pt modelId="{170FE22A-E748-478A-8EDA-62555ED2D74D}" type="pres">
      <dgm:prSet presAssocID="{53C9C532-72AE-4F03-B199-1301A677215B}" presName="sibTrans" presStyleCnt="0"/>
      <dgm:spPr/>
    </dgm:pt>
    <dgm:pt modelId="{F1E2D571-3710-49A6-A47F-FE8590964D50}" type="pres">
      <dgm:prSet presAssocID="{E0F7DE4B-E756-4DFC-909D-24D039969928}" presName="compNode" presStyleCnt="0"/>
      <dgm:spPr/>
    </dgm:pt>
    <dgm:pt modelId="{C0FB1603-1191-4F77-B897-F998854B86AE}" type="pres">
      <dgm:prSet presAssocID="{E0F7DE4B-E756-4DFC-909D-24D039969928}" presName="bgRect" presStyleLbl="bgShp" presStyleIdx="2" presStyleCnt="5"/>
      <dgm:spPr/>
    </dgm:pt>
    <dgm:pt modelId="{28D538CA-226E-4D43-8B0C-6EFB954CDC6E}" type="pres">
      <dgm:prSet presAssocID="{E0F7DE4B-E756-4DFC-909D-24D0399699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2DAD6428-4007-47B7-9CD1-D5233DF0BEA1}" type="pres">
      <dgm:prSet presAssocID="{E0F7DE4B-E756-4DFC-909D-24D039969928}" presName="spaceRect" presStyleCnt="0"/>
      <dgm:spPr/>
    </dgm:pt>
    <dgm:pt modelId="{07D6DE02-BA2D-4AF6-AD5B-9132691370F9}" type="pres">
      <dgm:prSet presAssocID="{E0F7DE4B-E756-4DFC-909D-24D039969928}" presName="parTx" presStyleLbl="revTx" presStyleIdx="2" presStyleCnt="5">
        <dgm:presLayoutVars>
          <dgm:chMax val="0"/>
          <dgm:chPref val="0"/>
        </dgm:presLayoutVars>
      </dgm:prSet>
      <dgm:spPr/>
    </dgm:pt>
    <dgm:pt modelId="{FA9E1716-6B63-4EDE-8BBC-596E35FFCCFC}" type="pres">
      <dgm:prSet presAssocID="{7F4BE3F6-18C9-464A-8A2D-CCB8136F3277}" presName="sibTrans" presStyleCnt="0"/>
      <dgm:spPr/>
    </dgm:pt>
    <dgm:pt modelId="{7A36ED8A-F028-400B-BC6F-F14464C7908F}" type="pres">
      <dgm:prSet presAssocID="{432C859D-9999-4725-9698-FDF833E387CE}" presName="compNode" presStyleCnt="0"/>
      <dgm:spPr/>
    </dgm:pt>
    <dgm:pt modelId="{B861DF37-3EC3-4C27-91DD-C2E54215B48D}" type="pres">
      <dgm:prSet presAssocID="{432C859D-9999-4725-9698-FDF833E387CE}" presName="bgRect" presStyleLbl="bgShp" presStyleIdx="3" presStyleCnt="5"/>
      <dgm:spPr/>
    </dgm:pt>
    <dgm:pt modelId="{761A8043-F3A8-4D3D-8600-769FCDADB232}" type="pres">
      <dgm:prSet presAssocID="{432C859D-9999-4725-9698-FDF833E387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llet"/>
        </a:ext>
      </dgm:extLst>
    </dgm:pt>
    <dgm:pt modelId="{8060CD37-4AE1-431A-A6BA-ED6CC432B707}" type="pres">
      <dgm:prSet presAssocID="{432C859D-9999-4725-9698-FDF833E387CE}" presName="spaceRect" presStyleCnt="0"/>
      <dgm:spPr/>
    </dgm:pt>
    <dgm:pt modelId="{9EE76F59-D1EC-45F8-89AB-CDC24029AD41}" type="pres">
      <dgm:prSet presAssocID="{432C859D-9999-4725-9698-FDF833E387CE}" presName="parTx" presStyleLbl="revTx" presStyleIdx="3" presStyleCnt="5">
        <dgm:presLayoutVars>
          <dgm:chMax val="0"/>
          <dgm:chPref val="0"/>
        </dgm:presLayoutVars>
      </dgm:prSet>
      <dgm:spPr/>
    </dgm:pt>
    <dgm:pt modelId="{E06525AF-C7A5-4527-AD63-8DB250268294}" type="pres">
      <dgm:prSet presAssocID="{94444AD7-62E9-4A7E-86F9-795A6447F22E}" presName="sibTrans" presStyleCnt="0"/>
      <dgm:spPr/>
    </dgm:pt>
    <dgm:pt modelId="{C0C185B8-B1F8-4AFA-A1E2-3864603CDFD4}" type="pres">
      <dgm:prSet presAssocID="{ABAEBE96-04CD-44B2-921C-041E8EE39499}" presName="compNode" presStyleCnt="0"/>
      <dgm:spPr/>
    </dgm:pt>
    <dgm:pt modelId="{9D0D80D7-B0DD-4986-AC0E-F4156BF9905D}" type="pres">
      <dgm:prSet presAssocID="{ABAEBE96-04CD-44B2-921C-041E8EE39499}" presName="bgRect" presStyleLbl="bgShp" presStyleIdx="4" presStyleCnt="5"/>
      <dgm:spPr/>
    </dgm:pt>
    <dgm:pt modelId="{93CE96B3-ED2B-4452-965E-150E28B8B98E}" type="pres">
      <dgm:prSet presAssocID="{ABAEBE96-04CD-44B2-921C-041E8EE394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91841D5D-ED7D-4E85-81AA-F569D0A735AD}" type="pres">
      <dgm:prSet presAssocID="{ABAEBE96-04CD-44B2-921C-041E8EE39499}" presName="spaceRect" presStyleCnt="0"/>
      <dgm:spPr/>
    </dgm:pt>
    <dgm:pt modelId="{5BF38263-398B-49D0-8EE6-4535F1C9B74B}" type="pres">
      <dgm:prSet presAssocID="{ABAEBE96-04CD-44B2-921C-041E8EE39499}" presName="parTx" presStyleLbl="revTx" presStyleIdx="4" presStyleCnt="5">
        <dgm:presLayoutVars>
          <dgm:chMax val="0"/>
          <dgm:chPref val="0"/>
        </dgm:presLayoutVars>
      </dgm:prSet>
      <dgm:spPr/>
    </dgm:pt>
  </dgm:ptLst>
  <dgm:cxnLst>
    <dgm:cxn modelId="{964BF60E-B314-491F-B2DC-F2600B5A950E}" type="presOf" srcId="{3D2A36B7-288E-4C53-A51A-3CECACFCBC65}" destId="{91CCECCA-4E19-4622-99CF-2AD3A5F8310C}" srcOrd="0" destOrd="0" presId="urn:microsoft.com/office/officeart/2018/2/layout/IconVerticalSolidList"/>
    <dgm:cxn modelId="{337A471D-E315-413D-8D64-70CF95474811}" type="presOf" srcId="{E0F7DE4B-E756-4DFC-909D-24D039969928}" destId="{07D6DE02-BA2D-4AF6-AD5B-9132691370F9}" srcOrd="0" destOrd="0" presId="urn:microsoft.com/office/officeart/2018/2/layout/IconVerticalSolidList"/>
    <dgm:cxn modelId="{AB94EB20-92D7-40A2-B835-CBA3D927669D}" srcId="{3D2A36B7-288E-4C53-A51A-3CECACFCBC65}" destId="{432C859D-9999-4725-9698-FDF833E387CE}" srcOrd="3" destOrd="0" parTransId="{32D22942-B9A3-4A5A-A6F9-A114B1FDAD99}" sibTransId="{94444AD7-62E9-4A7E-86F9-795A6447F22E}"/>
    <dgm:cxn modelId="{992AE172-4FAD-43DE-A690-57A03469739F}" type="presOf" srcId="{432C859D-9999-4725-9698-FDF833E387CE}" destId="{9EE76F59-D1EC-45F8-89AB-CDC24029AD41}" srcOrd="0" destOrd="0" presId="urn:microsoft.com/office/officeart/2018/2/layout/IconVerticalSolidList"/>
    <dgm:cxn modelId="{4C99017F-B939-43D6-A196-D9C647AD94F1}" srcId="{3D2A36B7-288E-4C53-A51A-3CECACFCBC65}" destId="{E0F7DE4B-E756-4DFC-909D-24D039969928}" srcOrd="2" destOrd="0" parTransId="{CE35A87D-7BEB-4916-8DC4-772F61E7E649}" sibTransId="{7F4BE3F6-18C9-464A-8A2D-CCB8136F3277}"/>
    <dgm:cxn modelId="{EBE8EE8B-99B3-4D39-BC4B-C8A467E1AE95}" srcId="{3D2A36B7-288E-4C53-A51A-3CECACFCBC65}" destId="{A88F69CA-5BCF-4541-9453-928FCA5389F9}" srcOrd="1" destOrd="0" parTransId="{AB98FF76-D2AA-4EEA-9271-E92096182BEE}" sibTransId="{53C9C532-72AE-4F03-B199-1301A677215B}"/>
    <dgm:cxn modelId="{A706F8A3-F9EF-4FC0-B6C1-E9756B4E24E7}" srcId="{3D2A36B7-288E-4C53-A51A-3CECACFCBC65}" destId="{ABAEBE96-04CD-44B2-921C-041E8EE39499}" srcOrd="4" destOrd="0" parTransId="{6238882B-603C-45E3-96B3-98EDAB8E5C72}" sibTransId="{C41D1B74-82AF-4C7E-9EAA-90A9F1FE4951}"/>
    <dgm:cxn modelId="{899E8AA4-2FEB-44B5-9A0F-961FB07EAE46}" type="presOf" srcId="{FE823660-7621-4EBC-AA70-35D4891292DE}" destId="{3355E5BA-5231-4B37-9107-8E5957AB82F8}" srcOrd="0" destOrd="0" presId="urn:microsoft.com/office/officeart/2018/2/layout/IconVerticalSolidList"/>
    <dgm:cxn modelId="{CD1BECCD-4574-4331-BDEC-4A39F4811B4B}" type="presOf" srcId="{ABAEBE96-04CD-44B2-921C-041E8EE39499}" destId="{5BF38263-398B-49D0-8EE6-4535F1C9B74B}" srcOrd="0" destOrd="0" presId="urn:microsoft.com/office/officeart/2018/2/layout/IconVerticalSolidList"/>
    <dgm:cxn modelId="{CF3A99D1-26C3-4D5F-93C6-1314C724B76D}" type="presOf" srcId="{A88F69CA-5BCF-4541-9453-928FCA5389F9}" destId="{A392C1FB-CCC4-4281-B6B1-1EB66D0BF9B7}" srcOrd="0" destOrd="0" presId="urn:microsoft.com/office/officeart/2018/2/layout/IconVerticalSolidList"/>
    <dgm:cxn modelId="{7B5E12FA-A0CD-4AFF-BEAA-62C05A443085}" srcId="{3D2A36B7-288E-4C53-A51A-3CECACFCBC65}" destId="{FE823660-7621-4EBC-AA70-35D4891292DE}" srcOrd="0" destOrd="0" parTransId="{BC9C179C-FAA3-48BF-BE6C-C7FB81092AA7}" sibTransId="{7060B289-6A08-489E-BAAF-908B5F3E327A}"/>
    <dgm:cxn modelId="{03CC6B83-C129-47D7-8B17-AAA5942DF3BD}" type="presParOf" srcId="{91CCECCA-4E19-4622-99CF-2AD3A5F8310C}" destId="{825F031C-2527-49AF-840B-CACECDE906B7}" srcOrd="0" destOrd="0" presId="urn:microsoft.com/office/officeart/2018/2/layout/IconVerticalSolidList"/>
    <dgm:cxn modelId="{A74FE1CE-66DC-4C0D-93D3-9CB966D7FE9C}" type="presParOf" srcId="{825F031C-2527-49AF-840B-CACECDE906B7}" destId="{D7190306-3BD8-42F9-B31F-4FCF2FF86B35}" srcOrd="0" destOrd="0" presId="urn:microsoft.com/office/officeart/2018/2/layout/IconVerticalSolidList"/>
    <dgm:cxn modelId="{99C65AC5-E523-43CF-A0B3-4BE95B346741}" type="presParOf" srcId="{825F031C-2527-49AF-840B-CACECDE906B7}" destId="{E5A4D740-8718-4C7D-BBC3-BE57FF6B98E5}" srcOrd="1" destOrd="0" presId="urn:microsoft.com/office/officeart/2018/2/layout/IconVerticalSolidList"/>
    <dgm:cxn modelId="{F734BCB3-FC4E-4149-8CF7-D99577FA0967}" type="presParOf" srcId="{825F031C-2527-49AF-840B-CACECDE906B7}" destId="{CFF7BC7E-6CF5-4792-A663-05472D8F2AFA}" srcOrd="2" destOrd="0" presId="urn:microsoft.com/office/officeart/2018/2/layout/IconVerticalSolidList"/>
    <dgm:cxn modelId="{EBDEF4B2-7AE7-43DC-A513-2DA9C0FB90F8}" type="presParOf" srcId="{825F031C-2527-49AF-840B-CACECDE906B7}" destId="{3355E5BA-5231-4B37-9107-8E5957AB82F8}" srcOrd="3" destOrd="0" presId="urn:microsoft.com/office/officeart/2018/2/layout/IconVerticalSolidList"/>
    <dgm:cxn modelId="{2AA38960-C880-4253-BC6B-CE2BA2CFDFAD}" type="presParOf" srcId="{91CCECCA-4E19-4622-99CF-2AD3A5F8310C}" destId="{0311C85D-72E9-45EC-B855-02C356164728}" srcOrd="1" destOrd="0" presId="urn:microsoft.com/office/officeart/2018/2/layout/IconVerticalSolidList"/>
    <dgm:cxn modelId="{E9FE5258-C7CD-4673-B868-E912B3C63EA6}" type="presParOf" srcId="{91CCECCA-4E19-4622-99CF-2AD3A5F8310C}" destId="{2837C0F7-D159-49EE-9D2D-37ABDFD4B9E7}" srcOrd="2" destOrd="0" presId="urn:microsoft.com/office/officeart/2018/2/layout/IconVerticalSolidList"/>
    <dgm:cxn modelId="{5F3D776D-AA35-445F-B61A-1C6BC1194E36}" type="presParOf" srcId="{2837C0F7-D159-49EE-9D2D-37ABDFD4B9E7}" destId="{F36A436C-082B-4819-916D-9B3B7B25B5FB}" srcOrd="0" destOrd="0" presId="urn:microsoft.com/office/officeart/2018/2/layout/IconVerticalSolidList"/>
    <dgm:cxn modelId="{B2ECF96F-748A-4DDD-BAED-B7B507DCB625}" type="presParOf" srcId="{2837C0F7-D159-49EE-9D2D-37ABDFD4B9E7}" destId="{6954052A-E45A-4B44-B7F9-39F8C1462E16}" srcOrd="1" destOrd="0" presId="urn:microsoft.com/office/officeart/2018/2/layout/IconVerticalSolidList"/>
    <dgm:cxn modelId="{83A0202E-F084-4490-803C-64B111B9FB35}" type="presParOf" srcId="{2837C0F7-D159-49EE-9D2D-37ABDFD4B9E7}" destId="{14F1EDB4-F5C3-4126-BA99-B27874050BF1}" srcOrd="2" destOrd="0" presId="urn:microsoft.com/office/officeart/2018/2/layout/IconVerticalSolidList"/>
    <dgm:cxn modelId="{88700240-EDF3-4852-9B31-1823A3497B09}" type="presParOf" srcId="{2837C0F7-D159-49EE-9D2D-37ABDFD4B9E7}" destId="{A392C1FB-CCC4-4281-B6B1-1EB66D0BF9B7}" srcOrd="3" destOrd="0" presId="urn:microsoft.com/office/officeart/2018/2/layout/IconVerticalSolidList"/>
    <dgm:cxn modelId="{A88597E0-D604-4DFB-97D6-F977DFD1C50D}" type="presParOf" srcId="{91CCECCA-4E19-4622-99CF-2AD3A5F8310C}" destId="{170FE22A-E748-478A-8EDA-62555ED2D74D}" srcOrd="3" destOrd="0" presId="urn:microsoft.com/office/officeart/2018/2/layout/IconVerticalSolidList"/>
    <dgm:cxn modelId="{2DC005F5-818F-4B26-B6EB-EDFB4AD16AF3}" type="presParOf" srcId="{91CCECCA-4E19-4622-99CF-2AD3A5F8310C}" destId="{F1E2D571-3710-49A6-A47F-FE8590964D50}" srcOrd="4" destOrd="0" presId="urn:microsoft.com/office/officeart/2018/2/layout/IconVerticalSolidList"/>
    <dgm:cxn modelId="{DA0AC6C3-5A9E-4784-8305-00E26C46C93B}" type="presParOf" srcId="{F1E2D571-3710-49A6-A47F-FE8590964D50}" destId="{C0FB1603-1191-4F77-B897-F998854B86AE}" srcOrd="0" destOrd="0" presId="urn:microsoft.com/office/officeart/2018/2/layout/IconVerticalSolidList"/>
    <dgm:cxn modelId="{9A1F516A-3598-4C4F-84DC-B586233EB004}" type="presParOf" srcId="{F1E2D571-3710-49A6-A47F-FE8590964D50}" destId="{28D538CA-226E-4D43-8B0C-6EFB954CDC6E}" srcOrd="1" destOrd="0" presId="urn:microsoft.com/office/officeart/2018/2/layout/IconVerticalSolidList"/>
    <dgm:cxn modelId="{83467470-BF26-4CA0-881D-901A4424AC6D}" type="presParOf" srcId="{F1E2D571-3710-49A6-A47F-FE8590964D50}" destId="{2DAD6428-4007-47B7-9CD1-D5233DF0BEA1}" srcOrd="2" destOrd="0" presId="urn:microsoft.com/office/officeart/2018/2/layout/IconVerticalSolidList"/>
    <dgm:cxn modelId="{682FB445-326A-4D55-A82B-BFBE13513717}" type="presParOf" srcId="{F1E2D571-3710-49A6-A47F-FE8590964D50}" destId="{07D6DE02-BA2D-4AF6-AD5B-9132691370F9}" srcOrd="3" destOrd="0" presId="urn:microsoft.com/office/officeart/2018/2/layout/IconVerticalSolidList"/>
    <dgm:cxn modelId="{EF54C171-AF69-47EE-B3FE-95A981D9A200}" type="presParOf" srcId="{91CCECCA-4E19-4622-99CF-2AD3A5F8310C}" destId="{FA9E1716-6B63-4EDE-8BBC-596E35FFCCFC}" srcOrd="5" destOrd="0" presId="urn:microsoft.com/office/officeart/2018/2/layout/IconVerticalSolidList"/>
    <dgm:cxn modelId="{351583DE-B7CB-4683-923D-247A6F49DF45}" type="presParOf" srcId="{91CCECCA-4E19-4622-99CF-2AD3A5F8310C}" destId="{7A36ED8A-F028-400B-BC6F-F14464C7908F}" srcOrd="6" destOrd="0" presId="urn:microsoft.com/office/officeart/2018/2/layout/IconVerticalSolidList"/>
    <dgm:cxn modelId="{AD1D1140-ADDF-4596-B0D4-A58B8E6E9BAA}" type="presParOf" srcId="{7A36ED8A-F028-400B-BC6F-F14464C7908F}" destId="{B861DF37-3EC3-4C27-91DD-C2E54215B48D}" srcOrd="0" destOrd="0" presId="urn:microsoft.com/office/officeart/2018/2/layout/IconVerticalSolidList"/>
    <dgm:cxn modelId="{71B9B9F6-3DD5-4640-B915-FE15DEA6AF8A}" type="presParOf" srcId="{7A36ED8A-F028-400B-BC6F-F14464C7908F}" destId="{761A8043-F3A8-4D3D-8600-769FCDADB232}" srcOrd="1" destOrd="0" presId="urn:microsoft.com/office/officeart/2018/2/layout/IconVerticalSolidList"/>
    <dgm:cxn modelId="{82953EA3-B5D5-4427-B152-8F9A230A00D0}" type="presParOf" srcId="{7A36ED8A-F028-400B-BC6F-F14464C7908F}" destId="{8060CD37-4AE1-431A-A6BA-ED6CC432B707}" srcOrd="2" destOrd="0" presId="urn:microsoft.com/office/officeart/2018/2/layout/IconVerticalSolidList"/>
    <dgm:cxn modelId="{D0F95DD3-9942-41E0-ADD8-F545F80C211C}" type="presParOf" srcId="{7A36ED8A-F028-400B-BC6F-F14464C7908F}" destId="{9EE76F59-D1EC-45F8-89AB-CDC24029AD41}" srcOrd="3" destOrd="0" presId="urn:microsoft.com/office/officeart/2018/2/layout/IconVerticalSolidList"/>
    <dgm:cxn modelId="{C6899CE8-46F7-4BA7-AA98-C3E43A78E434}" type="presParOf" srcId="{91CCECCA-4E19-4622-99CF-2AD3A5F8310C}" destId="{E06525AF-C7A5-4527-AD63-8DB250268294}" srcOrd="7" destOrd="0" presId="urn:microsoft.com/office/officeart/2018/2/layout/IconVerticalSolidList"/>
    <dgm:cxn modelId="{4560D9CB-9DB0-47EB-B5FC-57E201CAE289}" type="presParOf" srcId="{91CCECCA-4E19-4622-99CF-2AD3A5F8310C}" destId="{C0C185B8-B1F8-4AFA-A1E2-3864603CDFD4}" srcOrd="8" destOrd="0" presId="urn:microsoft.com/office/officeart/2018/2/layout/IconVerticalSolidList"/>
    <dgm:cxn modelId="{13A559BF-DF0C-4189-B96A-5FDC92888803}" type="presParOf" srcId="{C0C185B8-B1F8-4AFA-A1E2-3864603CDFD4}" destId="{9D0D80D7-B0DD-4986-AC0E-F4156BF9905D}" srcOrd="0" destOrd="0" presId="urn:microsoft.com/office/officeart/2018/2/layout/IconVerticalSolidList"/>
    <dgm:cxn modelId="{8332E31F-2D9D-4EBC-B4B7-45BA6F48A608}" type="presParOf" srcId="{C0C185B8-B1F8-4AFA-A1E2-3864603CDFD4}" destId="{93CE96B3-ED2B-4452-965E-150E28B8B98E}" srcOrd="1" destOrd="0" presId="urn:microsoft.com/office/officeart/2018/2/layout/IconVerticalSolidList"/>
    <dgm:cxn modelId="{DB686D57-DE47-47E1-967C-C40143525208}" type="presParOf" srcId="{C0C185B8-B1F8-4AFA-A1E2-3864603CDFD4}" destId="{91841D5D-ED7D-4E85-81AA-F569D0A735AD}" srcOrd="2" destOrd="0" presId="urn:microsoft.com/office/officeart/2018/2/layout/IconVerticalSolidList"/>
    <dgm:cxn modelId="{7B509ABF-C945-4447-BDC5-F16B5AB09953}" type="presParOf" srcId="{C0C185B8-B1F8-4AFA-A1E2-3864603CDFD4}" destId="{5BF38263-398B-49D0-8EE6-4535F1C9B7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C3905-1369-49C7-9092-B89398B7BBA9}">
      <dsp:nvSpPr>
        <dsp:cNvPr id="0" name=""/>
        <dsp:cNvSpPr/>
      </dsp:nvSpPr>
      <dsp:spPr>
        <a:xfrm>
          <a:off x="0" y="1798"/>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BE7B1-8141-4C21-B886-EE2726DD4635}">
      <dsp:nvSpPr>
        <dsp:cNvPr id="0" name=""/>
        <dsp:cNvSpPr/>
      </dsp:nvSpPr>
      <dsp:spPr>
        <a:xfrm>
          <a:off x="275757" y="206907"/>
          <a:ext cx="501377" cy="501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93B5-B0D1-4C71-9F38-A08C734CC304}">
      <dsp:nvSpPr>
        <dsp:cNvPr id="0" name=""/>
        <dsp:cNvSpPr/>
      </dsp:nvSpPr>
      <dsp:spPr>
        <a:xfrm>
          <a:off x="1052893" y="1798"/>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US" sz="2200" kern="1200" dirty="0"/>
            <a:t>To provide </a:t>
          </a:r>
          <a:r>
            <a:rPr lang="en-IN" sz="2200" b="0" i="0" kern="1200" dirty="0"/>
            <a:t>immutable and transparent property ownership records</a:t>
          </a:r>
          <a:endParaRPr lang="en-US" sz="2200" kern="1200" dirty="0"/>
        </a:p>
      </dsp:txBody>
      <dsp:txXfrm>
        <a:off x="1052893" y="1798"/>
        <a:ext cx="9103637" cy="911596"/>
      </dsp:txXfrm>
    </dsp:sp>
    <dsp:sp modelId="{22A099EE-9F68-4D81-9F9B-A730312C7B49}">
      <dsp:nvSpPr>
        <dsp:cNvPr id="0" name=""/>
        <dsp:cNvSpPr/>
      </dsp:nvSpPr>
      <dsp:spPr>
        <a:xfrm>
          <a:off x="0" y="1141293"/>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69BF1-05C7-4CC6-985D-F0FD48365727}">
      <dsp:nvSpPr>
        <dsp:cNvPr id="0" name=""/>
        <dsp:cNvSpPr/>
      </dsp:nvSpPr>
      <dsp:spPr>
        <a:xfrm>
          <a:off x="275757" y="1346402"/>
          <a:ext cx="501377" cy="501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41BA6-72DA-4431-9A52-607E0D0604F8}">
      <dsp:nvSpPr>
        <dsp:cNvPr id="0" name=""/>
        <dsp:cNvSpPr/>
      </dsp:nvSpPr>
      <dsp:spPr>
        <a:xfrm>
          <a:off x="1052893" y="1141293"/>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IN" sz="2200" b="0" i="0" kern="1200"/>
            <a:t>To enable fractional ownership through tokenization</a:t>
          </a:r>
          <a:endParaRPr lang="en-US" sz="2200" kern="1200"/>
        </a:p>
      </dsp:txBody>
      <dsp:txXfrm>
        <a:off x="1052893" y="1141293"/>
        <a:ext cx="9103637" cy="911596"/>
      </dsp:txXfrm>
    </dsp:sp>
    <dsp:sp modelId="{F8AD7C56-C858-4DBE-A7A0-0FA5037FA5EA}">
      <dsp:nvSpPr>
        <dsp:cNvPr id="0" name=""/>
        <dsp:cNvSpPr/>
      </dsp:nvSpPr>
      <dsp:spPr>
        <a:xfrm>
          <a:off x="0" y="2280789"/>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160D0-DE04-4A8F-AE7C-FAAF9B76F77C}">
      <dsp:nvSpPr>
        <dsp:cNvPr id="0" name=""/>
        <dsp:cNvSpPr/>
      </dsp:nvSpPr>
      <dsp:spPr>
        <a:xfrm>
          <a:off x="275757" y="2485898"/>
          <a:ext cx="501377" cy="501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96A77-D826-4F03-A254-83784484C057}">
      <dsp:nvSpPr>
        <dsp:cNvPr id="0" name=""/>
        <dsp:cNvSpPr/>
      </dsp:nvSpPr>
      <dsp:spPr>
        <a:xfrm>
          <a:off x="1052893" y="2280789"/>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US" sz="2200" kern="1200" dirty="0"/>
            <a:t>To </a:t>
          </a:r>
          <a:r>
            <a:rPr lang="en-IN" sz="2200" b="0" i="0" kern="1200" dirty="0"/>
            <a:t>Reducing intermediaries</a:t>
          </a:r>
          <a:endParaRPr lang="en-US" sz="2200" kern="1200" dirty="0"/>
        </a:p>
      </dsp:txBody>
      <dsp:txXfrm>
        <a:off x="1052893" y="2280789"/>
        <a:ext cx="9103637" cy="911596"/>
      </dsp:txXfrm>
    </dsp:sp>
    <dsp:sp modelId="{FF4E5282-1EF1-4365-8290-08E7249C3B80}">
      <dsp:nvSpPr>
        <dsp:cNvPr id="0" name=""/>
        <dsp:cNvSpPr/>
      </dsp:nvSpPr>
      <dsp:spPr>
        <a:xfrm>
          <a:off x="0" y="3420284"/>
          <a:ext cx="10156531" cy="9115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2EC93-CFB7-4112-91C0-D8C33E1365B8}">
      <dsp:nvSpPr>
        <dsp:cNvPr id="0" name=""/>
        <dsp:cNvSpPr/>
      </dsp:nvSpPr>
      <dsp:spPr>
        <a:xfrm>
          <a:off x="275757" y="3625393"/>
          <a:ext cx="501377" cy="501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3D94B-C35E-47BE-B6F0-FAB448ACC83E}">
      <dsp:nvSpPr>
        <dsp:cNvPr id="0" name=""/>
        <dsp:cNvSpPr/>
      </dsp:nvSpPr>
      <dsp:spPr>
        <a:xfrm>
          <a:off x="1052893" y="3420284"/>
          <a:ext cx="9103637" cy="9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77" tIns="96477" rIns="96477" bIns="96477" numCol="1" spcCol="1270" anchor="ctr" anchorCtr="0">
          <a:noAutofit/>
        </a:bodyPr>
        <a:lstStyle/>
        <a:p>
          <a:pPr marL="0" lvl="0" indent="0" algn="l" defTabSz="977900">
            <a:lnSpc>
              <a:spcPct val="100000"/>
            </a:lnSpc>
            <a:spcBef>
              <a:spcPct val="0"/>
            </a:spcBef>
            <a:spcAft>
              <a:spcPct val="35000"/>
            </a:spcAft>
            <a:buNone/>
          </a:pPr>
          <a:r>
            <a:rPr lang="en-US" sz="2200" kern="1200" dirty="0"/>
            <a:t>To </a:t>
          </a:r>
          <a:r>
            <a:rPr lang="en-IN" sz="2200" b="0" i="0" kern="1200" dirty="0"/>
            <a:t>Facilitating global accessibility and faster transactions, to simplify property trading.</a:t>
          </a:r>
          <a:endParaRPr lang="en-US" sz="2200" kern="1200" dirty="0"/>
        </a:p>
      </dsp:txBody>
      <dsp:txXfrm>
        <a:off x="1052893" y="3420284"/>
        <a:ext cx="9103637" cy="911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4D52C-A3E6-4D4E-8BA5-43EF7B889451}">
      <dsp:nvSpPr>
        <dsp:cNvPr id="0" name=""/>
        <dsp:cNvSpPr/>
      </dsp:nvSpPr>
      <dsp:spPr>
        <a:xfrm>
          <a:off x="911642" y="1220"/>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mintProperty: Allows creating new property tokens with location and price.</a:t>
          </a:r>
          <a:endParaRPr lang="en-US" sz="1700" kern="1200"/>
        </a:p>
      </dsp:txBody>
      <dsp:txXfrm>
        <a:off x="951840" y="41418"/>
        <a:ext cx="2207055" cy="1292074"/>
      </dsp:txXfrm>
    </dsp:sp>
    <dsp:sp modelId="{D73EC2A6-C707-3C4E-9D32-440A7B31CED9}">
      <dsp:nvSpPr>
        <dsp:cNvPr id="0" name=""/>
        <dsp:cNvSpPr/>
      </dsp:nvSpPr>
      <dsp:spPr>
        <a:xfrm>
          <a:off x="3400389" y="403812"/>
          <a:ext cx="484939" cy="56728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00389" y="517269"/>
        <a:ext cx="339457" cy="340373"/>
      </dsp:txXfrm>
    </dsp:sp>
    <dsp:sp modelId="{906AD858-A113-7E44-A2D8-408F7A9752AB}">
      <dsp:nvSpPr>
        <dsp:cNvPr id="0" name=""/>
        <dsp:cNvSpPr/>
      </dsp:nvSpPr>
      <dsp:spPr>
        <a:xfrm>
          <a:off x="4114074" y="1220"/>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listPropertyForSale: Enables property owners to list their tokens for sale.</a:t>
          </a:r>
          <a:endParaRPr lang="en-US" sz="1700" kern="1200"/>
        </a:p>
      </dsp:txBody>
      <dsp:txXfrm>
        <a:off x="4154272" y="41418"/>
        <a:ext cx="2207055" cy="1292074"/>
      </dsp:txXfrm>
    </dsp:sp>
    <dsp:sp modelId="{19297E95-C44B-A244-AAB7-23E2C1AA8052}">
      <dsp:nvSpPr>
        <dsp:cNvPr id="0" name=""/>
        <dsp:cNvSpPr/>
      </dsp:nvSpPr>
      <dsp:spPr>
        <a:xfrm>
          <a:off x="6602821" y="403812"/>
          <a:ext cx="484939" cy="56728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02821" y="517269"/>
        <a:ext cx="339457" cy="340373"/>
      </dsp:txXfrm>
    </dsp:sp>
    <dsp:sp modelId="{60345C2E-2307-E64C-B5A1-F6F5B04012EE}">
      <dsp:nvSpPr>
        <dsp:cNvPr id="0" name=""/>
        <dsp:cNvSpPr/>
      </dsp:nvSpPr>
      <dsp:spPr>
        <a:xfrm>
          <a:off x="7316505" y="1220"/>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buyProperty: Allows users to purchase listed properties.</a:t>
          </a:r>
          <a:endParaRPr lang="en-US" sz="1700" kern="1200"/>
        </a:p>
      </dsp:txBody>
      <dsp:txXfrm>
        <a:off x="7356703" y="41418"/>
        <a:ext cx="2207055" cy="1292074"/>
      </dsp:txXfrm>
    </dsp:sp>
    <dsp:sp modelId="{E315B1B7-52C2-4444-8968-FB67EE829724}">
      <dsp:nvSpPr>
        <dsp:cNvPr id="0" name=""/>
        <dsp:cNvSpPr/>
      </dsp:nvSpPr>
      <dsp:spPr>
        <a:xfrm rot="5400000">
          <a:off x="8217761" y="1533812"/>
          <a:ext cx="484939" cy="56728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8290044" y="1574986"/>
        <a:ext cx="340373" cy="339457"/>
      </dsp:txXfrm>
    </dsp:sp>
    <dsp:sp modelId="{5FCDE0B1-FC63-D149-8C37-68CDE69B6505}">
      <dsp:nvSpPr>
        <dsp:cNvPr id="0" name=""/>
        <dsp:cNvSpPr/>
      </dsp:nvSpPr>
      <dsp:spPr>
        <a:xfrm>
          <a:off x="7316505" y="2288671"/>
          <a:ext cx="2287451" cy="13724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getProperty: Retrieves details of a specific property.</a:t>
          </a:r>
          <a:endParaRPr lang="en-US" sz="1700" kern="1200"/>
        </a:p>
      </dsp:txBody>
      <dsp:txXfrm>
        <a:off x="7356703" y="2328869"/>
        <a:ext cx="2207055" cy="1292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90306-3BD8-42F9-B31F-4FCF2FF86B35}">
      <dsp:nvSpPr>
        <dsp:cNvPr id="0" name=""/>
        <dsp:cNvSpPr/>
      </dsp:nvSpPr>
      <dsp:spPr>
        <a:xfrm>
          <a:off x="0" y="4565"/>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4D740-8718-4C7D-BBC3-BE57FF6B98E5}">
      <dsp:nvSpPr>
        <dsp:cNvPr id="0" name=""/>
        <dsp:cNvSpPr/>
      </dsp:nvSpPr>
      <dsp:spPr>
        <a:xfrm>
          <a:off x="294154" y="223358"/>
          <a:ext cx="534826" cy="534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55E5BA-5231-4B37-9107-8E5957AB82F8}">
      <dsp:nvSpPr>
        <dsp:cNvPr id="0" name=""/>
        <dsp:cNvSpPr/>
      </dsp:nvSpPr>
      <dsp:spPr>
        <a:xfrm>
          <a:off x="1123136" y="4565"/>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Property Minting: To creates new property NFTs with specified location and price.</a:t>
          </a:r>
          <a:endParaRPr lang="en-US" sz="1900" kern="1200" dirty="0"/>
        </a:p>
      </dsp:txBody>
      <dsp:txXfrm>
        <a:off x="1123136" y="4565"/>
        <a:ext cx="5880640" cy="972412"/>
      </dsp:txXfrm>
    </dsp:sp>
    <dsp:sp modelId="{F36A436C-082B-4819-916D-9B3B7B25B5FB}">
      <dsp:nvSpPr>
        <dsp:cNvPr id="0" name=""/>
        <dsp:cNvSpPr/>
      </dsp:nvSpPr>
      <dsp:spPr>
        <a:xfrm>
          <a:off x="0" y="1220080"/>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4052A-E45A-4B44-B7F9-39F8C1462E16}">
      <dsp:nvSpPr>
        <dsp:cNvPr id="0" name=""/>
        <dsp:cNvSpPr/>
      </dsp:nvSpPr>
      <dsp:spPr>
        <a:xfrm>
          <a:off x="294154" y="1438873"/>
          <a:ext cx="534826" cy="534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2C1FB-CCC4-4281-B6B1-1EB66D0BF9B7}">
      <dsp:nvSpPr>
        <dsp:cNvPr id="0" name=""/>
        <dsp:cNvSpPr/>
      </dsp:nvSpPr>
      <dsp:spPr>
        <a:xfrm>
          <a:off x="1123136" y="1220080"/>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Property Listing: To allows property owners to list their properties for sale.</a:t>
          </a:r>
          <a:endParaRPr lang="en-US" sz="1900" kern="1200" dirty="0"/>
        </a:p>
      </dsp:txBody>
      <dsp:txXfrm>
        <a:off x="1123136" y="1220080"/>
        <a:ext cx="5880640" cy="972412"/>
      </dsp:txXfrm>
    </dsp:sp>
    <dsp:sp modelId="{C0FB1603-1191-4F77-B897-F998854B86AE}">
      <dsp:nvSpPr>
        <dsp:cNvPr id="0" name=""/>
        <dsp:cNvSpPr/>
      </dsp:nvSpPr>
      <dsp:spPr>
        <a:xfrm>
          <a:off x="0" y="2435596"/>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538CA-226E-4D43-8B0C-6EFB954CDC6E}">
      <dsp:nvSpPr>
        <dsp:cNvPr id="0" name=""/>
        <dsp:cNvSpPr/>
      </dsp:nvSpPr>
      <dsp:spPr>
        <a:xfrm>
          <a:off x="294154" y="2654389"/>
          <a:ext cx="534826" cy="534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6DE02-BA2D-4AF6-AD5B-9132691370F9}">
      <dsp:nvSpPr>
        <dsp:cNvPr id="0" name=""/>
        <dsp:cNvSpPr/>
      </dsp:nvSpPr>
      <dsp:spPr>
        <a:xfrm>
          <a:off x="1123136" y="2435596"/>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Property Buying: It facilitates the purchasing of listed properties.</a:t>
          </a:r>
          <a:endParaRPr lang="en-US" sz="1900" kern="1200" dirty="0"/>
        </a:p>
      </dsp:txBody>
      <dsp:txXfrm>
        <a:off x="1123136" y="2435596"/>
        <a:ext cx="5880640" cy="972412"/>
      </dsp:txXfrm>
    </dsp:sp>
    <dsp:sp modelId="{B861DF37-3EC3-4C27-91DD-C2E54215B48D}">
      <dsp:nvSpPr>
        <dsp:cNvPr id="0" name=""/>
        <dsp:cNvSpPr/>
      </dsp:nvSpPr>
      <dsp:spPr>
        <a:xfrm>
          <a:off x="0" y="3651111"/>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A8043-F3A8-4D3D-8600-769FCDADB232}">
      <dsp:nvSpPr>
        <dsp:cNvPr id="0" name=""/>
        <dsp:cNvSpPr/>
      </dsp:nvSpPr>
      <dsp:spPr>
        <a:xfrm>
          <a:off x="294154" y="3869904"/>
          <a:ext cx="534826" cy="5348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76F59-D1EC-45F8-89AB-CDC24029AD41}">
      <dsp:nvSpPr>
        <dsp:cNvPr id="0" name=""/>
        <dsp:cNvSpPr/>
      </dsp:nvSpPr>
      <dsp:spPr>
        <a:xfrm>
          <a:off x="1123136" y="3651111"/>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Wallet Connection: To implement secure connection using MetaMask.</a:t>
          </a:r>
          <a:endParaRPr lang="en-US" sz="1900" kern="1200" dirty="0"/>
        </a:p>
      </dsp:txBody>
      <dsp:txXfrm>
        <a:off x="1123136" y="3651111"/>
        <a:ext cx="5880640" cy="972412"/>
      </dsp:txXfrm>
    </dsp:sp>
    <dsp:sp modelId="{9D0D80D7-B0DD-4986-AC0E-F4156BF9905D}">
      <dsp:nvSpPr>
        <dsp:cNvPr id="0" name=""/>
        <dsp:cNvSpPr/>
      </dsp:nvSpPr>
      <dsp:spPr>
        <a:xfrm>
          <a:off x="0" y="4866627"/>
          <a:ext cx="7003777" cy="972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E96B3-ED2B-4452-965E-150E28B8B98E}">
      <dsp:nvSpPr>
        <dsp:cNvPr id="0" name=""/>
        <dsp:cNvSpPr/>
      </dsp:nvSpPr>
      <dsp:spPr>
        <a:xfrm>
          <a:off x="294154" y="5085420"/>
          <a:ext cx="534826" cy="5348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F38263-398B-49D0-8EE6-4535F1C9B74B}">
      <dsp:nvSpPr>
        <dsp:cNvPr id="0" name=""/>
        <dsp:cNvSpPr/>
      </dsp:nvSpPr>
      <dsp:spPr>
        <a:xfrm>
          <a:off x="1123136" y="4866627"/>
          <a:ext cx="5880640" cy="97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90000"/>
            </a:lnSpc>
            <a:spcBef>
              <a:spcPct val="0"/>
            </a:spcBef>
            <a:spcAft>
              <a:spcPct val="35000"/>
            </a:spcAft>
            <a:buNone/>
          </a:pPr>
          <a:r>
            <a:rPr lang="en-IN" sz="1900" b="0" i="0" kern="1200" dirty="0"/>
            <a:t>Role-based Access Control: Differentiates between seller and buyer roles for specific functionalities</a:t>
          </a:r>
          <a:endParaRPr lang="en-US" sz="1900" kern="1200" dirty="0"/>
        </a:p>
      </dsp:txBody>
      <dsp:txXfrm>
        <a:off x="1123136" y="4866627"/>
        <a:ext cx="5880640" cy="9724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11/22/24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8052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11/22/24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718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11/22/24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934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11/22/24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234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11/22/24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070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11/22/24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836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11/22/24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901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11/22/24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111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11/22/24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966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11/22/24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694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11/22/24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82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11/22/24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884882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8"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0IK-PYjoY5I9lyRLSYchtaMUnymdNgM1/view?usp=share_link"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pavan-kalam/Blockchain-based-realestate-management-syste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 name="Picture 1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design of flower petals in pastel">
            <a:extLst>
              <a:ext uri="{FF2B5EF4-FFF2-40B4-BE49-F238E27FC236}">
                <a16:creationId xmlns:a16="http://schemas.microsoft.com/office/drawing/2014/main" id="{DFD65B2A-6731-C20F-938C-E81B1CF6B3FE}"/>
              </a:ext>
            </a:extLst>
          </p:cNvPr>
          <p:cNvPicPr>
            <a:picLocks noChangeAspect="1"/>
          </p:cNvPicPr>
          <p:nvPr/>
        </p:nvPicPr>
        <p:blipFill>
          <a:blip r:embed="rId4">
            <a:alphaModFix amt="60000"/>
          </a:blip>
          <a:srcRect t="14118" r="-1" b="-1"/>
          <a:stretch/>
        </p:blipFill>
        <p:spPr>
          <a:xfrm>
            <a:off x="1524" y="688"/>
            <a:ext cx="12188952" cy="6856624"/>
          </a:xfrm>
          <a:prstGeom prst="rect">
            <a:avLst/>
          </a:prstGeom>
        </p:spPr>
      </p:pic>
      <p:sp>
        <p:nvSpPr>
          <p:cNvPr id="2" name="Title 1">
            <a:extLst>
              <a:ext uri="{FF2B5EF4-FFF2-40B4-BE49-F238E27FC236}">
                <a16:creationId xmlns:a16="http://schemas.microsoft.com/office/drawing/2014/main" id="{C6B26657-518D-302D-EC87-8100FDE5543A}"/>
              </a:ext>
            </a:extLst>
          </p:cNvPr>
          <p:cNvSpPr>
            <a:spLocks noGrp="1"/>
          </p:cNvSpPr>
          <p:nvPr>
            <p:ph type="ctrTitle"/>
          </p:nvPr>
        </p:nvSpPr>
        <p:spPr>
          <a:xfrm>
            <a:off x="1198180" y="726066"/>
            <a:ext cx="9774619" cy="2474333"/>
          </a:xfrm>
        </p:spPr>
        <p:txBody>
          <a:bodyPr vert="horz" lIns="91440" tIns="45720" rIns="91440" bIns="45720" rtlCol="0" anchor="b">
            <a:normAutofit/>
          </a:bodyPr>
          <a:lstStyle/>
          <a:p>
            <a:r>
              <a:rPr lang="en-US" dirty="0">
                <a:solidFill>
                  <a:srgbClr val="FFFFFF"/>
                </a:solidFill>
              </a:rPr>
              <a:t>TokenLand: Blockchain Based Real Estate Management System</a:t>
            </a:r>
          </a:p>
        </p:txBody>
      </p:sp>
      <p:sp>
        <p:nvSpPr>
          <p:cNvPr id="3" name="Subtitle 2">
            <a:extLst>
              <a:ext uri="{FF2B5EF4-FFF2-40B4-BE49-F238E27FC236}">
                <a16:creationId xmlns:a16="http://schemas.microsoft.com/office/drawing/2014/main" id="{C28CB0BD-FBAB-0568-F384-D9476F46A170}"/>
              </a:ext>
            </a:extLst>
          </p:cNvPr>
          <p:cNvSpPr>
            <a:spLocks noGrp="1"/>
          </p:cNvSpPr>
          <p:nvPr>
            <p:ph type="subTitle" idx="1"/>
          </p:nvPr>
        </p:nvSpPr>
        <p:spPr>
          <a:xfrm>
            <a:off x="1219202" y="3429000"/>
            <a:ext cx="9954076" cy="2514600"/>
          </a:xfrm>
        </p:spPr>
        <p:txBody>
          <a:bodyPr vert="horz" lIns="91440" tIns="45720" rIns="91440" bIns="45720" rtlCol="0" anchor="ctr">
            <a:normAutofit/>
          </a:bodyPr>
          <a:lstStyle/>
          <a:p>
            <a:br>
              <a:rPr lang="en-US" sz="1800" b="1" dirty="0">
                <a:solidFill>
                  <a:srgbClr val="FFFFFF"/>
                </a:solidFill>
              </a:rPr>
            </a:br>
            <a:br>
              <a:rPr lang="en-US" sz="1800" b="1" dirty="0">
                <a:solidFill>
                  <a:srgbClr val="FFFFFF"/>
                </a:solidFill>
              </a:rPr>
            </a:br>
            <a:r>
              <a:rPr lang="en-US" sz="1800" b="1" dirty="0">
                <a:solidFill>
                  <a:srgbClr val="FFFFFF"/>
                </a:solidFill>
              </a:rPr>
              <a:t>PAVAN KALAM</a:t>
            </a:r>
          </a:p>
          <a:p>
            <a:r>
              <a:rPr lang="en-US" sz="1800" b="1" dirty="0">
                <a:solidFill>
                  <a:srgbClr val="FFFFFF"/>
                </a:solidFill>
              </a:rPr>
              <a:t> 16358242</a:t>
            </a:r>
          </a:p>
        </p:txBody>
      </p:sp>
    </p:spTree>
    <p:extLst>
      <p:ext uri="{BB962C8B-B14F-4D97-AF65-F5344CB8AC3E}">
        <p14:creationId xmlns:p14="http://schemas.microsoft.com/office/powerpoint/2010/main" val="2139485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1EA5F2-FCDB-48B9-2CE4-8002E3443A55}"/>
              </a:ext>
            </a:extLst>
          </p:cNvPr>
          <p:cNvSpPr>
            <a:spLocks noGrp="1"/>
          </p:cNvSpPr>
          <p:nvPr>
            <p:ph type="title"/>
          </p:nvPr>
        </p:nvSpPr>
        <p:spPr>
          <a:xfrm>
            <a:off x="838201" y="559813"/>
            <a:ext cx="2819399" cy="5577934"/>
          </a:xfrm>
        </p:spPr>
        <p:txBody>
          <a:bodyPr>
            <a:normAutofit/>
          </a:bodyPr>
          <a:lstStyle/>
          <a:p>
            <a:r>
              <a:rPr lang="en-US" sz="3700"/>
              <a:t>Algorithms</a:t>
            </a:r>
          </a:p>
        </p:txBody>
      </p:sp>
      <p:graphicFrame>
        <p:nvGraphicFramePr>
          <p:cNvPr id="27" name="Content Placeholder 2">
            <a:extLst>
              <a:ext uri="{FF2B5EF4-FFF2-40B4-BE49-F238E27FC236}">
                <a16:creationId xmlns:a16="http://schemas.microsoft.com/office/drawing/2014/main" id="{A8E1D263-3C83-7D1E-47DA-F77765B3ADEC}"/>
              </a:ext>
            </a:extLst>
          </p:cNvPr>
          <p:cNvGraphicFramePr>
            <a:graphicFrameLocks noGrp="1"/>
          </p:cNvGraphicFramePr>
          <p:nvPr>
            <p:ph idx="1"/>
            <p:extLst>
              <p:ext uri="{D42A27DB-BD31-4B8C-83A1-F6EECF244321}">
                <p14:modId xmlns:p14="http://schemas.microsoft.com/office/powerpoint/2010/main" val="163602113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94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111EAB55-6361-4D2E-B9A0-72953AB11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2584305-C834-4AD0-AC2F-60906D91C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429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1BE33E-3BBA-8908-91A0-8DF47AA0C0C7}"/>
              </a:ext>
            </a:extLst>
          </p:cNvPr>
          <p:cNvSpPr>
            <a:spLocks noGrp="1"/>
          </p:cNvSpPr>
          <p:nvPr>
            <p:ph type="title"/>
          </p:nvPr>
        </p:nvSpPr>
        <p:spPr>
          <a:xfrm>
            <a:off x="1198181" y="559813"/>
            <a:ext cx="9988166" cy="2564387"/>
          </a:xfrm>
        </p:spPr>
        <p:txBody>
          <a:bodyPr anchor="ctr">
            <a:normAutofit/>
          </a:bodyPr>
          <a:lstStyle/>
          <a:p>
            <a:pPr algn="ctr"/>
            <a:r>
              <a:rPr lang="en-US" dirty="0"/>
              <a:t>Project Demo</a:t>
            </a:r>
            <a:endParaRPr lang="en-US"/>
          </a:p>
        </p:txBody>
      </p:sp>
      <p:sp>
        <p:nvSpPr>
          <p:cNvPr id="3" name="Content Placeholder 2">
            <a:extLst>
              <a:ext uri="{FF2B5EF4-FFF2-40B4-BE49-F238E27FC236}">
                <a16:creationId xmlns:a16="http://schemas.microsoft.com/office/drawing/2014/main" id="{7D54A00A-15E1-E14C-B639-D93768E922F0}"/>
              </a:ext>
            </a:extLst>
          </p:cNvPr>
          <p:cNvSpPr>
            <a:spLocks noGrp="1"/>
          </p:cNvSpPr>
          <p:nvPr>
            <p:ph idx="1"/>
          </p:nvPr>
        </p:nvSpPr>
        <p:spPr>
          <a:xfrm>
            <a:off x="2005091" y="3657600"/>
            <a:ext cx="8188033" cy="2455487"/>
          </a:xfrm>
        </p:spPr>
        <p:txBody>
          <a:bodyPr anchor="ctr">
            <a:normAutofit/>
          </a:bodyPr>
          <a:lstStyle/>
          <a:p>
            <a:pPr marL="0" indent="0" algn="ctr">
              <a:buNone/>
            </a:pPr>
            <a:r>
              <a:rPr lang="en-US" sz="1800" dirty="0">
                <a:solidFill>
                  <a:schemeClr val="tx1"/>
                </a:solidFill>
                <a:hlinkClick r:id="rId3"/>
              </a:rPr>
              <a:t>https://drive.google.com/file/d/10IK-PYjoY5I9lyRLSYchtaMUnymdNgM1/view?usp=share_link</a:t>
            </a:r>
            <a:endParaRPr lang="en-US" sz="1800" dirty="0">
              <a:solidFill>
                <a:schemeClr val="tx1"/>
              </a:solidFill>
            </a:endParaRPr>
          </a:p>
          <a:p>
            <a:pPr marL="0" indent="0" algn="ctr">
              <a:buNone/>
            </a:pPr>
            <a:endParaRPr lang="en-US" sz="1800" dirty="0">
              <a:solidFill>
                <a:schemeClr val="tx1"/>
              </a:solidFill>
            </a:endParaRPr>
          </a:p>
        </p:txBody>
      </p:sp>
    </p:spTree>
    <p:extLst>
      <p:ext uri="{BB962C8B-B14F-4D97-AF65-F5344CB8AC3E}">
        <p14:creationId xmlns:p14="http://schemas.microsoft.com/office/powerpoint/2010/main" val="363677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A17FD-58AA-C35E-FD69-6B070AA14A89}"/>
              </a:ext>
            </a:extLst>
          </p:cNvPr>
          <p:cNvSpPr>
            <a:spLocks noGrp="1"/>
          </p:cNvSpPr>
          <p:nvPr>
            <p:ph type="title"/>
          </p:nvPr>
        </p:nvSpPr>
        <p:spPr>
          <a:xfrm>
            <a:off x="1600201" y="1219200"/>
            <a:ext cx="9067799" cy="1716416"/>
          </a:xfrm>
        </p:spPr>
        <p:txBody>
          <a:bodyPr vert="horz" lIns="91440" tIns="45720" rIns="91440" bIns="45720" rtlCol="0" anchor="b">
            <a:normAutofit/>
          </a:bodyPr>
          <a:lstStyle/>
          <a:p>
            <a:pPr algn="ctr"/>
            <a:r>
              <a:rPr lang="en-US" sz="5200" dirty="0">
                <a:solidFill>
                  <a:schemeClr val="tx2"/>
                </a:solidFill>
              </a:rPr>
              <a:t>GitHub Repo</a:t>
            </a:r>
          </a:p>
        </p:txBody>
      </p:sp>
      <p:sp>
        <p:nvSpPr>
          <p:cNvPr id="3" name="Content Placeholder 2">
            <a:extLst>
              <a:ext uri="{FF2B5EF4-FFF2-40B4-BE49-F238E27FC236}">
                <a16:creationId xmlns:a16="http://schemas.microsoft.com/office/drawing/2014/main" id="{6387F47F-A349-7F7D-94E5-6D3D21B7B28C}"/>
              </a:ext>
            </a:extLst>
          </p:cNvPr>
          <p:cNvSpPr>
            <a:spLocks noGrp="1"/>
          </p:cNvSpPr>
          <p:nvPr>
            <p:ph idx="1"/>
          </p:nvPr>
        </p:nvSpPr>
        <p:spPr>
          <a:xfrm>
            <a:off x="1600202" y="4074784"/>
            <a:ext cx="9067798" cy="1716416"/>
          </a:xfrm>
        </p:spPr>
        <p:txBody>
          <a:bodyPr vert="horz" lIns="91440" tIns="45720" rIns="91440" bIns="45720" rtlCol="0" anchor="t">
            <a:normAutofit/>
          </a:bodyPr>
          <a:lstStyle/>
          <a:p>
            <a:pPr marL="0" indent="0" algn="ctr">
              <a:buNone/>
            </a:pPr>
            <a:r>
              <a:rPr lang="en-US" sz="2200" dirty="0">
                <a:solidFill>
                  <a:schemeClr val="tx2"/>
                </a:solidFill>
                <a:hlinkClick r:id="rId4"/>
              </a:rPr>
              <a:t>https://github.com/pavan-kalam/Blockchain-based-realestate-management-system</a:t>
            </a:r>
            <a:endParaRPr lang="en-US" sz="2200" dirty="0">
              <a:solidFill>
                <a:schemeClr val="tx2"/>
              </a:solidFill>
            </a:endParaRPr>
          </a:p>
          <a:p>
            <a:pPr marL="0" indent="0" algn="ctr">
              <a:buNone/>
            </a:pPr>
            <a:endParaRPr lang="en-US" sz="2200" dirty="0">
              <a:solidFill>
                <a:schemeClr val="tx2"/>
              </a:solidFill>
            </a:endParaRPr>
          </a:p>
        </p:txBody>
      </p:sp>
    </p:spTree>
    <p:extLst>
      <p:ext uri="{BB962C8B-B14F-4D97-AF65-F5344CB8AC3E}">
        <p14:creationId xmlns:p14="http://schemas.microsoft.com/office/powerpoint/2010/main" val="142193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7C852CB-7AC7-1780-FE7A-344E8F7A26F5}"/>
              </a:ext>
            </a:extLst>
          </p:cNvPr>
          <p:cNvSpPr>
            <a:spLocks noGrp="1"/>
          </p:cNvSpPr>
          <p:nvPr>
            <p:ph type="title"/>
          </p:nvPr>
        </p:nvSpPr>
        <p:spPr>
          <a:xfrm>
            <a:off x="1198181" y="1752600"/>
            <a:ext cx="9988166" cy="1752600"/>
          </a:xfrm>
        </p:spPr>
        <p:txBody>
          <a:bodyPr anchor="b">
            <a:normAutofit/>
          </a:bodyPr>
          <a:lstStyle/>
          <a:p>
            <a:pPr algn="ctr"/>
            <a:r>
              <a:rPr lang="en-US" dirty="0">
                <a:solidFill>
                  <a:schemeClr val="tx2"/>
                </a:solidFill>
              </a:rPr>
              <a:t>Conclusion</a:t>
            </a:r>
          </a:p>
        </p:txBody>
      </p:sp>
      <p:sp>
        <p:nvSpPr>
          <p:cNvPr id="34" name="Rectangle 33">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A46A9E-1FC0-9151-378A-EA6DD97A11C7}"/>
              </a:ext>
            </a:extLst>
          </p:cNvPr>
          <p:cNvSpPr>
            <a:spLocks noGrp="1"/>
          </p:cNvSpPr>
          <p:nvPr>
            <p:ph idx="1"/>
          </p:nvPr>
        </p:nvSpPr>
        <p:spPr>
          <a:xfrm>
            <a:off x="2005091" y="3733800"/>
            <a:ext cx="8188033" cy="2379287"/>
          </a:xfrm>
        </p:spPr>
        <p:txBody>
          <a:bodyPr>
            <a:normAutofit/>
          </a:bodyPr>
          <a:lstStyle/>
          <a:p>
            <a:pPr algn="ctr"/>
            <a:r>
              <a:rPr lang="en-US" sz="1800" dirty="0">
                <a:solidFill>
                  <a:schemeClr val="tx2"/>
                </a:solidFill>
              </a:rPr>
              <a:t>Involvement of blockchain in real estate reduces the involvement of intermediates, </a:t>
            </a:r>
            <a:r>
              <a:rPr lang="en-IN" sz="1800" b="0" i="0" u="none" strike="noStrike" dirty="0">
                <a:solidFill>
                  <a:schemeClr val="tx2"/>
                </a:solidFill>
                <a:effectLst/>
                <a:latin typeface="-webkit-standard"/>
              </a:rPr>
              <a:t>lowering costs and increasing efficiency.</a:t>
            </a:r>
          </a:p>
          <a:p>
            <a:pPr algn="ctr"/>
            <a:r>
              <a:rPr lang="en-IN" sz="1800" b="0" i="0" u="none" strike="noStrike" dirty="0">
                <a:solidFill>
                  <a:schemeClr val="tx2"/>
                </a:solidFill>
                <a:effectLst/>
                <a:latin typeface="-webkit-standard"/>
              </a:rPr>
              <a:t>Integration of user authentication and transaction handling using MetaMask is a significant contribution to the TokenLand functionality.</a:t>
            </a:r>
          </a:p>
          <a:p>
            <a:pPr algn="ctr"/>
            <a:r>
              <a:rPr lang="en-IN" sz="1800" dirty="0">
                <a:solidFill>
                  <a:schemeClr val="tx2"/>
                </a:solidFill>
                <a:latin typeface="-webkit-standard"/>
              </a:rPr>
              <a:t>Planned in future to i</a:t>
            </a:r>
            <a:r>
              <a:rPr lang="en-IN" sz="1800" b="0" i="0" u="none" strike="noStrike" dirty="0">
                <a:solidFill>
                  <a:schemeClr val="tx2"/>
                </a:solidFill>
                <a:effectLst/>
                <a:latin typeface="-webkit-standard"/>
              </a:rPr>
              <a:t>ntroduce AI-powered property valuation for real-time pricing.</a:t>
            </a:r>
            <a:endParaRPr lang="en-US" sz="1800" dirty="0">
              <a:solidFill>
                <a:schemeClr val="tx2"/>
              </a:solidFill>
            </a:endParaRPr>
          </a:p>
        </p:txBody>
      </p:sp>
    </p:spTree>
    <p:extLst>
      <p:ext uri="{BB962C8B-B14F-4D97-AF65-F5344CB8AC3E}">
        <p14:creationId xmlns:p14="http://schemas.microsoft.com/office/powerpoint/2010/main" val="137834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506BAC-A1EA-CBDE-F1F8-083B8F5B3A9D}"/>
              </a:ext>
            </a:extLst>
          </p:cNvPr>
          <p:cNvSpPr>
            <a:spLocks noGrp="1"/>
          </p:cNvSpPr>
          <p:nvPr>
            <p:ph type="title"/>
          </p:nvPr>
        </p:nvSpPr>
        <p:spPr>
          <a:xfrm>
            <a:off x="1198182" y="381000"/>
            <a:ext cx="10003218" cy="1600124"/>
          </a:xfrm>
        </p:spPr>
        <p:txBody>
          <a:bodyPr>
            <a:normAutofit/>
          </a:bodyPr>
          <a:lstStyle/>
          <a:p>
            <a:r>
              <a:rPr lang="en-US"/>
              <a:t>Motivation and Problem</a:t>
            </a:r>
          </a:p>
        </p:txBody>
      </p:sp>
      <p:sp>
        <p:nvSpPr>
          <p:cNvPr id="3" name="Content Placeholder 2">
            <a:extLst>
              <a:ext uri="{FF2B5EF4-FFF2-40B4-BE49-F238E27FC236}">
                <a16:creationId xmlns:a16="http://schemas.microsoft.com/office/drawing/2014/main" id="{5AF25C2E-944A-3696-2C99-D925601F3786}"/>
              </a:ext>
            </a:extLst>
          </p:cNvPr>
          <p:cNvSpPr>
            <a:spLocks noGrp="1"/>
          </p:cNvSpPr>
          <p:nvPr>
            <p:ph idx="1"/>
          </p:nvPr>
        </p:nvSpPr>
        <p:spPr>
          <a:xfrm>
            <a:off x="1185756" y="2362200"/>
            <a:ext cx="8796444" cy="3935986"/>
          </a:xfrm>
        </p:spPr>
        <p:txBody>
          <a:bodyPr anchor="ctr">
            <a:normAutofit/>
          </a:bodyPr>
          <a:lstStyle/>
          <a:p>
            <a:r>
              <a:rPr lang="en-IN" sz="1800" dirty="0">
                <a:solidFill>
                  <a:schemeClr val="tx1">
                    <a:alpha val="80000"/>
                  </a:schemeClr>
                </a:solidFill>
                <a:latin typeface="__fkGroteskNeue_598ab8"/>
              </a:rPr>
              <a:t>This</a:t>
            </a:r>
            <a:r>
              <a:rPr lang="en-IN" sz="1800" b="0" i="0" dirty="0">
                <a:solidFill>
                  <a:schemeClr val="tx1">
                    <a:alpha val="80000"/>
                  </a:schemeClr>
                </a:solidFill>
                <a:effectLst/>
                <a:latin typeface="__fkGroteskNeue_598ab8"/>
              </a:rPr>
              <a:t> TokenLand project was inspired by the challenges in traditional real estate transactions which includes,</a:t>
            </a:r>
            <a:br>
              <a:rPr lang="en-IN" sz="1800" b="0" i="0" dirty="0">
                <a:solidFill>
                  <a:schemeClr val="tx1">
                    <a:alpha val="80000"/>
                  </a:schemeClr>
                </a:solidFill>
                <a:effectLst/>
                <a:latin typeface="__fkGroteskNeue_598ab8"/>
              </a:rPr>
            </a:br>
            <a:r>
              <a:rPr lang="en-IN" sz="1800" b="0" i="0" dirty="0">
                <a:solidFill>
                  <a:schemeClr val="tx1">
                    <a:alpha val="80000"/>
                  </a:schemeClr>
                </a:solidFill>
                <a:effectLst/>
                <a:latin typeface="__fkGroteskNeue_598ab8"/>
              </a:rPr>
              <a:t>-&gt; high costs</a:t>
            </a:r>
            <a:br>
              <a:rPr lang="en-IN" sz="1800" b="0" i="0" dirty="0">
                <a:solidFill>
                  <a:schemeClr val="tx1">
                    <a:alpha val="80000"/>
                  </a:schemeClr>
                </a:solidFill>
                <a:effectLst/>
                <a:latin typeface="__fkGroteskNeue_598ab8"/>
              </a:rPr>
            </a:br>
            <a:r>
              <a:rPr lang="en-IN" sz="1800" b="0" i="0" dirty="0">
                <a:solidFill>
                  <a:schemeClr val="tx1">
                    <a:alpha val="80000"/>
                  </a:schemeClr>
                </a:solidFill>
                <a:effectLst/>
                <a:latin typeface="__fkGroteskNeue_598ab8"/>
              </a:rPr>
              <a:t>-&gt; lack of transparency</a:t>
            </a:r>
            <a:br>
              <a:rPr lang="en-IN" sz="1800" b="0" i="0" dirty="0">
                <a:solidFill>
                  <a:schemeClr val="tx1">
                    <a:alpha val="80000"/>
                  </a:schemeClr>
                </a:solidFill>
                <a:effectLst/>
                <a:latin typeface="__fkGroteskNeue_598ab8"/>
              </a:rPr>
            </a:br>
            <a:r>
              <a:rPr lang="en-IN" sz="1800" b="0" i="0" dirty="0">
                <a:solidFill>
                  <a:schemeClr val="tx1">
                    <a:alpha val="80000"/>
                  </a:schemeClr>
                </a:solidFill>
                <a:effectLst/>
                <a:latin typeface="__fkGroteskNeue_598ab8"/>
              </a:rPr>
              <a:t>-&gt; limited accessibility for global investors</a:t>
            </a:r>
            <a:br>
              <a:rPr lang="en-IN" sz="1800" b="0" i="0" dirty="0">
                <a:solidFill>
                  <a:schemeClr val="tx1">
                    <a:alpha val="80000"/>
                  </a:schemeClr>
                </a:solidFill>
                <a:effectLst/>
                <a:latin typeface="__fkGroteskNeue_598ab8"/>
              </a:rPr>
            </a:br>
            <a:endParaRPr lang="en-IN" sz="1800" b="0" i="0" dirty="0">
              <a:solidFill>
                <a:schemeClr val="tx1">
                  <a:alpha val="80000"/>
                </a:schemeClr>
              </a:solidFill>
              <a:effectLst/>
              <a:latin typeface="__fkGroteskNeue_598ab8"/>
            </a:endParaRPr>
          </a:p>
          <a:p>
            <a:r>
              <a:rPr lang="en-IN" sz="1800" b="0" i="0" dirty="0">
                <a:solidFill>
                  <a:schemeClr val="tx1">
                    <a:alpha val="80000"/>
                  </a:schemeClr>
                </a:solidFill>
                <a:effectLst/>
                <a:latin typeface="__fkGroteskNeue_598ab8"/>
              </a:rPr>
              <a:t>By utilizing blockchain technology, Real estate properties can be treated as tokenize properties as NFTs, to maintain secure ownership records and reducing intermediaries and also to achieve real estate investment opportunities for users worldwide.</a:t>
            </a:r>
          </a:p>
        </p:txBody>
      </p:sp>
    </p:spTree>
    <p:extLst>
      <p:ext uri="{BB962C8B-B14F-4D97-AF65-F5344CB8AC3E}">
        <p14:creationId xmlns:p14="http://schemas.microsoft.com/office/powerpoint/2010/main" val="34637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02C484DE-D21B-3C4B-73F7-76DFFA93D221}"/>
              </a:ext>
            </a:extLst>
          </p:cNvPr>
          <p:cNvSpPr>
            <a:spLocks noGrp="1"/>
          </p:cNvSpPr>
          <p:nvPr>
            <p:ph type="title"/>
          </p:nvPr>
        </p:nvSpPr>
        <p:spPr>
          <a:xfrm>
            <a:off x="838201" y="559813"/>
            <a:ext cx="10348146" cy="975937"/>
          </a:xfrm>
        </p:spPr>
        <p:txBody>
          <a:bodyPr anchor="t">
            <a:normAutofit/>
          </a:bodyPr>
          <a:lstStyle/>
          <a:p>
            <a:r>
              <a:rPr lang="en-US" dirty="0">
                <a:solidFill>
                  <a:schemeClr val="tx2"/>
                </a:solidFill>
              </a:rPr>
              <a:t>Blockchain Integration</a:t>
            </a:r>
          </a:p>
        </p:txBody>
      </p:sp>
      <p:pic>
        <p:nvPicPr>
          <p:cNvPr id="70" name="Picture 69">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49" name="Content Placeholder 2">
            <a:extLst>
              <a:ext uri="{FF2B5EF4-FFF2-40B4-BE49-F238E27FC236}">
                <a16:creationId xmlns:a16="http://schemas.microsoft.com/office/drawing/2014/main" id="{6B7F630E-ADE5-24D3-9220-6EE94051AED7}"/>
              </a:ext>
            </a:extLst>
          </p:cNvPr>
          <p:cNvGraphicFramePr>
            <a:graphicFrameLocks noGrp="1"/>
          </p:cNvGraphicFramePr>
          <p:nvPr>
            <p:ph idx="1"/>
            <p:extLst>
              <p:ext uri="{D42A27DB-BD31-4B8C-83A1-F6EECF244321}">
                <p14:modId xmlns:p14="http://schemas.microsoft.com/office/powerpoint/2010/main" val="4051819628"/>
              </p:ext>
            </p:extLst>
          </p:nvPr>
        </p:nvGraphicFramePr>
        <p:xfrm>
          <a:off x="1210916" y="2272516"/>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167EAA88-C017-4660-29C5-E9419C57033F}"/>
              </a:ext>
            </a:extLst>
          </p:cNvPr>
          <p:cNvSpPr txBox="1"/>
          <p:nvPr/>
        </p:nvSpPr>
        <p:spPr>
          <a:xfrm>
            <a:off x="1052714" y="1726231"/>
            <a:ext cx="6248505" cy="369332"/>
          </a:xfrm>
          <a:prstGeom prst="rect">
            <a:avLst/>
          </a:prstGeom>
          <a:noFill/>
        </p:spPr>
        <p:txBody>
          <a:bodyPr wrap="none" rtlCol="0">
            <a:spAutoFit/>
          </a:bodyPr>
          <a:lstStyle/>
          <a:p>
            <a:r>
              <a:rPr lang="en-US" dirty="0"/>
              <a:t>Blockchain technology address to overcome below issues,</a:t>
            </a:r>
          </a:p>
        </p:txBody>
      </p:sp>
    </p:spTree>
    <p:extLst>
      <p:ext uri="{BB962C8B-B14F-4D97-AF65-F5344CB8AC3E}">
        <p14:creationId xmlns:p14="http://schemas.microsoft.com/office/powerpoint/2010/main" val="19436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1" name="Rectangle 20">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C67CA0-A874-2F67-3870-3F4E7A2E816D}"/>
              </a:ext>
            </a:extLst>
          </p:cNvPr>
          <p:cNvSpPr>
            <a:spLocks noGrp="1"/>
          </p:cNvSpPr>
          <p:nvPr>
            <p:ph type="title"/>
          </p:nvPr>
        </p:nvSpPr>
        <p:spPr>
          <a:xfrm>
            <a:off x="7409930" y="744909"/>
            <a:ext cx="3776416" cy="2912691"/>
          </a:xfrm>
        </p:spPr>
        <p:txBody>
          <a:bodyPr vert="horz" lIns="91440" tIns="45720" rIns="91440" bIns="45720" rtlCol="0" anchor="b">
            <a:normAutofit/>
          </a:bodyPr>
          <a:lstStyle/>
          <a:p>
            <a:r>
              <a:rPr lang="en-US" sz="3400"/>
              <a:t>Technical Implementation</a:t>
            </a:r>
          </a:p>
        </p:txBody>
      </p:sp>
      <p:pic>
        <p:nvPicPr>
          <p:cNvPr id="7" name="Graphic 6" descr="Gears">
            <a:extLst>
              <a:ext uri="{FF2B5EF4-FFF2-40B4-BE49-F238E27FC236}">
                <a16:creationId xmlns:a16="http://schemas.microsoft.com/office/drawing/2014/main" id="{B2CD66A1-F669-E1D2-E1AD-291EF85AE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905" y="567942"/>
            <a:ext cx="5716862" cy="5716862"/>
          </a:xfrm>
          <a:prstGeom prst="rect">
            <a:avLst/>
          </a:prstGeom>
        </p:spPr>
      </p:pic>
    </p:spTree>
    <p:extLst>
      <p:ext uri="{BB962C8B-B14F-4D97-AF65-F5344CB8AC3E}">
        <p14:creationId xmlns:p14="http://schemas.microsoft.com/office/powerpoint/2010/main" val="394663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517DDC9-5572-48A3-7D85-77EC34F68B31}"/>
              </a:ext>
            </a:extLst>
          </p:cNvPr>
          <p:cNvSpPr>
            <a:spLocks noGrp="1"/>
          </p:cNvSpPr>
          <p:nvPr>
            <p:ph type="title"/>
          </p:nvPr>
        </p:nvSpPr>
        <p:spPr>
          <a:xfrm>
            <a:off x="838201" y="559813"/>
            <a:ext cx="8763000" cy="1664573"/>
          </a:xfrm>
        </p:spPr>
        <p:txBody>
          <a:bodyPr>
            <a:normAutofit/>
          </a:bodyPr>
          <a:lstStyle/>
          <a:p>
            <a:r>
              <a:rPr lang="en-US" dirty="0">
                <a:solidFill>
                  <a:schemeClr val="tx2"/>
                </a:solidFill>
              </a:rPr>
              <a:t>System Architecture</a:t>
            </a:r>
          </a:p>
        </p:txBody>
      </p:sp>
      <p:sp>
        <p:nvSpPr>
          <p:cNvPr id="3" name="Content Placeholder 2">
            <a:extLst>
              <a:ext uri="{FF2B5EF4-FFF2-40B4-BE49-F238E27FC236}">
                <a16:creationId xmlns:a16="http://schemas.microsoft.com/office/drawing/2014/main" id="{3B15BE02-6E10-5CD4-8EDF-D0C83824BA6B}"/>
              </a:ext>
            </a:extLst>
          </p:cNvPr>
          <p:cNvSpPr>
            <a:spLocks noGrp="1"/>
          </p:cNvSpPr>
          <p:nvPr>
            <p:ph idx="1"/>
          </p:nvPr>
        </p:nvSpPr>
        <p:spPr>
          <a:xfrm>
            <a:off x="825796" y="2384474"/>
            <a:ext cx="9068831" cy="3728613"/>
          </a:xfrm>
        </p:spPr>
        <p:txBody>
          <a:bodyPr>
            <a:normAutofit/>
          </a:bodyPr>
          <a:lstStyle/>
          <a:p>
            <a:pPr>
              <a:buFont typeface="Arial" panose="020B0604020202020204" pitchFamily="34" charset="0"/>
              <a:buChar char="•"/>
            </a:pPr>
            <a:r>
              <a:rPr lang="en-IN" sz="1800" b="0" i="0" dirty="0">
                <a:solidFill>
                  <a:schemeClr val="tx2"/>
                </a:solidFill>
                <a:effectLst/>
                <a:latin typeface="__fkGroteskNeue_598ab8"/>
              </a:rPr>
              <a:t>HTML, React.js has used to </a:t>
            </a:r>
            <a:r>
              <a:rPr lang="en-IN" sz="1800" b="0" i="0" u="none" strike="noStrike" dirty="0">
                <a:solidFill>
                  <a:schemeClr val="tx2"/>
                </a:solidFill>
                <a:effectLst/>
                <a:latin typeface="-webkit-standard"/>
              </a:rPr>
              <a:t>facilitating wallet connection, to perform minting ,listing, buying through the interface and displaying transaction history.</a:t>
            </a:r>
            <a:endParaRPr lang="en-IN" sz="1800" b="0" i="0" dirty="0">
              <a:solidFill>
                <a:schemeClr val="tx2"/>
              </a:solidFill>
              <a:effectLst/>
              <a:latin typeface="__fkGroteskNeue_598ab8"/>
            </a:endParaRPr>
          </a:p>
          <a:p>
            <a:pPr>
              <a:buFont typeface="Arial" panose="020B0604020202020204" pitchFamily="34" charset="0"/>
              <a:buChar char="•"/>
            </a:pPr>
            <a:r>
              <a:rPr lang="en-IN" sz="1800" b="0" i="0" dirty="0">
                <a:solidFill>
                  <a:schemeClr val="tx2"/>
                </a:solidFill>
                <a:effectLst/>
                <a:latin typeface="__fkGroteskNeue_598ab8"/>
              </a:rPr>
              <a:t>Smart Contract: To tokenize the properties as NFT, also to handle transferring of ownership.</a:t>
            </a:r>
          </a:p>
          <a:p>
            <a:pPr>
              <a:buFont typeface="Arial" panose="020B0604020202020204" pitchFamily="34" charset="0"/>
              <a:buChar char="•"/>
            </a:pPr>
            <a:r>
              <a:rPr lang="en-IN" sz="1800" b="0" i="0" dirty="0">
                <a:solidFill>
                  <a:schemeClr val="tx2"/>
                </a:solidFill>
                <a:effectLst/>
                <a:latin typeface="__fkGroteskNeue_598ab8"/>
              </a:rPr>
              <a:t>Blockchain: Local Hardhat network for development.</a:t>
            </a:r>
          </a:p>
          <a:p>
            <a:pPr>
              <a:buFont typeface="Arial" panose="020B0604020202020204" pitchFamily="34" charset="0"/>
              <a:buChar char="•"/>
            </a:pPr>
            <a:r>
              <a:rPr lang="en-IN" sz="1800" b="0" i="0" dirty="0">
                <a:solidFill>
                  <a:schemeClr val="tx2"/>
                </a:solidFill>
                <a:effectLst/>
                <a:latin typeface="__fkGroteskNeue_598ab8"/>
              </a:rPr>
              <a:t>Wallet Integration: MetaMask for secure transactions</a:t>
            </a:r>
          </a:p>
          <a:p>
            <a:endParaRPr lang="en-US" sz="1800" dirty="0">
              <a:solidFill>
                <a:schemeClr val="tx2"/>
              </a:solidFill>
            </a:endParaRPr>
          </a:p>
        </p:txBody>
      </p:sp>
      <p:sp>
        <p:nvSpPr>
          <p:cNvPr id="23" name="Rectangle 2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298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6FE6DF7-D824-566A-7235-75693A5921D5}"/>
              </a:ext>
            </a:extLst>
          </p:cNvPr>
          <p:cNvSpPr txBox="1">
            <a:spLocks/>
          </p:cNvSpPr>
          <p:nvPr/>
        </p:nvSpPr>
        <p:spPr>
          <a:xfrm>
            <a:off x="322520" y="552078"/>
            <a:ext cx="11546958" cy="881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SYSTEM ARCHITECTURE</a:t>
            </a:r>
          </a:p>
        </p:txBody>
      </p:sp>
      <p:sp>
        <p:nvSpPr>
          <p:cNvPr id="5" name="Rounded Rectangle 4">
            <a:extLst>
              <a:ext uri="{FF2B5EF4-FFF2-40B4-BE49-F238E27FC236}">
                <a16:creationId xmlns:a16="http://schemas.microsoft.com/office/drawing/2014/main" id="{BB5496BE-683A-B157-8F10-060D391BA442}"/>
              </a:ext>
            </a:extLst>
          </p:cNvPr>
          <p:cNvSpPr/>
          <p:nvPr/>
        </p:nvSpPr>
        <p:spPr>
          <a:xfrm>
            <a:off x="424971" y="3428999"/>
            <a:ext cx="1818167"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TokenLand</a:t>
            </a:r>
          </a:p>
          <a:p>
            <a:pPr algn="ctr"/>
            <a:r>
              <a:rPr lang="en-US" sz="1600" dirty="0"/>
              <a:t>User Interface</a:t>
            </a:r>
          </a:p>
        </p:txBody>
      </p:sp>
      <p:sp>
        <p:nvSpPr>
          <p:cNvPr id="6" name="Rounded Rectangle 5">
            <a:extLst>
              <a:ext uri="{FF2B5EF4-FFF2-40B4-BE49-F238E27FC236}">
                <a16:creationId xmlns:a16="http://schemas.microsoft.com/office/drawing/2014/main" id="{8D163B68-044F-9705-56BB-8B2939AFF30C}"/>
              </a:ext>
            </a:extLst>
          </p:cNvPr>
          <p:cNvSpPr/>
          <p:nvPr/>
        </p:nvSpPr>
        <p:spPr>
          <a:xfrm>
            <a:off x="7884816" y="3456300"/>
            <a:ext cx="1988289" cy="7549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Local</a:t>
            </a:r>
          </a:p>
          <a:p>
            <a:pPr algn="ctr"/>
            <a:r>
              <a:rPr lang="en-US" sz="1600" dirty="0"/>
              <a:t>Hardhat Network</a:t>
            </a:r>
          </a:p>
        </p:txBody>
      </p:sp>
      <p:sp>
        <p:nvSpPr>
          <p:cNvPr id="7" name="Rounded Rectangle 6">
            <a:extLst>
              <a:ext uri="{FF2B5EF4-FFF2-40B4-BE49-F238E27FC236}">
                <a16:creationId xmlns:a16="http://schemas.microsoft.com/office/drawing/2014/main" id="{64F8F21E-A6D1-4705-260A-491EF00E7AE3}"/>
              </a:ext>
            </a:extLst>
          </p:cNvPr>
          <p:cNvSpPr/>
          <p:nvPr/>
        </p:nvSpPr>
        <p:spPr>
          <a:xfrm>
            <a:off x="4071312" y="3450983"/>
            <a:ext cx="1977656"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MetaMask</a:t>
            </a:r>
          </a:p>
        </p:txBody>
      </p:sp>
      <p:sp>
        <p:nvSpPr>
          <p:cNvPr id="9" name="Cloud 8">
            <a:extLst>
              <a:ext uri="{FF2B5EF4-FFF2-40B4-BE49-F238E27FC236}">
                <a16:creationId xmlns:a16="http://schemas.microsoft.com/office/drawing/2014/main" id="{1B8EEB11-0206-D4A9-F93B-835A62887D16}"/>
              </a:ext>
            </a:extLst>
          </p:cNvPr>
          <p:cNvSpPr/>
          <p:nvPr/>
        </p:nvSpPr>
        <p:spPr>
          <a:xfrm>
            <a:off x="2124162" y="5433305"/>
            <a:ext cx="1947150" cy="6379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Coingecko API</a:t>
            </a:r>
          </a:p>
        </p:txBody>
      </p:sp>
      <p:cxnSp>
        <p:nvCxnSpPr>
          <p:cNvPr id="11" name="Curved Connector 10">
            <a:extLst>
              <a:ext uri="{FF2B5EF4-FFF2-40B4-BE49-F238E27FC236}">
                <a16:creationId xmlns:a16="http://schemas.microsoft.com/office/drawing/2014/main" id="{C49E578F-4FF7-294D-4EF8-8EDD38D29D06}"/>
              </a:ext>
            </a:extLst>
          </p:cNvPr>
          <p:cNvCxnSpPr>
            <a:cxnSpLocks/>
            <a:endCxn id="9" idx="2"/>
          </p:cNvCxnSpPr>
          <p:nvPr/>
        </p:nvCxnSpPr>
        <p:spPr>
          <a:xfrm rot="16200000" flipH="1">
            <a:off x="877855" y="4499935"/>
            <a:ext cx="1531090" cy="97360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A2A27EC-84BE-A4EE-AA28-94A7E7323F4C}"/>
              </a:ext>
            </a:extLst>
          </p:cNvPr>
          <p:cNvCxnSpPr>
            <a:stCxn id="5" idx="3"/>
            <a:endCxn id="7" idx="1"/>
          </p:cNvCxnSpPr>
          <p:nvPr/>
        </p:nvCxnSpPr>
        <p:spPr>
          <a:xfrm>
            <a:off x="2243138" y="3809113"/>
            <a:ext cx="1828174" cy="219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E356C1D-CFD1-4BAF-F4E0-C5306868B332}"/>
              </a:ext>
            </a:extLst>
          </p:cNvPr>
          <p:cNvCxnSpPr>
            <a:stCxn id="7" idx="3"/>
            <a:endCxn id="6" idx="1"/>
          </p:cNvCxnSpPr>
          <p:nvPr/>
        </p:nvCxnSpPr>
        <p:spPr>
          <a:xfrm>
            <a:off x="6048968" y="3831097"/>
            <a:ext cx="1835848" cy="265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6" name="Graphic 15" descr="Browser window outline">
            <a:extLst>
              <a:ext uri="{FF2B5EF4-FFF2-40B4-BE49-F238E27FC236}">
                <a16:creationId xmlns:a16="http://schemas.microsoft.com/office/drawing/2014/main" id="{E5368A45-7C21-62C7-344B-9F339981FC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227" y="2227518"/>
            <a:ext cx="1685925" cy="914400"/>
          </a:xfrm>
          <a:prstGeom prst="rect">
            <a:avLst/>
          </a:prstGeom>
        </p:spPr>
      </p:pic>
      <p:sp>
        <p:nvSpPr>
          <p:cNvPr id="17" name="TextBox 16">
            <a:extLst>
              <a:ext uri="{FF2B5EF4-FFF2-40B4-BE49-F238E27FC236}">
                <a16:creationId xmlns:a16="http://schemas.microsoft.com/office/drawing/2014/main" id="{5F862382-EC1B-AB25-F5F3-FE2E08D72DCA}"/>
              </a:ext>
            </a:extLst>
          </p:cNvPr>
          <p:cNvSpPr txBox="1"/>
          <p:nvPr/>
        </p:nvSpPr>
        <p:spPr>
          <a:xfrm>
            <a:off x="2705245" y="2538535"/>
            <a:ext cx="1150910" cy="369332"/>
          </a:xfrm>
          <a:prstGeom prst="rect">
            <a:avLst/>
          </a:prstGeom>
          <a:noFill/>
        </p:spPr>
        <p:txBody>
          <a:bodyPr wrap="square" rtlCol="0">
            <a:spAutoFit/>
          </a:bodyPr>
          <a:lstStyle/>
          <a:p>
            <a:pPr algn="ctr"/>
            <a:r>
              <a:rPr lang="en-US" dirty="0"/>
              <a:t>Browser</a:t>
            </a:r>
          </a:p>
        </p:txBody>
      </p:sp>
      <p:cxnSp>
        <p:nvCxnSpPr>
          <p:cNvPr id="18" name="Straight Arrow Connector 17">
            <a:extLst>
              <a:ext uri="{FF2B5EF4-FFF2-40B4-BE49-F238E27FC236}">
                <a16:creationId xmlns:a16="http://schemas.microsoft.com/office/drawing/2014/main" id="{CC471B53-BEED-E5F8-0D19-3D6C4263630E}"/>
              </a:ext>
            </a:extLst>
          </p:cNvPr>
          <p:cNvCxnSpPr>
            <a:cxnSpLocks/>
            <a:endCxn id="16" idx="1"/>
          </p:cNvCxnSpPr>
          <p:nvPr/>
        </p:nvCxnSpPr>
        <p:spPr>
          <a:xfrm flipV="1">
            <a:off x="1669415" y="2684718"/>
            <a:ext cx="785812"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C4995F-58B7-1888-17D6-C13B81749A61}"/>
              </a:ext>
            </a:extLst>
          </p:cNvPr>
          <p:cNvCxnSpPr>
            <a:stCxn id="7" idx="0"/>
            <a:endCxn id="16" idx="3"/>
          </p:cNvCxnSpPr>
          <p:nvPr/>
        </p:nvCxnSpPr>
        <p:spPr>
          <a:xfrm flipH="1" flipV="1">
            <a:off x="4141152" y="2684718"/>
            <a:ext cx="918988" cy="766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47E3BE45-ED46-0086-F496-1FFD726D8142}"/>
              </a:ext>
            </a:extLst>
          </p:cNvPr>
          <p:cNvSpPr/>
          <p:nvPr/>
        </p:nvSpPr>
        <p:spPr>
          <a:xfrm>
            <a:off x="5124450" y="4988829"/>
            <a:ext cx="2445489" cy="12705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Python </a:t>
            </a:r>
          </a:p>
          <a:p>
            <a:r>
              <a:rPr lang="en-US" sz="1600" dirty="0"/>
              <a:t>Localhost </a:t>
            </a:r>
          </a:p>
          <a:p>
            <a:r>
              <a:rPr lang="en-US" sz="1600" dirty="0"/>
              <a:t>Server</a:t>
            </a:r>
          </a:p>
        </p:txBody>
      </p:sp>
      <p:sp>
        <p:nvSpPr>
          <p:cNvPr id="24" name="Oval 23">
            <a:extLst>
              <a:ext uri="{FF2B5EF4-FFF2-40B4-BE49-F238E27FC236}">
                <a16:creationId xmlns:a16="http://schemas.microsoft.com/office/drawing/2014/main" id="{EFE73B86-EFFF-09AA-4DB0-2E826CDEC98F}"/>
              </a:ext>
            </a:extLst>
          </p:cNvPr>
          <p:cNvSpPr/>
          <p:nvPr/>
        </p:nvSpPr>
        <p:spPr>
          <a:xfrm>
            <a:off x="6268779" y="5230713"/>
            <a:ext cx="1116418" cy="7868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Project Files</a:t>
            </a:r>
          </a:p>
        </p:txBody>
      </p:sp>
      <p:cxnSp>
        <p:nvCxnSpPr>
          <p:cNvPr id="26" name="Curved Connector 25">
            <a:extLst>
              <a:ext uri="{FF2B5EF4-FFF2-40B4-BE49-F238E27FC236}">
                <a16:creationId xmlns:a16="http://schemas.microsoft.com/office/drawing/2014/main" id="{3881D307-9155-B0C5-DFE0-5C88B3EF5785}"/>
              </a:ext>
            </a:extLst>
          </p:cNvPr>
          <p:cNvCxnSpPr>
            <a:cxnSpLocks/>
            <a:stCxn id="5" idx="2"/>
            <a:endCxn id="22" idx="0"/>
          </p:cNvCxnSpPr>
          <p:nvPr/>
        </p:nvCxnSpPr>
        <p:spPr>
          <a:xfrm rot="16200000" flipH="1">
            <a:off x="3440824" y="2082458"/>
            <a:ext cx="799602" cy="501314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1611848-41F8-9ADA-ED6A-BB5807183D5E}"/>
              </a:ext>
            </a:extLst>
          </p:cNvPr>
          <p:cNvCxnSpPr>
            <a:stCxn id="24" idx="0"/>
            <a:endCxn id="6" idx="2"/>
          </p:cNvCxnSpPr>
          <p:nvPr/>
        </p:nvCxnSpPr>
        <p:spPr>
          <a:xfrm flipV="1">
            <a:off x="6826988" y="4211211"/>
            <a:ext cx="2051973" cy="101950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01E2B5B-5337-9608-2061-9A4ED1BCB142}"/>
              </a:ext>
            </a:extLst>
          </p:cNvPr>
          <p:cNvSpPr txBox="1"/>
          <p:nvPr/>
        </p:nvSpPr>
        <p:spPr>
          <a:xfrm>
            <a:off x="4947781" y="56241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909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5" name="Picture 4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B9FE05F1-61A8-1C28-8BE3-A5EA8D395731}"/>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Key Components</a:t>
            </a:r>
          </a:p>
        </p:txBody>
      </p:sp>
      <p:pic>
        <p:nvPicPr>
          <p:cNvPr id="47" name="Picture 4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10" name="Content Placeholder 9">
            <a:extLst>
              <a:ext uri="{FF2B5EF4-FFF2-40B4-BE49-F238E27FC236}">
                <a16:creationId xmlns:a16="http://schemas.microsoft.com/office/drawing/2014/main" id="{275FD55A-C2BB-8099-49AD-696D3F9A8046}"/>
              </a:ext>
            </a:extLst>
          </p:cNvPr>
          <p:cNvSpPr>
            <a:spLocks noGrp="1"/>
          </p:cNvSpPr>
          <p:nvPr>
            <p:ph idx="1"/>
          </p:nvPr>
        </p:nvSpPr>
        <p:spPr>
          <a:xfrm>
            <a:off x="2729553" y="1897039"/>
            <a:ext cx="8443726" cy="4216048"/>
          </a:xfrm>
        </p:spPr>
        <p:txBody>
          <a:bodyPr anchor="ctr">
            <a:normAutofit/>
          </a:bodyPr>
          <a:lstStyle/>
          <a:p>
            <a:pPr>
              <a:lnSpc>
                <a:spcPct val="100000"/>
              </a:lnSpc>
            </a:pPr>
            <a:r>
              <a:rPr lang="en-IN" sz="1800" b="1" dirty="0">
                <a:solidFill>
                  <a:schemeClr val="tx2"/>
                </a:solidFill>
              </a:rPr>
              <a:t>Admin (Seller) Functionality:</a:t>
            </a:r>
            <a:endParaRPr lang="en-IN" sz="1800" dirty="0">
              <a:solidFill>
                <a:schemeClr val="tx2"/>
              </a:solidFill>
            </a:endParaRPr>
          </a:p>
          <a:p>
            <a:pPr>
              <a:lnSpc>
                <a:spcPct val="100000"/>
              </a:lnSpc>
              <a:buFont typeface="Arial" panose="020B0604020202020204" pitchFamily="34" charset="0"/>
              <a:buChar char="•"/>
            </a:pPr>
            <a:r>
              <a:rPr lang="en-IN" sz="1800" dirty="0">
                <a:solidFill>
                  <a:schemeClr val="tx2"/>
                </a:solidFill>
              </a:rPr>
              <a:t>Mint properties as tokens.</a:t>
            </a:r>
          </a:p>
          <a:p>
            <a:pPr>
              <a:lnSpc>
                <a:spcPct val="100000"/>
              </a:lnSpc>
              <a:buFont typeface="Arial" panose="020B0604020202020204" pitchFamily="34" charset="0"/>
              <a:buChar char="•"/>
            </a:pPr>
            <a:r>
              <a:rPr lang="en-IN" sz="1800" dirty="0">
                <a:solidFill>
                  <a:schemeClr val="tx2"/>
                </a:solidFill>
              </a:rPr>
              <a:t>List properties for sale.</a:t>
            </a:r>
          </a:p>
          <a:p>
            <a:pPr>
              <a:lnSpc>
                <a:spcPct val="100000"/>
              </a:lnSpc>
              <a:buFont typeface="Arial" panose="020B0604020202020204" pitchFamily="34" charset="0"/>
              <a:buChar char="•"/>
            </a:pPr>
            <a:r>
              <a:rPr lang="en-IN" sz="1800" dirty="0">
                <a:solidFill>
                  <a:schemeClr val="tx2"/>
                </a:solidFill>
              </a:rPr>
              <a:t>View transaction history.</a:t>
            </a:r>
          </a:p>
          <a:p>
            <a:pPr>
              <a:lnSpc>
                <a:spcPct val="100000"/>
              </a:lnSpc>
              <a:buFont typeface="Arial" panose="020B0604020202020204" pitchFamily="34" charset="0"/>
              <a:buChar char="•"/>
            </a:pPr>
            <a:r>
              <a:rPr lang="en-IN" sz="1800" dirty="0">
                <a:solidFill>
                  <a:schemeClr val="tx2"/>
                </a:solidFill>
              </a:rPr>
              <a:t>Also includes buyer functionalities.</a:t>
            </a:r>
          </a:p>
          <a:p>
            <a:pPr>
              <a:lnSpc>
                <a:spcPct val="100000"/>
              </a:lnSpc>
            </a:pPr>
            <a:r>
              <a:rPr lang="en-IN" sz="1800" b="1" dirty="0">
                <a:solidFill>
                  <a:schemeClr val="tx2"/>
                </a:solidFill>
              </a:rPr>
              <a:t>Buyer Functionality:</a:t>
            </a:r>
            <a:endParaRPr lang="en-IN" sz="1800" dirty="0">
              <a:solidFill>
                <a:schemeClr val="tx2"/>
              </a:solidFill>
            </a:endParaRPr>
          </a:p>
          <a:p>
            <a:pPr>
              <a:lnSpc>
                <a:spcPct val="100000"/>
              </a:lnSpc>
              <a:buFont typeface="Arial" panose="020B0604020202020204" pitchFamily="34" charset="0"/>
              <a:buChar char="•"/>
            </a:pPr>
            <a:r>
              <a:rPr lang="en-IN" sz="1800" dirty="0">
                <a:solidFill>
                  <a:schemeClr val="tx2"/>
                </a:solidFill>
              </a:rPr>
              <a:t>Browse and purchase properties.</a:t>
            </a:r>
          </a:p>
          <a:p>
            <a:pPr>
              <a:lnSpc>
                <a:spcPct val="100000"/>
              </a:lnSpc>
              <a:buFont typeface="Arial" panose="020B0604020202020204" pitchFamily="34" charset="0"/>
              <a:buChar char="•"/>
            </a:pPr>
            <a:r>
              <a:rPr lang="en-IN" sz="1800" dirty="0">
                <a:solidFill>
                  <a:schemeClr val="tx2"/>
                </a:solidFill>
              </a:rPr>
              <a:t>Convert USDT to USD.</a:t>
            </a:r>
          </a:p>
          <a:p>
            <a:pPr>
              <a:lnSpc>
                <a:spcPct val="100000"/>
              </a:lnSpc>
              <a:buFont typeface="Arial" panose="020B0604020202020204" pitchFamily="34" charset="0"/>
              <a:buChar char="•"/>
            </a:pPr>
            <a:r>
              <a:rPr lang="en-IN" sz="1800" dirty="0">
                <a:solidFill>
                  <a:schemeClr val="tx2"/>
                </a:solidFill>
              </a:rPr>
              <a:t>Access transaction history.</a:t>
            </a:r>
          </a:p>
          <a:p>
            <a:pPr>
              <a:lnSpc>
                <a:spcPct val="100000"/>
              </a:lnSpc>
            </a:pPr>
            <a:endParaRPr lang="en-US" sz="1800" dirty="0">
              <a:solidFill>
                <a:schemeClr val="tx2"/>
              </a:solidFill>
            </a:endParaRPr>
          </a:p>
        </p:txBody>
      </p:sp>
    </p:spTree>
    <p:extLst>
      <p:ext uri="{BB962C8B-B14F-4D97-AF65-F5344CB8AC3E}">
        <p14:creationId xmlns:p14="http://schemas.microsoft.com/office/powerpoint/2010/main" val="126338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3BA9B-12E4-1547-52D6-1C023C507638}"/>
              </a:ext>
            </a:extLst>
          </p:cNvPr>
          <p:cNvSpPr>
            <a:spLocks noGrp="1"/>
          </p:cNvSpPr>
          <p:nvPr>
            <p:ph type="title"/>
          </p:nvPr>
        </p:nvSpPr>
        <p:spPr>
          <a:xfrm>
            <a:off x="1198182" y="381000"/>
            <a:ext cx="10003218" cy="1600124"/>
          </a:xfrm>
        </p:spPr>
        <p:txBody>
          <a:bodyPr>
            <a:normAutofit/>
          </a:bodyPr>
          <a:lstStyle/>
          <a:p>
            <a:r>
              <a:rPr lang="en-US" dirty="0"/>
              <a:t>Core Functions</a:t>
            </a:r>
          </a:p>
        </p:txBody>
      </p:sp>
      <p:graphicFrame>
        <p:nvGraphicFramePr>
          <p:cNvPr id="5" name="Content Placeholder 2">
            <a:extLst>
              <a:ext uri="{FF2B5EF4-FFF2-40B4-BE49-F238E27FC236}">
                <a16:creationId xmlns:a16="http://schemas.microsoft.com/office/drawing/2014/main" id="{E3FD7C5D-4F72-0834-1813-191B9F277529}"/>
              </a:ext>
            </a:extLst>
          </p:cNvPr>
          <p:cNvGraphicFramePr>
            <a:graphicFrameLocks noGrp="1"/>
          </p:cNvGraphicFramePr>
          <p:nvPr>
            <p:ph idx="1"/>
            <p:extLst>
              <p:ext uri="{D42A27DB-BD31-4B8C-83A1-F6EECF244321}">
                <p14:modId xmlns:p14="http://schemas.microsoft.com/office/powerpoint/2010/main" val="1268655026"/>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80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8556019-0994-A5B9-8B78-0969C68B9C6D}"/>
              </a:ext>
            </a:extLst>
          </p:cNvPr>
          <p:cNvSpPr>
            <a:spLocks noGrp="1"/>
          </p:cNvSpPr>
          <p:nvPr>
            <p:ph type="title"/>
          </p:nvPr>
        </p:nvSpPr>
        <p:spPr>
          <a:xfrm>
            <a:off x="838201" y="559813"/>
            <a:ext cx="8763000" cy="1664573"/>
          </a:xfrm>
        </p:spPr>
        <p:txBody>
          <a:bodyPr>
            <a:normAutofit/>
          </a:bodyPr>
          <a:lstStyle/>
          <a:p>
            <a:r>
              <a:rPr lang="en-US">
                <a:solidFill>
                  <a:schemeClr val="tx2"/>
                </a:solidFill>
              </a:rPr>
              <a:t>Data Structures</a:t>
            </a:r>
          </a:p>
        </p:txBody>
      </p:sp>
      <p:sp>
        <p:nvSpPr>
          <p:cNvPr id="3" name="Content Placeholder 2">
            <a:extLst>
              <a:ext uri="{FF2B5EF4-FFF2-40B4-BE49-F238E27FC236}">
                <a16:creationId xmlns:a16="http://schemas.microsoft.com/office/drawing/2014/main" id="{0F7AD1E9-9A6A-6488-94D8-CAF97F1F49DC}"/>
              </a:ext>
            </a:extLst>
          </p:cNvPr>
          <p:cNvSpPr>
            <a:spLocks noGrp="1"/>
          </p:cNvSpPr>
          <p:nvPr>
            <p:ph idx="1"/>
          </p:nvPr>
        </p:nvSpPr>
        <p:spPr>
          <a:xfrm>
            <a:off x="825797" y="2384474"/>
            <a:ext cx="8762436" cy="3728613"/>
          </a:xfrm>
        </p:spPr>
        <p:txBody>
          <a:bodyPr>
            <a:normAutofit/>
          </a:bodyPr>
          <a:lstStyle/>
          <a:p>
            <a:r>
              <a:rPr lang="en-IN" sz="1800" b="0" i="0" dirty="0">
                <a:solidFill>
                  <a:schemeClr val="tx2"/>
                </a:solidFill>
                <a:effectLst/>
                <a:latin typeface="__fkGroteskNeue_598ab8"/>
              </a:rPr>
              <a:t>Property struct: Stores information about each property, including location, price, and sale status</a:t>
            </a:r>
          </a:p>
          <a:p>
            <a:r>
              <a:rPr lang="en-IN" sz="1800" b="0" i="0" dirty="0">
                <a:solidFill>
                  <a:schemeClr val="tx2"/>
                </a:solidFill>
                <a:effectLst/>
                <a:latin typeface="__fkGroteskNeue_598ab8"/>
              </a:rPr>
              <a:t>Mapping: Links token IDs to Property structs, allowing efficient retrieval of property details</a:t>
            </a:r>
            <a:r>
              <a:rPr lang="en-IN" sz="1800" dirty="0">
                <a:solidFill>
                  <a:schemeClr val="tx2"/>
                </a:solidFill>
                <a:latin typeface="__fkGroteskNeue_598ab8"/>
              </a:rPr>
              <a:t>.</a:t>
            </a:r>
          </a:p>
          <a:p>
            <a:r>
              <a:rPr lang="en-IN" sz="1800" b="0" i="0" u="none" strike="noStrike" dirty="0">
                <a:solidFill>
                  <a:schemeClr val="tx2"/>
                </a:solidFill>
                <a:effectLst/>
                <a:latin typeface="-webkit-standard"/>
              </a:rPr>
              <a:t>Token ownership is stored in mappings, i.e., </a:t>
            </a:r>
            <a:r>
              <a:rPr lang="en-IN" sz="1800" dirty="0">
                <a:solidFill>
                  <a:schemeClr val="tx2"/>
                </a:solidFill>
              </a:rPr>
              <a:t>mapping(uint256 =&gt; address)</a:t>
            </a:r>
            <a:r>
              <a:rPr lang="en-IN" sz="1800" b="0" i="0" u="none" strike="noStrike" dirty="0">
                <a:solidFill>
                  <a:schemeClr val="tx2"/>
                </a:solidFill>
                <a:effectLst/>
                <a:latin typeface="-webkit-standard"/>
              </a:rPr>
              <a:t> to map property IDs to owners.</a:t>
            </a:r>
            <a:endParaRPr lang="en-US"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3979820"/>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2864</TotalTime>
  <Words>500</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__fkGroteskNeue_598ab8</vt:lpstr>
      <vt:lpstr>-webkit-standard</vt:lpstr>
      <vt:lpstr>Arial</vt:lpstr>
      <vt:lpstr>Avenir Next LT Pro</vt:lpstr>
      <vt:lpstr>AvenirNext LT Pro Medium</vt:lpstr>
      <vt:lpstr>BlockprintVTI</vt:lpstr>
      <vt:lpstr>TokenLand: Blockchain Based Real Estate Management System</vt:lpstr>
      <vt:lpstr>Motivation and Problem</vt:lpstr>
      <vt:lpstr>Blockchain Integration</vt:lpstr>
      <vt:lpstr>Technical Implementation</vt:lpstr>
      <vt:lpstr>System Architecture</vt:lpstr>
      <vt:lpstr>PowerPoint Presentation</vt:lpstr>
      <vt:lpstr>Key Components</vt:lpstr>
      <vt:lpstr>Core Functions</vt:lpstr>
      <vt:lpstr>Data Structures</vt:lpstr>
      <vt:lpstr>Algorithms</vt:lpstr>
      <vt:lpstr>Project Demo</vt:lpstr>
      <vt:lpstr>GitHub Repo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Kalam, Pavan (UMKC-Student)</dc:creator>
  <cp:lastModifiedBy>Kalam, Pavan (UMKC-Student)</cp:lastModifiedBy>
  <cp:revision>5</cp:revision>
  <dcterms:created xsi:type="dcterms:W3CDTF">2024-11-21T21:57:42Z</dcterms:created>
  <dcterms:modified xsi:type="dcterms:W3CDTF">2024-11-25T00:50:58Z</dcterms:modified>
</cp:coreProperties>
</file>