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p:restoredTop sz="94626"/>
  </p:normalViewPr>
  <p:slideViewPr>
    <p:cSldViewPr snapToGrid="0">
      <p:cViewPr varScale="1">
        <p:scale>
          <a:sx n="102" d="100"/>
          <a:sy n="102" d="100"/>
        </p:scale>
        <p:origin x="216"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7.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5902B8-D784-49FA-A4A7-5F70C7B3D97C}"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2C3FEFC4-B252-4A12-8A28-45C564E73039}">
      <dgm:prSet/>
      <dgm:spPr/>
      <dgm:t>
        <a:bodyPr/>
        <a:lstStyle/>
        <a:p>
          <a:r>
            <a:rPr lang="en-US"/>
            <a:t>TokenLand is a real estate marketplace that uses blockchain technology and Non-Fungible Tokens (NFTs) to perform property transactions. </a:t>
          </a:r>
        </a:p>
      </dgm:t>
    </dgm:pt>
    <dgm:pt modelId="{E16AA168-97B6-42E3-B497-5CC3B78EB95D}" type="parTrans" cxnId="{5E0E95EB-0008-448C-9EA1-0BA4C71D555E}">
      <dgm:prSet/>
      <dgm:spPr/>
      <dgm:t>
        <a:bodyPr/>
        <a:lstStyle/>
        <a:p>
          <a:endParaRPr lang="en-US"/>
        </a:p>
      </dgm:t>
    </dgm:pt>
    <dgm:pt modelId="{DDC444E8-89DC-4C63-8FF5-9E925183CFFD}" type="sibTrans" cxnId="{5E0E95EB-0008-448C-9EA1-0BA4C71D555E}">
      <dgm:prSet/>
      <dgm:spPr/>
      <dgm:t>
        <a:bodyPr/>
        <a:lstStyle/>
        <a:p>
          <a:endParaRPr lang="en-US"/>
        </a:p>
      </dgm:t>
    </dgm:pt>
    <dgm:pt modelId="{E040DCF5-BFD4-4E0F-8200-96BF8EDB75AE}">
      <dgm:prSet/>
      <dgm:spPr/>
      <dgm:t>
        <a:bodyPr/>
        <a:lstStyle/>
        <a:p>
          <a:r>
            <a:rPr lang="en-US"/>
            <a:t>Every property is a unique NFT token.</a:t>
          </a:r>
        </a:p>
      </dgm:t>
    </dgm:pt>
    <dgm:pt modelId="{C455CDFE-20CB-4E0B-B6B7-3B784CE96931}" type="parTrans" cxnId="{90E5E323-B839-44C4-8DD2-DFCA1603A8BE}">
      <dgm:prSet/>
      <dgm:spPr/>
      <dgm:t>
        <a:bodyPr/>
        <a:lstStyle/>
        <a:p>
          <a:endParaRPr lang="en-US"/>
        </a:p>
      </dgm:t>
    </dgm:pt>
    <dgm:pt modelId="{0026073A-2E32-4180-99D1-FD77F06F85E6}" type="sibTrans" cxnId="{90E5E323-B839-44C4-8DD2-DFCA1603A8BE}">
      <dgm:prSet/>
      <dgm:spPr/>
      <dgm:t>
        <a:bodyPr/>
        <a:lstStyle/>
        <a:p>
          <a:endParaRPr lang="en-US"/>
        </a:p>
      </dgm:t>
    </dgm:pt>
    <dgm:pt modelId="{10B9ABF4-CF20-44ED-8C45-4AE00FEC1FDE}">
      <dgm:prSet/>
      <dgm:spPr/>
      <dgm:t>
        <a:bodyPr/>
        <a:lstStyle/>
        <a:p>
          <a:r>
            <a:rPr lang="en-US"/>
            <a:t>Local Hardhat network is used for performing blockchain interactions.</a:t>
          </a:r>
        </a:p>
      </dgm:t>
    </dgm:pt>
    <dgm:pt modelId="{6941D49B-6CCF-4C0E-B955-C58DBE7533D3}" type="parTrans" cxnId="{248194D9-097D-447A-B384-6A7FDF5B96B7}">
      <dgm:prSet/>
      <dgm:spPr/>
      <dgm:t>
        <a:bodyPr/>
        <a:lstStyle/>
        <a:p>
          <a:endParaRPr lang="en-US"/>
        </a:p>
      </dgm:t>
    </dgm:pt>
    <dgm:pt modelId="{DD510AC1-31C4-469E-9A66-4C1DECF0B5BA}" type="sibTrans" cxnId="{248194D9-097D-447A-B384-6A7FDF5B96B7}">
      <dgm:prSet/>
      <dgm:spPr/>
      <dgm:t>
        <a:bodyPr/>
        <a:lstStyle/>
        <a:p>
          <a:endParaRPr lang="en-US"/>
        </a:p>
      </dgm:t>
    </dgm:pt>
    <dgm:pt modelId="{CA5AEF51-E6AE-3749-82E9-BE0D2638F2D2}" type="pres">
      <dgm:prSet presAssocID="{A95902B8-D784-49FA-A4A7-5F70C7B3D97C}" presName="outerComposite" presStyleCnt="0">
        <dgm:presLayoutVars>
          <dgm:chMax val="5"/>
          <dgm:dir/>
          <dgm:resizeHandles val="exact"/>
        </dgm:presLayoutVars>
      </dgm:prSet>
      <dgm:spPr/>
    </dgm:pt>
    <dgm:pt modelId="{67E1C590-2F79-F64E-9D54-7E293D988CD2}" type="pres">
      <dgm:prSet presAssocID="{A95902B8-D784-49FA-A4A7-5F70C7B3D97C}" presName="dummyMaxCanvas" presStyleCnt="0">
        <dgm:presLayoutVars/>
      </dgm:prSet>
      <dgm:spPr/>
    </dgm:pt>
    <dgm:pt modelId="{F40D5AEB-9ADA-E74F-91E9-DACD993A2CAA}" type="pres">
      <dgm:prSet presAssocID="{A95902B8-D784-49FA-A4A7-5F70C7B3D97C}" presName="ThreeNodes_1" presStyleLbl="node1" presStyleIdx="0" presStyleCnt="3">
        <dgm:presLayoutVars>
          <dgm:bulletEnabled val="1"/>
        </dgm:presLayoutVars>
      </dgm:prSet>
      <dgm:spPr/>
    </dgm:pt>
    <dgm:pt modelId="{2B3B3A83-56ED-C84C-B035-EAE0D4170DC8}" type="pres">
      <dgm:prSet presAssocID="{A95902B8-D784-49FA-A4A7-5F70C7B3D97C}" presName="ThreeNodes_2" presStyleLbl="node1" presStyleIdx="1" presStyleCnt="3">
        <dgm:presLayoutVars>
          <dgm:bulletEnabled val="1"/>
        </dgm:presLayoutVars>
      </dgm:prSet>
      <dgm:spPr/>
    </dgm:pt>
    <dgm:pt modelId="{9333A16C-6853-D04F-9533-AE89D6133EFB}" type="pres">
      <dgm:prSet presAssocID="{A95902B8-D784-49FA-A4A7-5F70C7B3D97C}" presName="ThreeNodes_3" presStyleLbl="node1" presStyleIdx="2" presStyleCnt="3">
        <dgm:presLayoutVars>
          <dgm:bulletEnabled val="1"/>
        </dgm:presLayoutVars>
      </dgm:prSet>
      <dgm:spPr/>
    </dgm:pt>
    <dgm:pt modelId="{BFB5FDD1-DCF5-0944-8E69-949D9842D4F1}" type="pres">
      <dgm:prSet presAssocID="{A95902B8-D784-49FA-A4A7-5F70C7B3D97C}" presName="ThreeConn_1-2" presStyleLbl="fgAccFollowNode1" presStyleIdx="0" presStyleCnt="2">
        <dgm:presLayoutVars>
          <dgm:bulletEnabled val="1"/>
        </dgm:presLayoutVars>
      </dgm:prSet>
      <dgm:spPr/>
    </dgm:pt>
    <dgm:pt modelId="{C0C57066-663A-8A46-8941-7DD6A3F67E16}" type="pres">
      <dgm:prSet presAssocID="{A95902B8-D784-49FA-A4A7-5F70C7B3D97C}" presName="ThreeConn_2-3" presStyleLbl="fgAccFollowNode1" presStyleIdx="1" presStyleCnt="2">
        <dgm:presLayoutVars>
          <dgm:bulletEnabled val="1"/>
        </dgm:presLayoutVars>
      </dgm:prSet>
      <dgm:spPr/>
    </dgm:pt>
    <dgm:pt modelId="{4639FA11-56C3-B644-AB61-F2F82C81A932}" type="pres">
      <dgm:prSet presAssocID="{A95902B8-D784-49FA-A4A7-5F70C7B3D97C}" presName="ThreeNodes_1_text" presStyleLbl="node1" presStyleIdx="2" presStyleCnt="3">
        <dgm:presLayoutVars>
          <dgm:bulletEnabled val="1"/>
        </dgm:presLayoutVars>
      </dgm:prSet>
      <dgm:spPr/>
    </dgm:pt>
    <dgm:pt modelId="{6E6C1521-0959-FA4E-AEB8-D408DD37BB21}" type="pres">
      <dgm:prSet presAssocID="{A95902B8-D784-49FA-A4A7-5F70C7B3D97C}" presName="ThreeNodes_2_text" presStyleLbl="node1" presStyleIdx="2" presStyleCnt="3">
        <dgm:presLayoutVars>
          <dgm:bulletEnabled val="1"/>
        </dgm:presLayoutVars>
      </dgm:prSet>
      <dgm:spPr/>
    </dgm:pt>
    <dgm:pt modelId="{7190EB40-605B-544B-AA4A-A4201AEE2421}" type="pres">
      <dgm:prSet presAssocID="{A95902B8-D784-49FA-A4A7-5F70C7B3D97C}" presName="ThreeNodes_3_text" presStyleLbl="node1" presStyleIdx="2" presStyleCnt="3">
        <dgm:presLayoutVars>
          <dgm:bulletEnabled val="1"/>
        </dgm:presLayoutVars>
      </dgm:prSet>
      <dgm:spPr/>
    </dgm:pt>
  </dgm:ptLst>
  <dgm:cxnLst>
    <dgm:cxn modelId="{E0CCFE0F-A14D-1E49-8917-A26A2582780E}" type="presOf" srcId="{2C3FEFC4-B252-4A12-8A28-45C564E73039}" destId="{4639FA11-56C3-B644-AB61-F2F82C81A932}" srcOrd="1" destOrd="0" presId="urn:microsoft.com/office/officeart/2005/8/layout/vProcess5"/>
    <dgm:cxn modelId="{90E5E323-B839-44C4-8DD2-DFCA1603A8BE}" srcId="{A95902B8-D784-49FA-A4A7-5F70C7B3D97C}" destId="{E040DCF5-BFD4-4E0F-8200-96BF8EDB75AE}" srcOrd="1" destOrd="0" parTransId="{C455CDFE-20CB-4E0B-B6B7-3B784CE96931}" sibTransId="{0026073A-2E32-4180-99D1-FD77F06F85E6}"/>
    <dgm:cxn modelId="{53F7CA34-363B-854C-BAC9-9589B7007DD1}" type="presOf" srcId="{DDC444E8-89DC-4C63-8FF5-9E925183CFFD}" destId="{BFB5FDD1-DCF5-0944-8E69-949D9842D4F1}" srcOrd="0" destOrd="0" presId="urn:microsoft.com/office/officeart/2005/8/layout/vProcess5"/>
    <dgm:cxn modelId="{F8378146-0AC2-AB47-B8E8-5899E4094F66}" type="presOf" srcId="{E040DCF5-BFD4-4E0F-8200-96BF8EDB75AE}" destId="{6E6C1521-0959-FA4E-AEB8-D408DD37BB21}" srcOrd="1" destOrd="0" presId="urn:microsoft.com/office/officeart/2005/8/layout/vProcess5"/>
    <dgm:cxn modelId="{3A15515E-C859-834F-BC2F-53879C1BFC9C}" type="presOf" srcId="{2C3FEFC4-B252-4A12-8A28-45C564E73039}" destId="{F40D5AEB-9ADA-E74F-91E9-DACD993A2CAA}" srcOrd="0" destOrd="0" presId="urn:microsoft.com/office/officeart/2005/8/layout/vProcess5"/>
    <dgm:cxn modelId="{1524126C-BFBA-CC49-B3E1-ED5AEDA19EFF}" type="presOf" srcId="{10B9ABF4-CF20-44ED-8C45-4AE00FEC1FDE}" destId="{9333A16C-6853-D04F-9533-AE89D6133EFB}" srcOrd="0" destOrd="0" presId="urn:microsoft.com/office/officeart/2005/8/layout/vProcess5"/>
    <dgm:cxn modelId="{D294BA92-BF35-6840-8CB3-3E36DE548B84}" type="presOf" srcId="{E040DCF5-BFD4-4E0F-8200-96BF8EDB75AE}" destId="{2B3B3A83-56ED-C84C-B035-EAE0D4170DC8}" srcOrd="0" destOrd="0" presId="urn:microsoft.com/office/officeart/2005/8/layout/vProcess5"/>
    <dgm:cxn modelId="{601280B2-D474-4747-ABBF-C5BABD923FD4}" type="presOf" srcId="{10B9ABF4-CF20-44ED-8C45-4AE00FEC1FDE}" destId="{7190EB40-605B-544B-AA4A-A4201AEE2421}" srcOrd="1" destOrd="0" presId="urn:microsoft.com/office/officeart/2005/8/layout/vProcess5"/>
    <dgm:cxn modelId="{248194D9-097D-447A-B384-6A7FDF5B96B7}" srcId="{A95902B8-D784-49FA-A4A7-5F70C7B3D97C}" destId="{10B9ABF4-CF20-44ED-8C45-4AE00FEC1FDE}" srcOrd="2" destOrd="0" parTransId="{6941D49B-6CCF-4C0E-B955-C58DBE7533D3}" sibTransId="{DD510AC1-31C4-469E-9A66-4C1DECF0B5BA}"/>
    <dgm:cxn modelId="{8B83CDDC-82F6-224A-A1F5-6ED564E59C57}" type="presOf" srcId="{0026073A-2E32-4180-99D1-FD77F06F85E6}" destId="{C0C57066-663A-8A46-8941-7DD6A3F67E16}" srcOrd="0" destOrd="0" presId="urn:microsoft.com/office/officeart/2005/8/layout/vProcess5"/>
    <dgm:cxn modelId="{4A00DDE9-BBB9-A44F-9784-D3C8F9F7440E}" type="presOf" srcId="{A95902B8-D784-49FA-A4A7-5F70C7B3D97C}" destId="{CA5AEF51-E6AE-3749-82E9-BE0D2638F2D2}" srcOrd="0" destOrd="0" presId="urn:microsoft.com/office/officeart/2005/8/layout/vProcess5"/>
    <dgm:cxn modelId="{5E0E95EB-0008-448C-9EA1-0BA4C71D555E}" srcId="{A95902B8-D784-49FA-A4A7-5F70C7B3D97C}" destId="{2C3FEFC4-B252-4A12-8A28-45C564E73039}" srcOrd="0" destOrd="0" parTransId="{E16AA168-97B6-42E3-B497-5CC3B78EB95D}" sibTransId="{DDC444E8-89DC-4C63-8FF5-9E925183CFFD}"/>
    <dgm:cxn modelId="{A23BC029-A879-2B40-9190-158C7A5C1199}" type="presParOf" srcId="{CA5AEF51-E6AE-3749-82E9-BE0D2638F2D2}" destId="{67E1C590-2F79-F64E-9D54-7E293D988CD2}" srcOrd="0" destOrd="0" presId="urn:microsoft.com/office/officeart/2005/8/layout/vProcess5"/>
    <dgm:cxn modelId="{9B0CA4B6-34B8-1D4B-8A78-64F76DDADD40}" type="presParOf" srcId="{CA5AEF51-E6AE-3749-82E9-BE0D2638F2D2}" destId="{F40D5AEB-9ADA-E74F-91E9-DACD993A2CAA}" srcOrd="1" destOrd="0" presId="urn:microsoft.com/office/officeart/2005/8/layout/vProcess5"/>
    <dgm:cxn modelId="{4EACA8F7-F045-AC4B-AFA2-A769839ED780}" type="presParOf" srcId="{CA5AEF51-E6AE-3749-82E9-BE0D2638F2D2}" destId="{2B3B3A83-56ED-C84C-B035-EAE0D4170DC8}" srcOrd="2" destOrd="0" presId="urn:microsoft.com/office/officeart/2005/8/layout/vProcess5"/>
    <dgm:cxn modelId="{9384A0D0-F597-1E4F-83BF-8DC8B9AA128E}" type="presParOf" srcId="{CA5AEF51-E6AE-3749-82E9-BE0D2638F2D2}" destId="{9333A16C-6853-D04F-9533-AE89D6133EFB}" srcOrd="3" destOrd="0" presId="urn:microsoft.com/office/officeart/2005/8/layout/vProcess5"/>
    <dgm:cxn modelId="{CF23BB95-8F39-A348-86DF-0AE581BD3DE9}" type="presParOf" srcId="{CA5AEF51-E6AE-3749-82E9-BE0D2638F2D2}" destId="{BFB5FDD1-DCF5-0944-8E69-949D9842D4F1}" srcOrd="4" destOrd="0" presId="urn:microsoft.com/office/officeart/2005/8/layout/vProcess5"/>
    <dgm:cxn modelId="{BD0EF5B1-FECC-8444-B509-85A860A407AC}" type="presParOf" srcId="{CA5AEF51-E6AE-3749-82E9-BE0D2638F2D2}" destId="{C0C57066-663A-8A46-8941-7DD6A3F67E16}" srcOrd="5" destOrd="0" presId="urn:microsoft.com/office/officeart/2005/8/layout/vProcess5"/>
    <dgm:cxn modelId="{C3CBC4B7-BCA4-264F-AF4C-C69249678352}" type="presParOf" srcId="{CA5AEF51-E6AE-3749-82E9-BE0D2638F2D2}" destId="{4639FA11-56C3-B644-AB61-F2F82C81A932}" srcOrd="6" destOrd="0" presId="urn:microsoft.com/office/officeart/2005/8/layout/vProcess5"/>
    <dgm:cxn modelId="{6371FA74-EE95-1240-9923-8B352A3A8970}" type="presParOf" srcId="{CA5AEF51-E6AE-3749-82E9-BE0D2638F2D2}" destId="{6E6C1521-0959-FA4E-AEB8-D408DD37BB21}" srcOrd="7" destOrd="0" presId="urn:microsoft.com/office/officeart/2005/8/layout/vProcess5"/>
    <dgm:cxn modelId="{BA5CE6B4-7FBF-EE4E-8D71-A8C0E0E51928}" type="presParOf" srcId="{CA5AEF51-E6AE-3749-82E9-BE0D2638F2D2}" destId="{7190EB40-605B-544B-AA4A-A4201AEE242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26A887-2D2A-4EE7-92B0-3ADE36E2E3D9}" type="doc">
      <dgm:prSet loTypeId="urn:microsoft.com/office/officeart/2018/2/layout/IconCircleList" loCatId="icon" qsTypeId="urn:microsoft.com/office/officeart/2005/8/quickstyle/simple1" qsCatId="simple" csTypeId="urn:microsoft.com/office/officeart/2018/5/colors/Iconchunking_neutralbg_accent3_2" csCatId="accent3" phldr="1"/>
      <dgm:spPr/>
      <dgm:t>
        <a:bodyPr/>
        <a:lstStyle/>
        <a:p>
          <a:endParaRPr lang="en-US"/>
        </a:p>
      </dgm:t>
    </dgm:pt>
    <dgm:pt modelId="{0494CC3B-AEDA-41A5-A883-8E54611E8C63}">
      <dgm:prSet/>
      <dgm:spPr/>
      <dgm:t>
        <a:bodyPr/>
        <a:lstStyle/>
        <a:p>
          <a:pPr>
            <a:lnSpc>
              <a:spcPct val="100000"/>
            </a:lnSpc>
          </a:pPr>
          <a:r>
            <a:rPr lang="en-IN" b="0" i="0" dirty="0"/>
            <a:t>Wallet integration with MetaMask for secure transactions</a:t>
          </a:r>
          <a:endParaRPr lang="en-US" dirty="0"/>
        </a:p>
      </dgm:t>
    </dgm:pt>
    <dgm:pt modelId="{1EDA5DCD-A0E9-4D2F-AAEC-9A3A517D1CD0}" type="parTrans" cxnId="{8DF4BB43-E3C1-46A3-8FFF-C5017DC6BE00}">
      <dgm:prSet/>
      <dgm:spPr/>
      <dgm:t>
        <a:bodyPr/>
        <a:lstStyle/>
        <a:p>
          <a:endParaRPr lang="en-US"/>
        </a:p>
      </dgm:t>
    </dgm:pt>
    <dgm:pt modelId="{DBF99A6B-0B7D-440F-BE08-868F10252EB2}" type="sibTrans" cxnId="{8DF4BB43-E3C1-46A3-8FFF-C5017DC6BE00}">
      <dgm:prSet/>
      <dgm:spPr/>
      <dgm:t>
        <a:bodyPr/>
        <a:lstStyle/>
        <a:p>
          <a:pPr>
            <a:lnSpc>
              <a:spcPct val="100000"/>
            </a:lnSpc>
          </a:pPr>
          <a:endParaRPr lang="en-US"/>
        </a:p>
      </dgm:t>
    </dgm:pt>
    <dgm:pt modelId="{6A06F56F-F09E-407D-8932-F64568A4B545}">
      <dgm:prSet/>
      <dgm:spPr/>
      <dgm:t>
        <a:bodyPr/>
        <a:lstStyle/>
        <a:p>
          <a:pPr>
            <a:lnSpc>
              <a:spcPct val="100000"/>
            </a:lnSpc>
          </a:pPr>
          <a:r>
            <a:rPr lang="en-IN" b="0" i="0" dirty="0"/>
            <a:t>Property tokenization and management (minting, listing, and buying)</a:t>
          </a:r>
          <a:endParaRPr lang="en-US" dirty="0"/>
        </a:p>
      </dgm:t>
    </dgm:pt>
    <dgm:pt modelId="{F39B1909-D1F6-4564-AD52-BA136C5A2D3A}" type="parTrans" cxnId="{124F485C-B3EB-496B-B812-A032B3C152FD}">
      <dgm:prSet/>
      <dgm:spPr/>
      <dgm:t>
        <a:bodyPr/>
        <a:lstStyle/>
        <a:p>
          <a:endParaRPr lang="en-US"/>
        </a:p>
      </dgm:t>
    </dgm:pt>
    <dgm:pt modelId="{920DD4AC-21C6-4788-BBDF-207BE88A9B05}" type="sibTrans" cxnId="{124F485C-B3EB-496B-B812-A032B3C152FD}">
      <dgm:prSet/>
      <dgm:spPr/>
      <dgm:t>
        <a:bodyPr/>
        <a:lstStyle/>
        <a:p>
          <a:pPr>
            <a:lnSpc>
              <a:spcPct val="100000"/>
            </a:lnSpc>
          </a:pPr>
          <a:endParaRPr lang="en-US"/>
        </a:p>
      </dgm:t>
    </dgm:pt>
    <dgm:pt modelId="{ECB994CE-D197-4798-8541-5272DADA9C8B}">
      <dgm:prSet/>
      <dgm:spPr/>
      <dgm:t>
        <a:bodyPr/>
        <a:lstStyle/>
        <a:p>
          <a:pPr>
            <a:lnSpc>
              <a:spcPct val="100000"/>
            </a:lnSpc>
          </a:pPr>
          <a:r>
            <a:rPr lang="en-IN" b="0" i="0"/>
            <a:t>Role-based access control for administrators and buyers</a:t>
          </a:r>
          <a:endParaRPr lang="en-US"/>
        </a:p>
      </dgm:t>
    </dgm:pt>
    <dgm:pt modelId="{FFE15FC2-E5B4-4A3F-866F-877F05575117}" type="parTrans" cxnId="{36D3BBC3-5627-4599-8C0C-51251E64F24E}">
      <dgm:prSet/>
      <dgm:spPr/>
      <dgm:t>
        <a:bodyPr/>
        <a:lstStyle/>
        <a:p>
          <a:endParaRPr lang="en-US"/>
        </a:p>
      </dgm:t>
    </dgm:pt>
    <dgm:pt modelId="{17BFEF52-CBD8-4972-82EE-CA6CD4872FA9}" type="sibTrans" cxnId="{36D3BBC3-5627-4599-8C0C-51251E64F24E}">
      <dgm:prSet/>
      <dgm:spPr/>
      <dgm:t>
        <a:bodyPr/>
        <a:lstStyle/>
        <a:p>
          <a:pPr>
            <a:lnSpc>
              <a:spcPct val="100000"/>
            </a:lnSpc>
          </a:pPr>
          <a:endParaRPr lang="en-US"/>
        </a:p>
      </dgm:t>
    </dgm:pt>
    <dgm:pt modelId="{9E29B50D-5EE6-4AAE-837E-F0DD342BE949}">
      <dgm:prSet/>
      <dgm:spPr/>
      <dgm:t>
        <a:bodyPr/>
        <a:lstStyle/>
        <a:p>
          <a:pPr>
            <a:lnSpc>
              <a:spcPct val="100000"/>
            </a:lnSpc>
          </a:pPr>
          <a:r>
            <a:rPr lang="en-IN" b="0" i="0" dirty="0"/>
            <a:t>Real-time USDT to USD conversion for easier price comprehension</a:t>
          </a:r>
          <a:endParaRPr lang="en-US" dirty="0"/>
        </a:p>
      </dgm:t>
    </dgm:pt>
    <dgm:pt modelId="{8AB1A24C-7F22-43AC-8911-E06E5EB46FEE}" type="parTrans" cxnId="{D3954F57-72E2-482B-B966-3935596D6D8B}">
      <dgm:prSet/>
      <dgm:spPr/>
      <dgm:t>
        <a:bodyPr/>
        <a:lstStyle/>
        <a:p>
          <a:endParaRPr lang="en-US"/>
        </a:p>
      </dgm:t>
    </dgm:pt>
    <dgm:pt modelId="{2701793E-7228-4B19-A45C-9290D1B6D9C0}" type="sibTrans" cxnId="{D3954F57-72E2-482B-B966-3935596D6D8B}">
      <dgm:prSet/>
      <dgm:spPr/>
      <dgm:t>
        <a:bodyPr/>
        <a:lstStyle/>
        <a:p>
          <a:pPr>
            <a:lnSpc>
              <a:spcPct val="100000"/>
            </a:lnSpc>
          </a:pPr>
          <a:endParaRPr lang="en-US"/>
        </a:p>
      </dgm:t>
    </dgm:pt>
    <dgm:pt modelId="{F54A2A50-730D-4227-B81A-316BB9335BDD}">
      <dgm:prSet/>
      <dgm:spPr/>
      <dgm:t>
        <a:bodyPr/>
        <a:lstStyle/>
        <a:p>
          <a:pPr>
            <a:lnSpc>
              <a:spcPct val="100000"/>
            </a:lnSpc>
          </a:pPr>
          <a:r>
            <a:rPr lang="en-IN" b="0" i="0"/>
            <a:t>Transaction history tracking for transparency</a:t>
          </a:r>
          <a:endParaRPr lang="en-US"/>
        </a:p>
      </dgm:t>
    </dgm:pt>
    <dgm:pt modelId="{00CCAFDB-BE95-44AD-8DF2-47DEFFAEA135}" type="parTrans" cxnId="{329BCD96-3449-4FA4-AF97-F9D8766A1FC4}">
      <dgm:prSet/>
      <dgm:spPr/>
      <dgm:t>
        <a:bodyPr/>
        <a:lstStyle/>
        <a:p>
          <a:endParaRPr lang="en-US"/>
        </a:p>
      </dgm:t>
    </dgm:pt>
    <dgm:pt modelId="{AE7FE630-3882-428C-AE24-1AE5056330E6}" type="sibTrans" cxnId="{329BCD96-3449-4FA4-AF97-F9D8766A1FC4}">
      <dgm:prSet/>
      <dgm:spPr/>
      <dgm:t>
        <a:bodyPr/>
        <a:lstStyle/>
        <a:p>
          <a:pPr>
            <a:lnSpc>
              <a:spcPct val="100000"/>
            </a:lnSpc>
          </a:pPr>
          <a:endParaRPr lang="en-US"/>
        </a:p>
      </dgm:t>
    </dgm:pt>
    <dgm:pt modelId="{6335F79F-A0B9-407B-A3C0-69BE251B0F2F}" type="pres">
      <dgm:prSet presAssocID="{9F26A887-2D2A-4EE7-92B0-3ADE36E2E3D9}" presName="root" presStyleCnt="0">
        <dgm:presLayoutVars>
          <dgm:dir/>
          <dgm:resizeHandles val="exact"/>
        </dgm:presLayoutVars>
      </dgm:prSet>
      <dgm:spPr/>
    </dgm:pt>
    <dgm:pt modelId="{CDC7D716-3E17-441E-A72A-B521CC50BD53}" type="pres">
      <dgm:prSet presAssocID="{9F26A887-2D2A-4EE7-92B0-3ADE36E2E3D9}" presName="container" presStyleCnt="0">
        <dgm:presLayoutVars>
          <dgm:dir/>
          <dgm:resizeHandles val="exact"/>
        </dgm:presLayoutVars>
      </dgm:prSet>
      <dgm:spPr/>
    </dgm:pt>
    <dgm:pt modelId="{5460682E-6E13-4084-BB17-0EA7505C119F}" type="pres">
      <dgm:prSet presAssocID="{0494CC3B-AEDA-41A5-A883-8E54611E8C63}" presName="compNode" presStyleCnt="0"/>
      <dgm:spPr/>
    </dgm:pt>
    <dgm:pt modelId="{257A923A-D222-4EBC-BBEF-0C1F9B1BB256}" type="pres">
      <dgm:prSet presAssocID="{0494CC3B-AEDA-41A5-A883-8E54611E8C63}" presName="iconBgRect" presStyleLbl="bgShp" presStyleIdx="0" presStyleCnt="5"/>
      <dgm:spPr/>
    </dgm:pt>
    <dgm:pt modelId="{3BBB24E0-1335-4CAF-A027-CE1A4F91AB5F}" type="pres">
      <dgm:prSet presAssocID="{0494CC3B-AEDA-41A5-A883-8E54611E8C6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llet"/>
        </a:ext>
      </dgm:extLst>
    </dgm:pt>
    <dgm:pt modelId="{B5D6138A-BEC0-4648-913A-68E417AD980B}" type="pres">
      <dgm:prSet presAssocID="{0494CC3B-AEDA-41A5-A883-8E54611E8C63}" presName="spaceRect" presStyleCnt="0"/>
      <dgm:spPr/>
    </dgm:pt>
    <dgm:pt modelId="{6DF3F7B9-4306-4D49-B1A8-4BA7D3E42E42}" type="pres">
      <dgm:prSet presAssocID="{0494CC3B-AEDA-41A5-A883-8E54611E8C63}" presName="textRect" presStyleLbl="revTx" presStyleIdx="0" presStyleCnt="5">
        <dgm:presLayoutVars>
          <dgm:chMax val="1"/>
          <dgm:chPref val="1"/>
        </dgm:presLayoutVars>
      </dgm:prSet>
      <dgm:spPr/>
    </dgm:pt>
    <dgm:pt modelId="{DC139AB9-F7A4-4FED-9BED-25532674BEC9}" type="pres">
      <dgm:prSet presAssocID="{DBF99A6B-0B7D-440F-BE08-868F10252EB2}" presName="sibTrans" presStyleLbl="sibTrans2D1" presStyleIdx="0" presStyleCnt="0"/>
      <dgm:spPr/>
    </dgm:pt>
    <dgm:pt modelId="{453E8A99-A0DD-40B0-B3BD-BED184452267}" type="pres">
      <dgm:prSet presAssocID="{6A06F56F-F09E-407D-8932-F64568A4B545}" presName="compNode" presStyleCnt="0"/>
      <dgm:spPr/>
    </dgm:pt>
    <dgm:pt modelId="{F480ACC6-DD74-4A85-A5BB-86022C9907A1}" type="pres">
      <dgm:prSet presAssocID="{6A06F56F-F09E-407D-8932-F64568A4B545}" presName="iconBgRect" presStyleLbl="bgShp" presStyleIdx="1" presStyleCnt="5"/>
      <dgm:spPr/>
    </dgm:pt>
    <dgm:pt modelId="{BABC90D2-15E5-4D2A-AEE4-F2AB2AE9143F}" type="pres">
      <dgm:prSet presAssocID="{6A06F56F-F09E-407D-8932-F64568A4B54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urban scene"/>
        </a:ext>
      </dgm:extLst>
    </dgm:pt>
    <dgm:pt modelId="{6B7E5740-6BAA-4D7B-A852-F3089AE3CBE8}" type="pres">
      <dgm:prSet presAssocID="{6A06F56F-F09E-407D-8932-F64568A4B545}" presName="spaceRect" presStyleCnt="0"/>
      <dgm:spPr/>
    </dgm:pt>
    <dgm:pt modelId="{7AA5834B-0F4A-4B93-A9EC-E73143A97A37}" type="pres">
      <dgm:prSet presAssocID="{6A06F56F-F09E-407D-8932-F64568A4B545}" presName="textRect" presStyleLbl="revTx" presStyleIdx="1" presStyleCnt="5">
        <dgm:presLayoutVars>
          <dgm:chMax val="1"/>
          <dgm:chPref val="1"/>
        </dgm:presLayoutVars>
      </dgm:prSet>
      <dgm:spPr/>
    </dgm:pt>
    <dgm:pt modelId="{B6C63FF4-E55B-4781-8407-115E5667E40C}" type="pres">
      <dgm:prSet presAssocID="{920DD4AC-21C6-4788-BBDF-207BE88A9B05}" presName="sibTrans" presStyleLbl="sibTrans2D1" presStyleIdx="0" presStyleCnt="0"/>
      <dgm:spPr/>
    </dgm:pt>
    <dgm:pt modelId="{0D1F335B-AE6D-445B-A627-131EDFDE2904}" type="pres">
      <dgm:prSet presAssocID="{ECB994CE-D197-4798-8541-5272DADA9C8B}" presName="compNode" presStyleCnt="0"/>
      <dgm:spPr/>
    </dgm:pt>
    <dgm:pt modelId="{7CEC7FE4-1E0D-4DE0-B250-7ED16D894A5F}" type="pres">
      <dgm:prSet presAssocID="{ECB994CE-D197-4798-8541-5272DADA9C8B}" presName="iconBgRect" presStyleLbl="bgShp" presStyleIdx="2" presStyleCnt="5"/>
      <dgm:spPr/>
    </dgm:pt>
    <dgm:pt modelId="{07E95022-29DD-4F63-86D6-89BBB7B47032}" type="pres">
      <dgm:prSet presAssocID="{ECB994CE-D197-4798-8541-5272DADA9C8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301A769F-EBE7-487B-A45E-444D92171F67}" type="pres">
      <dgm:prSet presAssocID="{ECB994CE-D197-4798-8541-5272DADA9C8B}" presName="spaceRect" presStyleCnt="0"/>
      <dgm:spPr/>
    </dgm:pt>
    <dgm:pt modelId="{1C88281E-79A0-495A-BB9A-0D0C8BFF8298}" type="pres">
      <dgm:prSet presAssocID="{ECB994CE-D197-4798-8541-5272DADA9C8B}" presName="textRect" presStyleLbl="revTx" presStyleIdx="2" presStyleCnt="5">
        <dgm:presLayoutVars>
          <dgm:chMax val="1"/>
          <dgm:chPref val="1"/>
        </dgm:presLayoutVars>
      </dgm:prSet>
      <dgm:spPr/>
    </dgm:pt>
    <dgm:pt modelId="{31733799-C670-4942-B626-CF8A0D76B0C7}" type="pres">
      <dgm:prSet presAssocID="{17BFEF52-CBD8-4972-82EE-CA6CD4872FA9}" presName="sibTrans" presStyleLbl="sibTrans2D1" presStyleIdx="0" presStyleCnt="0"/>
      <dgm:spPr/>
    </dgm:pt>
    <dgm:pt modelId="{141AE327-C848-43B5-893B-CDCBCB6C1D50}" type="pres">
      <dgm:prSet presAssocID="{9E29B50D-5EE6-4AAE-837E-F0DD342BE949}" presName="compNode" presStyleCnt="0"/>
      <dgm:spPr/>
    </dgm:pt>
    <dgm:pt modelId="{69116DFC-3D4A-402B-BF99-992E919136AF}" type="pres">
      <dgm:prSet presAssocID="{9E29B50D-5EE6-4AAE-837E-F0DD342BE949}" presName="iconBgRect" presStyleLbl="bgShp" presStyleIdx="3" presStyleCnt="5"/>
      <dgm:spPr/>
    </dgm:pt>
    <dgm:pt modelId="{2DF26F4E-10A4-4C67-8BCB-1210386B1D79}" type="pres">
      <dgm:prSet presAssocID="{9E29B50D-5EE6-4AAE-837E-F0DD342BE94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upee"/>
        </a:ext>
      </dgm:extLst>
    </dgm:pt>
    <dgm:pt modelId="{85C9EE9E-557D-4C0B-A83F-DB585AC23BF9}" type="pres">
      <dgm:prSet presAssocID="{9E29B50D-5EE6-4AAE-837E-F0DD342BE949}" presName="spaceRect" presStyleCnt="0"/>
      <dgm:spPr/>
    </dgm:pt>
    <dgm:pt modelId="{26593D9C-275A-4C55-AF2B-D8CD0835F6F0}" type="pres">
      <dgm:prSet presAssocID="{9E29B50D-5EE6-4AAE-837E-F0DD342BE949}" presName="textRect" presStyleLbl="revTx" presStyleIdx="3" presStyleCnt="5">
        <dgm:presLayoutVars>
          <dgm:chMax val="1"/>
          <dgm:chPref val="1"/>
        </dgm:presLayoutVars>
      </dgm:prSet>
      <dgm:spPr/>
    </dgm:pt>
    <dgm:pt modelId="{4D959BE0-5720-44AF-8DBC-4240E67C0249}" type="pres">
      <dgm:prSet presAssocID="{2701793E-7228-4B19-A45C-9290D1B6D9C0}" presName="sibTrans" presStyleLbl="sibTrans2D1" presStyleIdx="0" presStyleCnt="0"/>
      <dgm:spPr/>
    </dgm:pt>
    <dgm:pt modelId="{007860B2-F425-48D5-B40B-AA4293CC131C}" type="pres">
      <dgm:prSet presAssocID="{F54A2A50-730D-4227-B81A-316BB9335BDD}" presName="compNode" presStyleCnt="0"/>
      <dgm:spPr/>
    </dgm:pt>
    <dgm:pt modelId="{7A36CFE1-13C1-4CE2-A950-78ABC2E3109A}" type="pres">
      <dgm:prSet presAssocID="{F54A2A50-730D-4227-B81A-316BB9335BDD}" presName="iconBgRect" presStyleLbl="bgShp" presStyleIdx="4" presStyleCnt="5"/>
      <dgm:spPr/>
    </dgm:pt>
    <dgm:pt modelId="{CDD4C994-916C-4944-93F9-52589E5CB2E3}" type="pres">
      <dgm:prSet presAssocID="{F54A2A50-730D-4227-B81A-316BB9335BD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D2966B90-233E-4CB2-A696-25EF18CCE3DD}" type="pres">
      <dgm:prSet presAssocID="{F54A2A50-730D-4227-B81A-316BB9335BDD}" presName="spaceRect" presStyleCnt="0"/>
      <dgm:spPr/>
    </dgm:pt>
    <dgm:pt modelId="{EF9D9DF9-0CC1-4EB7-8278-7EC495C6E10C}" type="pres">
      <dgm:prSet presAssocID="{F54A2A50-730D-4227-B81A-316BB9335BDD}" presName="textRect" presStyleLbl="revTx" presStyleIdx="4" presStyleCnt="5">
        <dgm:presLayoutVars>
          <dgm:chMax val="1"/>
          <dgm:chPref val="1"/>
        </dgm:presLayoutVars>
      </dgm:prSet>
      <dgm:spPr/>
    </dgm:pt>
  </dgm:ptLst>
  <dgm:cxnLst>
    <dgm:cxn modelId="{16AEE219-7B3C-4440-9D23-466D7B4D4F8B}" type="presOf" srcId="{920DD4AC-21C6-4788-BBDF-207BE88A9B05}" destId="{B6C63FF4-E55B-4781-8407-115E5667E40C}" srcOrd="0" destOrd="0" presId="urn:microsoft.com/office/officeart/2018/2/layout/IconCircleList"/>
    <dgm:cxn modelId="{5AD92A26-36BC-427D-B933-1026D1E849FD}" type="presOf" srcId="{9E29B50D-5EE6-4AAE-837E-F0DD342BE949}" destId="{26593D9C-275A-4C55-AF2B-D8CD0835F6F0}" srcOrd="0" destOrd="0" presId="urn:microsoft.com/office/officeart/2018/2/layout/IconCircleList"/>
    <dgm:cxn modelId="{8DF4BB43-E3C1-46A3-8FFF-C5017DC6BE00}" srcId="{9F26A887-2D2A-4EE7-92B0-3ADE36E2E3D9}" destId="{0494CC3B-AEDA-41A5-A883-8E54611E8C63}" srcOrd="0" destOrd="0" parTransId="{1EDA5DCD-A0E9-4D2F-AAEC-9A3A517D1CD0}" sibTransId="{DBF99A6B-0B7D-440F-BE08-868F10252EB2}"/>
    <dgm:cxn modelId="{243D9E45-F5B8-482C-9D2D-ECF253CA4747}" type="presOf" srcId="{DBF99A6B-0B7D-440F-BE08-868F10252EB2}" destId="{DC139AB9-F7A4-4FED-9BED-25532674BEC9}" srcOrd="0" destOrd="0" presId="urn:microsoft.com/office/officeart/2018/2/layout/IconCircleList"/>
    <dgm:cxn modelId="{D3954F57-72E2-482B-B966-3935596D6D8B}" srcId="{9F26A887-2D2A-4EE7-92B0-3ADE36E2E3D9}" destId="{9E29B50D-5EE6-4AAE-837E-F0DD342BE949}" srcOrd="3" destOrd="0" parTransId="{8AB1A24C-7F22-43AC-8911-E06E5EB46FEE}" sibTransId="{2701793E-7228-4B19-A45C-9290D1B6D9C0}"/>
    <dgm:cxn modelId="{124F485C-B3EB-496B-B812-A032B3C152FD}" srcId="{9F26A887-2D2A-4EE7-92B0-3ADE36E2E3D9}" destId="{6A06F56F-F09E-407D-8932-F64568A4B545}" srcOrd="1" destOrd="0" parTransId="{F39B1909-D1F6-4564-AD52-BA136C5A2D3A}" sibTransId="{920DD4AC-21C6-4788-BBDF-207BE88A9B05}"/>
    <dgm:cxn modelId="{5B85866E-F808-45CE-968E-DF35B6CAE47B}" type="presOf" srcId="{F54A2A50-730D-4227-B81A-316BB9335BDD}" destId="{EF9D9DF9-0CC1-4EB7-8278-7EC495C6E10C}" srcOrd="0" destOrd="0" presId="urn:microsoft.com/office/officeart/2018/2/layout/IconCircleList"/>
    <dgm:cxn modelId="{329BCD96-3449-4FA4-AF97-F9D8766A1FC4}" srcId="{9F26A887-2D2A-4EE7-92B0-3ADE36E2E3D9}" destId="{F54A2A50-730D-4227-B81A-316BB9335BDD}" srcOrd="4" destOrd="0" parTransId="{00CCAFDB-BE95-44AD-8DF2-47DEFFAEA135}" sibTransId="{AE7FE630-3882-428C-AE24-1AE5056330E6}"/>
    <dgm:cxn modelId="{BAD921B2-30FB-4ED5-A7E5-CC3B878EFB5C}" type="presOf" srcId="{6A06F56F-F09E-407D-8932-F64568A4B545}" destId="{7AA5834B-0F4A-4B93-A9EC-E73143A97A37}" srcOrd="0" destOrd="0" presId="urn:microsoft.com/office/officeart/2018/2/layout/IconCircleList"/>
    <dgm:cxn modelId="{B16B16C1-BF1F-4720-9EBB-E29FB24030A7}" type="presOf" srcId="{17BFEF52-CBD8-4972-82EE-CA6CD4872FA9}" destId="{31733799-C670-4942-B626-CF8A0D76B0C7}" srcOrd="0" destOrd="0" presId="urn:microsoft.com/office/officeart/2018/2/layout/IconCircleList"/>
    <dgm:cxn modelId="{36D3BBC3-5627-4599-8C0C-51251E64F24E}" srcId="{9F26A887-2D2A-4EE7-92B0-3ADE36E2E3D9}" destId="{ECB994CE-D197-4798-8541-5272DADA9C8B}" srcOrd="2" destOrd="0" parTransId="{FFE15FC2-E5B4-4A3F-866F-877F05575117}" sibTransId="{17BFEF52-CBD8-4972-82EE-CA6CD4872FA9}"/>
    <dgm:cxn modelId="{AD1DF2CE-0BC4-4A55-B277-988E5F304FB2}" type="presOf" srcId="{9F26A887-2D2A-4EE7-92B0-3ADE36E2E3D9}" destId="{6335F79F-A0B9-407B-A3C0-69BE251B0F2F}" srcOrd="0" destOrd="0" presId="urn:microsoft.com/office/officeart/2018/2/layout/IconCircleList"/>
    <dgm:cxn modelId="{995174D2-12DE-483F-94E4-9456FE8C6D1C}" type="presOf" srcId="{2701793E-7228-4B19-A45C-9290D1B6D9C0}" destId="{4D959BE0-5720-44AF-8DBC-4240E67C0249}" srcOrd="0" destOrd="0" presId="urn:microsoft.com/office/officeart/2018/2/layout/IconCircleList"/>
    <dgm:cxn modelId="{4E6EABE5-33D5-4C7A-BCFC-4C217A959503}" type="presOf" srcId="{0494CC3B-AEDA-41A5-A883-8E54611E8C63}" destId="{6DF3F7B9-4306-4D49-B1A8-4BA7D3E42E42}" srcOrd="0" destOrd="0" presId="urn:microsoft.com/office/officeart/2018/2/layout/IconCircleList"/>
    <dgm:cxn modelId="{0C04A6F8-BA26-4B3A-AEC9-92363003BD4B}" type="presOf" srcId="{ECB994CE-D197-4798-8541-5272DADA9C8B}" destId="{1C88281E-79A0-495A-BB9A-0D0C8BFF8298}" srcOrd="0" destOrd="0" presId="urn:microsoft.com/office/officeart/2018/2/layout/IconCircleList"/>
    <dgm:cxn modelId="{36833541-97DA-4E5D-9C77-7A9C6BECDA88}" type="presParOf" srcId="{6335F79F-A0B9-407B-A3C0-69BE251B0F2F}" destId="{CDC7D716-3E17-441E-A72A-B521CC50BD53}" srcOrd="0" destOrd="0" presId="urn:microsoft.com/office/officeart/2018/2/layout/IconCircleList"/>
    <dgm:cxn modelId="{C62B8B75-3071-4E80-9BE2-BC79E30AE0EE}" type="presParOf" srcId="{CDC7D716-3E17-441E-A72A-B521CC50BD53}" destId="{5460682E-6E13-4084-BB17-0EA7505C119F}" srcOrd="0" destOrd="0" presId="urn:microsoft.com/office/officeart/2018/2/layout/IconCircleList"/>
    <dgm:cxn modelId="{E8658A68-F20A-415C-B016-F9F705882808}" type="presParOf" srcId="{5460682E-6E13-4084-BB17-0EA7505C119F}" destId="{257A923A-D222-4EBC-BBEF-0C1F9B1BB256}" srcOrd="0" destOrd="0" presId="urn:microsoft.com/office/officeart/2018/2/layout/IconCircleList"/>
    <dgm:cxn modelId="{59A92D30-4EC8-4391-BDFE-2C16E8C53DB9}" type="presParOf" srcId="{5460682E-6E13-4084-BB17-0EA7505C119F}" destId="{3BBB24E0-1335-4CAF-A027-CE1A4F91AB5F}" srcOrd="1" destOrd="0" presId="urn:microsoft.com/office/officeart/2018/2/layout/IconCircleList"/>
    <dgm:cxn modelId="{20841EDC-F7C2-4998-90CC-C9431ACD0557}" type="presParOf" srcId="{5460682E-6E13-4084-BB17-0EA7505C119F}" destId="{B5D6138A-BEC0-4648-913A-68E417AD980B}" srcOrd="2" destOrd="0" presId="urn:microsoft.com/office/officeart/2018/2/layout/IconCircleList"/>
    <dgm:cxn modelId="{1FBA412D-79C7-42F0-97EE-8FEB09B57887}" type="presParOf" srcId="{5460682E-6E13-4084-BB17-0EA7505C119F}" destId="{6DF3F7B9-4306-4D49-B1A8-4BA7D3E42E42}" srcOrd="3" destOrd="0" presId="urn:microsoft.com/office/officeart/2018/2/layout/IconCircleList"/>
    <dgm:cxn modelId="{4FB6F7D4-8A11-41CE-82C2-48C775C501DB}" type="presParOf" srcId="{CDC7D716-3E17-441E-A72A-B521CC50BD53}" destId="{DC139AB9-F7A4-4FED-9BED-25532674BEC9}" srcOrd="1" destOrd="0" presId="urn:microsoft.com/office/officeart/2018/2/layout/IconCircleList"/>
    <dgm:cxn modelId="{B36EB945-B1B7-4BB2-98DE-C32C69D944E1}" type="presParOf" srcId="{CDC7D716-3E17-441E-A72A-B521CC50BD53}" destId="{453E8A99-A0DD-40B0-B3BD-BED184452267}" srcOrd="2" destOrd="0" presId="urn:microsoft.com/office/officeart/2018/2/layout/IconCircleList"/>
    <dgm:cxn modelId="{F49E93CB-D694-4D9E-962D-D647D9630BE0}" type="presParOf" srcId="{453E8A99-A0DD-40B0-B3BD-BED184452267}" destId="{F480ACC6-DD74-4A85-A5BB-86022C9907A1}" srcOrd="0" destOrd="0" presId="urn:microsoft.com/office/officeart/2018/2/layout/IconCircleList"/>
    <dgm:cxn modelId="{B8CBE7A8-0162-4408-BA12-CCEF8C4FC0A1}" type="presParOf" srcId="{453E8A99-A0DD-40B0-B3BD-BED184452267}" destId="{BABC90D2-15E5-4D2A-AEE4-F2AB2AE9143F}" srcOrd="1" destOrd="0" presId="urn:microsoft.com/office/officeart/2018/2/layout/IconCircleList"/>
    <dgm:cxn modelId="{48B5D926-323E-4306-A6DA-3C6FDB6973F7}" type="presParOf" srcId="{453E8A99-A0DD-40B0-B3BD-BED184452267}" destId="{6B7E5740-6BAA-4D7B-A852-F3089AE3CBE8}" srcOrd="2" destOrd="0" presId="urn:microsoft.com/office/officeart/2018/2/layout/IconCircleList"/>
    <dgm:cxn modelId="{65E99AD6-C19D-447E-8ADC-AB138F4DAA3D}" type="presParOf" srcId="{453E8A99-A0DD-40B0-B3BD-BED184452267}" destId="{7AA5834B-0F4A-4B93-A9EC-E73143A97A37}" srcOrd="3" destOrd="0" presId="urn:microsoft.com/office/officeart/2018/2/layout/IconCircleList"/>
    <dgm:cxn modelId="{D62F6F96-DF92-4A59-9626-5018942CCB91}" type="presParOf" srcId="{CDC7D716-3E17-441E-A72A-B521CC50BD53}" destId="{B6C63FF4-E55B-4781-8407-115E5667E40C}" srcOrd="3" destOrd="0" presId="urn:microsoft.com/office/officeart/2018/2/layout/IconCircleList"/>
    <dgm:cxn modelId="{CF32B564-95FF-4364-B6AF-1E8E23DD2B40}" type="presParOf" srcId="{CDC7D716-3E17-441E-A72A-B521CC50BD53}" destId="{0D1F335B-AE6D-445B-A627-131EDFDE2904}" srcOrd="4" destOrd="0" presId="urn:microsoft.com/office/officeart/2018/2/layout/IconCircleList"/>
    <dgm:cxn modelId="{B5C934AF-0BF0-4A43-AF70-A840E6807C03}" type="presParOf" srcId="{0D1F335B-AE6D-445B-A627-131EDFDE2904}" destId="{7CEC7FE4-1E0D-4DE0-B250-7ED16D894A5F}" srcOrd="0" destOrd="0" presId="urn:microsoft.com/office/officeart/2018/2/layout/IconCircleList"/>
    <dgm:cxn modelId="{3560D180-C23F-481B-A6C2-9EE8DDD71405}" type="presParOf" srcId="{0D1F335B-AE6D-445B-A627-131EDFDE2904}" destId="{07E95022-29DD-4F63-86D6-89BBB7B47032}" srcOrd="1" destOrd="0" presId="urn:microsoft.com/office/officeart/2018/2/layout/IconCircleList"/>
    <dgm:cxn modelId="{A7D28627-842E-456E-BEF8-E0315D87736E}" type="presParOf" srcId="{0D1F335B-AE6D-445B-A627-131EDFDE2904}" destId="{301A769F-EBE7-487B-A45E-444D92171F67}" srcOrd="2" destOrd="0" presId="urn:microsoft.com/office/officeart/2018/2/layout/IconCircleList"/>
    <dgm:cxn modelId="{5D9D3B0F-A1B8-4504-9470-2847D84E1F85}" type="presParOf" srcId="{0D1F335B-AE6D-445B-A627-131EDFDE2904}" destId="{1C88281E-79A0-495A-BB9A-0D0C8BFF8298}" srcOrd="3" destOrd="0" presId="urn:microsoft.com/office/officeart/2018/2/layout/IconCircleList"/>
    <dgm:cxn modelId="{04770C3F-9AD2-41BC-B6C7-9E62C3FB4D33}" type="presParOf" srcId="{CDC7D716-3E17-441E-A72A-B521CC50BD53}" destId="{31733799-C670-4942-B626-CF8A0D76B0C7}" srcOrd="5" destOrd="0" presId="urn:microsoft.com/office/officeart/2018/2/layout/IconCircleList"/>
    <dgm:cxn modelId="{67E6D7DB-519D-43B9-AE61-50943F648588}" type="presParOf" srcId="{CDC7D716-3E17-441E-A72A-B521CC50BD53}" destId="{141AE327-C848-43B5-893B-CDCBCB6C1D50}" srcOrd="6" destOrd="0" presId="urn:microsoft.com/office/officeart/2018/2/layout/IconCircleList"/>
    <dgm:cxn modelId="{BB7DF9C4-D752-4722-A601-A86423CC13B4}" type="presParOf" srcId="{141AE327-C848-43B5-893B-CDCBCB6C1D50}" destId="{69116DFC-3D4A-402B-BF99-992E919136AF}" srcOrd="0" destOrd="0" presId="urn:microsoft.com/office/officeart/2018/2/layout/IconCircleList"/>
    <dgm:cxn modelId="{3CE5A9DA-BF1C-4EC7-ABDA-25AADA27D9F8}" type="presParOf" srcId="{141AE327-C848-43B5-893B-CDCBCB6C1D50}" destId="{2DF26F4E-10A4-4C67-8BCB-1210386B1D79}" srcOrd="1" destOrd="0" presId="urn:microsoft.com/office/officeart/2018/2/layout/IconCircleList"/>
    <dgm:cxn modelId="{CB7020DC-BFD8-442E-AB4C-6F778553501A}" type="presParOf" srcId="{141AE327-C848-43B5-893B-CDCBCB6C1D50}" destId="{85C9EE9E-557D-4C0B-A83F-DB585AC23BF9}" srcOrd="2" destOrd="0" presId="urn:microsoft.com/office/officeart/2018/2/layout/IconCircleList"/>
    <dgm:cxn modelId="{BD24FA05-538E-4D1F-98FB-915B2A06B27B}" type="presParOf" srcId="{141AE327-C848-43B5-893B-CDCBCB6C1D50}" destId="{26593D9C-275A-4C55-AF2B-D8CD0835F6F0}" srcOrd="3" destOrd="0" presId="urn:microsoft.com/office/officeart/2018/2/layout/IconCircleList"/>
    <dgm:cxn modelId="{2FAA0375-9A1E-4A12-8C25-7AD586448E41}" type="presParOf" srcId="{CDC7D716-3E17-441E-A72A-B521CC50BD53}" destId="{4D959BE0-5720-44AF-8DBC-4240E67C0249}" srcOrd="7" destOrd="0" presId="urn:microsoft.com/office/officeart/2018/2/layout/IconCircleList"/>
    <dgm:cxn modelId="{A8D9A6CF-0867-46E7-961D-F52AB86E543A}" type="presParOf" srcId="{CDC7D716-3E17-441E-A72A-B521CC50BD53}" destId="{007860B2-F425-48D5-B40B-AA4293CC131C}" srcOrd="8" destOrd="0" presId="urn:microsoft.com/office/officeart/2018/2/layout/IconCircleList"/>
    <dgm:cxn modelId="{9B99D373-2EF3-4DE2-9E0F-EB3067684E3E}" type="presParOf" srcId="{007860B2-F425-48D5-B40B-AA4293CC131C}" destId="{7A36CFE1-13C1-4CE2-A950-78ABC2E3109A}" srcOrd="0" destOrd="0" presId="urn:microsoft.com/office/officeart/2018/2/layout/IconCircleList"/>
    <dgm:cxn modelId="{884C53AB-C6E7-4637-B11A-8994B86BE29E}" type="presParOf" srcId="{007860B2-F425-48D5-B40B-AA4293CC131C}" destId="{CDD4C994-916C-4944-93F9-52589E5CB2E3}" srcOrd="1" destOrd="0" presId="urn:microsoft.com/office/officeart/2018/2/layout/IconCircleList"/>
    <dgm:cxn modelId="{BF6E862D-E4AE-413C-8AB5-AE0B109F9C99}" type="presParOf" srcId="{007860B2-F425-48D5-B40B-AA4293CC131C}" destId="{D2966B90-233E-4CB2-A696-25EF18CCE3DD}" srcOrd="2" destOrd="0" presId="urn:microsoft.com/office/officeart/2018/2/layout/IconCircleList"/>
    <dgm:cxn modelId="{E53C8B98-8F44-43E0-97BC-658E21D22286}" type="presParOf" srcId="{007860B2-F425-48D5-B40B-AA4293CC131C}" destId="{EF9D9DF9-0CC1-4EB7-8278-7EC495C6E10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642E12-C095-4219-871D-C887D1C470D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C3ECA8C-601A-4B6D-9FA5-9E00905EC913}">
      <dgm:prSet/>
      <dgm:spPr/>
      <dgm:t>
        <a:bodyPr/>
        <a:lstStyle/>
        <a:p>
          <a:r>
            <a:rPr lang="en-IN" b="0" i="0"/>
            <a:t>mintProperty: Allows creating new property tokens with location and price.</a:t>
          </a:r>
          <a:endParaRPr lang="en-US"/>
        </a:p>
      </dgm:t>
    </dgm:pt>
    <dgm:pt modelId="{718A8EDF-4D76-4D81-9669-43BB26AEE7F7}" type="parTrans" cxnId="{87E04B1A-7D36-4B52-8862-A79E0583E58D}">
      <dgm:prSet/>
      <dgm:spPr/>
      <dgm:t>
        <a:bodyPr/>
        <a:lstStyle/>
        <a:p>
          <a:endParaRPr lang="en-US"/>
        </a:p>
      </dgm:t>
    </dgm:pt>
    <dgm:pt modelId="{B6F5092A-4FB2-43EE-BB95-3F5324ACD100}" type="sibTrans" cxnId="{87E04B1A-7D36-4B52-8862-A79E0583E58D}">
      <dgm:prSet/>
      <dgm:spPr/>
      <dgm:t>
        <a:bodyPr/>
        <a:lstStyle/>
        <a:p>
          <a:endParaRPr lang="en-US"/>
        </a:p>
      </dgm:t>
    </dgm:pt>
    <dgm:pt modelId="{12BE45E5-FAAA-4CCB-96A8-DCB5B57BFBD7}">
      <dgm:prSet/>
      <dgm:spPr/>
      <dgm:t>
        <a:bodyPr/>
        <a:lstStyle/>
        <a:p>
          <a:r>
            <a:rPr lang="en-IN" b="0" i="0"/>
            <a:t>listPropertyForSale: Enables property owners to list their tokens for sale.</a:t>
          </a:r>
          <a:endParaRPr lang="en-US"/>
        </a:p>
      </dgm:t>
    </dgm:pt>
    <dgm:pt modelId="{0BCECF29-C99E-4FAD-AF4F-57DFBF03D6F5}" type="parTrans" cxnId="{80F0A45C-3BF8-44A8-B6A9-3A8FAD8EEDF0}">
      <dgm:prSet/>
      <dgm:spPr/>
      <dgm:t>
        <a:bodyPr/>
        <a:lstStyle/>
        <a:p>
          <a:endParaRPr lang="en-US"/>
        </a:p>
      </dgm:t>
    </dgm:pt>
    <dgm:pt modelId="{DE07ED6D-A3AE-4892-B874-5F60A70ADBC2}" type="sibTrans" cxnId="{80F0A45C-3BF8-44A8-B6A9-3A8FAD8EEDF0}">
      <dgm:prSet/>
      <dgm:spPr/>
      <dgm:t>
        <a:bodyPr/>
        <a:lstStyle/>
        <a:p>
          <a:endParaRPr lang="en-US"/>
        </a:p>
      </dgm:t>
    </dgm:pt>
    <dgm:pt modelId="{6C2A9921-BFA1-4548-886C-CC95CAF24AE8}">
      <dgm:prSet/>
      <dgm:spPr/>
      <dgm:t>
        <a:bodyPr/>
        <a:lstStyle/>
        <a:p>
          <a:r>
            <a:rPr lang="en-IN" b="0" i="0"/>
            <a:t>buyProperty: Allows users to purchase listed properties.</a:t>
          </a:r>
          <a:endParaRPr lang="en-US"/>
        </a:p>
      </dgm:t>
    </dgm:pt>
    <dgm:pt modelId="{82C9AF37-8479-4372-9D78-C3D438817DBB}" type="parTrans" cxnId="{E48BFE3E-8771-4AFB-99EB-B74C09A408C9}">
      <dgm:prSet/>
      <dgm:spPr/>
      <dgm:t>
        <a:bodyPr/>
        <a:lstStyle/>
        <a:p>
          <a:endParaRPr lang="en-US"/>
        </a:p>
      </dgm:t>
    </dgm:pt>
    <dgm:pt modelId="{190E56C0-53F2-4EDA-B0A4-2EA6941E7E3D}" type="sibTrans" cxnId="{E48BFE3E-8771-4AFB-99EB-B74C09A408C9}">
      <dgm:prSet/>
      <dgm:spPr/>
      <dgm:t>
        <a:bodyPr/>
        <a:lstStyle/>
        <a:p>
          <a:endParaRPr lang="en-US"/>
        </a:p>
      </dgm:t>
    </dgm:pt>
    <dgm:pt modelId="{64A492F6-9226-43B0-B32C-CA4D09DCD6CE}">
      <dgm:prSet/>
      <dgm:spPr/>
      <dgm:t>
        <a:bodyPr/>
        <a:lstStyle/>
        <a:p>
          <a:r>
            <a:rPr lang="en-IN" b="0" i="0"/>
            <a:t>getProperty: Retrieves details of a specific property.</a:t>
          </a:r>
          <a:endParaRPr lang="en-US"/>
        </a:p>
      </dgm:t>
    </dgm:pt>
    <dgm:pt modelId="{BFE0D8A0-D3D7-4B1E-AB87-87F124AF5F31}" type="parTrans" cxnId="{E6AB3399-4BD1-4EC4-BB01-0D1E3BF095C3}">
      <dgm:prSet/>
      <dgm:spPr/>
      <dgm:t>
        <a:bodyPr/>
        <a:lstStyle/>
        <a:p>
          <a:endParaRPr lang="en-US"/>
        </a:p>
      </dgm:t>
    </dgm:pt>
    <dgm:pt modelId="{9C7B7372-0D09-4D70-ABD1-1561125EB473}" type="sibTrans" cxnId="{E6AB3399-4BD1-4EC4-BB01-0D1E3BF095C3}">
      <dgm:prSet/>
      <dgm:spPr/>
      <dgm:t>
        <a:bodyPr/>
        <a:lstStyle/>
        <a:p>
          <a:endParaRPr lang="en-US"/>
        </a:p>
      </dgm:t>
    </dgm:pt>
    <dgm:pt modelId="{55B34029-36D7-3C4F-8830-DC00F235E86A}" type="pres">
      <dgm:prSet presAssocID="{98642E12-C095-4219-871D-C887D1C470DA}" presName="vert0" presStyleCnt="0">
        <dgm:presLayoutVars>
          <dgm:dir/>
          <dgm:animOne val="branch"/>
          <dgm:animLvl val="lvl"/>
        </dgm:presLayoutVars>
      </dgm:prSet>
      <dgm:spPr/>
    </dgm:pt>
    <dgm:pt modelId="{D8E30FB9-B969-3A49-95D9-890AC42A37CB}" type="pres">
      <dgm:prSet presAssocID="{DC3ECA8C-601A-4B6D-9FA5-9E00905EC913}" presName="thickLine" presStyleLbl="alignNode1" presStyleIdx="0" presStyleCnt="4"/>
      <dgm:spPr/>
    </dgm:pt>
    <dgm:pt modelId="{06ED2D96-C7A7-1F44-8BE0-287DDB884477}" type="pres">
      <dgm:prSet presAssocID="{DC3ECA8C-601A-4B6D-9FA5-9E00905EC913}" presName="horz1" presStyleCnt="0"/>
      <dgm:spPr/>
    </dgm:pt>
    <dgm:pt modelId="{CD80170E-EFA4-A24C-8BBA-61C9668CFCBC}" type="pres">
      <dgm:prSet presAssocID="{DC3ECA8C-601A-4B6D-9FA5-9E00905EC913}" presName="tx1" presStyleLbl="revTx" presStyleIdx="0" presStyleCnt="4"/>
      <dgm:spPr/>
    </dgm:pt>
    <dgm:pt modelId="{9C2468D4-7C2C-6B44-9CB7-3F9481087662}" type="pres">
      <dgm:prSet presAssocID="{DC3ECA8C-601A-4B6D-9FA5-9E00905EC913}" presName="vert1" presStyleCnt="0"/>
      <dgm:spPr/>
    </dgm:pt>
    <dgm:pt modelId="{80AE62A6-E4BB-4349-9400-16CFEB188991}" type="pres">
      <dgm:prSet presAssocID="{12BE45E5-FAAA-4CCB-96A8-DCB5B57BFBD7}" presName="thickLine" presStyleLbl="alignNode1" presStyleIdx="1" presStyleCnt="4"/>
      <dgm:spPr/>
    </dgm:pt>
    <dgm:pt modelId="{DF3D27FF-0454-E242-BDDF-161EAC597DD1}" type="pres">
      <dgm:prSet presAssocID="{12BE45E5-FAAA-4CCB-96A8-DCB5B57BFBD7}" presName="horz1" presStyleCnt="0"/>
      <dgm:spPr/>
    </dgm:pt>
    <dgm:pt modelId="{FAAE38CE-E8CD-CD4B-9712-3366DDC79316}" type="pres">
      <dgm:prSet presAssocID="{12BE45E5-FAAA-4CCB-96A8-DCB5B57BFBD7}" presName="tx1" presStyleLbl="revTx" presStyleIdx="1" presStyleCnt="4"/>
      <dgm:spPr/>
    </dgm:pt>
    <dgm:pt modelId="{42C9AF6D-6045-714D-A0B7-4299B8261714}" type="pres">
      <dgm:prSet presAssocID="{12BE45E5-FAAA-4CCB-96A8-DCB5B57BFBD7}" presName="vert1" presStyleCnt="0"/>
      <dgm:spPr/>
    </dgm:pt>
    <dgm:pt modelId="{17021065-46F4-5846-A629-5AC9ADC29E69}" type="pres">
      <dgm:prSet presAssocID="{6C2A9921-BFA1-4548-886C-CC95CAF24AE8}" presName="thickLine" presStyleLbl="alignNode1" presStyleIdx="2" presStyleCnt="4"/>
      <dgm:spPr/>
    </dgm:pt>
    <dgm:pt modelId="{5D041510-8B09-0448-B116-E1444880B08C}" type="pres">
      <dgm:prSet presAssocID="{6C2A9921-BFA1-4548-886C-CC95CAF24AE8}" presName="horz1" presStyleCnt="0"/>
      <dgm:spPr/>
    </dgm:pt>
    <dgm:pt modelId="{31E7B1C7-643A-894B-AC7F-CBD58A2B3AA3}" type="pres">
      <dgm:prSet presAssocID="{6C2A9921-BFA1-4548-886C-CC95CAF24AE8}" presName="tx1" presStyleLbl="revTx" presStyleIdx="2" presStyleCnt="4"/>
      <dgm:spPr/>
    </dgm:pt>
    <dgm:pt modelId="{B1819118-EE28-D746-A901-845FC0A18150}" type="pres">
      <dgm:prSet presAssocID="{6C2A9921-BFA1-4548-886C-CC95CAF24AE8}" presName="vert1" presStyleCnt="0"/>
      <dgm:spPr/>
    </dgm:pt>
    <dgm:pt modelId="{D238DA85-D311-9046-992C-DE6E2783B2F8}" type="pres">
      <dgm:prSet presAssocID="{64A492F6-9226-43B0-B32C-CA4D09DCD6CE}" presName="thickLine" presStyleLbl="alignNode1" presStyleIdx="3" presStyleCnt="4"/>
      <dgm:spPr/>
    </dgm:pt>
    <dgm:pt modelId="{4E057004-E14D-4C4B-A0AE-AAEE4743C4A3}" type="pres">
      <dgm:prSet presAssocID="{64A492F6-9226-43B0-B32C-CA4D09DCD6CE}" presName="horz1" presStyleCnt="0"/>
      <dgm:spPr/>
    </dgm:pt>
    <dgm:pt modelId="{18009E8E-A016-0545-9FBA-BC196055DA05}" type="pres">
      <dgm:prSet presAssocID="{64A492F6-9226-43B0-B32C-CA4D09DCD6CE}" presName="tx1" presStyleLbl="revTx" presStyleIdx="3" presStyleCnt="4"/>
      <dgm:spPr/>
    </dgm:pt>
    <dgm:pt modelId="{378E469C-4F23-6640-ADDA-B8EA98BBAEB7}" type="pres">
      <dgm:prSet presAssocID="{64A492F6-9226-43B0-B32C-CA4D09DCD6CE}" presName="vert1" presStyleCnt="0"/>
      <dgm:spPr/>
    </dgm:pt>
  </dgm:ptLst>
  <dgm:cxnLst>
    <dgm:cxn modelId="{87E04B1A-7D36-4B52-8862-A79E0583E58D}" srcId="{98642E12-C095-4219-871D-C887D1C470DA}" destId="{DC3ECA8C-601A-4B6D-9FA5-9E00905EC913}" srcOrd="0" destOrd="0" parTransId="{718A8EDF-4D76-4D81-9669-43BB26AEE7F7}" sibTransId="{B6F5092A-4FB2-43EE-BB95-3F5324ACD100}"/>
    <dgm:cxn modelId="{6B57E61B-FB34-2C46-A047-5298507B0B6D}" type="presOf" srcId="{98642E12-C095-4219-871D-C887D1C470DA}" destId="{55B34029-36D7-3C4F-8830-DC00F235E86A}" srcOrd="0" destOrd="0" presId="urn:microsoft.com/office/officeart/2008/layout/LinedList"/>
    <dgm:cxn modelId="{E48BFE3E-8771-4AFB-99EB-B74C09A408C9}" srcId="{98642E12-C095-4219-871D-C887D1C470DA}" destId="{6C2A9921-BFA1-4548-886C-CC95CAF24AE8}" srcOrd="2" destOrd="0" parTransId="{82C9AF37-8479-4372-9D78-C3D438817DBB}" sibTransId="{190E56C0-53F2-4EDA-B0A4-2EA6941E7E3D}"/>
    <dgm:cxn modelId="{80F0A45C-3BF8-44A8-B6A9-3A8FAD8EEDF0}" srcId="{98642E12-C095-4219-871D-C887D1C470DA}" destId="{12BE45E5-FAAA-4CCB-96A8-DCB5B57BFBD7}" srcOrd="1" destOrd="0" parTransId="{0BCECF29-C99E-4FAD-AF4F-57DFBF03D6F5}" sibTransId="{DE07ED6D-A3AE-4892-B874-5F60A70ADBC2}"/>
    <dgm:cxn modelId="{BE5B6070-73C1-FE4C-AEC8-A9AF31A71761}" type="presOf" srcId="{6C2A9921-BFA1-4548-886C-CC95CAF24AE8}" destId="{31E7B1C7-643A-894B-AC7F-CBD58A2B3AA3}" srcOrd="0" destOrd="0" presId="urn:microsoft.com/office/officeart/2008/layout/LinedList"/>
    <dgm:cxn modelId="{E6AB3399-4BD1-4EC4-BB01-0D1E3BF095C3}" srcId="{98642E12-C095-4219-871D-C887D1C470DA}" destId="{64A492F6-9226-43B0-B32C-CA4D09DCD6CE}" srcOrd="3" destOrd="0" parTransId="{BFE0D8A0-D3D7-4B1E-AB87-87F124AF5F31}" sibTransId="{9C7B7372-0D09-4D70-ABD1-1561125EB473}"/>
    <dgm:cxn modelId="{1D8E669A-3999-2643-8A2C-E5234CD9A936}" type="presOf" srcId="{12BE45E5-FAAA-4CCB-96A8-DCB5B57BFBD7}" destId="{FAAE38CE-E8CD-CD4B-9712-3366DDC79316}" srcOrd="0" destOrd="0" presId="urn:microsoft.com/office/officeart/2008/layout/LinedList"/>
    <dgm:cxn modelId="{1E71B3BE-26BB-A848-AAA1-7261DE7D8227}" type="presOf" srcId="{DC3ECA8C-601A-4B6D-9FA5-9E00905EC913}" destId="{CD80170E-EFA4-A24C-8BBA-61C9668CFCBC}" srcOrd="0" destOrd="0" presId="urn:microsoft.com/office/officeart/2008/layout/LinedList"/>
    <dgm:cxn modelId="{CF3C38EE-6B30-2741-92E5-101DCF9324E9}" type="presOf" srcId="{64A492F6-9226-43B0-B32C-CA4D09DCD6CE}" destId="{18009E8E-A016-0545-9FBA-BC196055DA05}" srcOrd="0" destOrd="0" presId="urn:microsoft.com/office/officeart/2008/layout/LinedList"/>
    <dgm:cxn modelId="{D2C31873-51C1-8B40-9B5B-3A80BAC53BA5}" type="presParOf" srcId="{55B34029-36D7-3C4F-8830-DC00F235E86A}" destId="{D8E30FB9-B969-3A49-95D9-890AC42A37CB}" srcOrd="0" destOrd="0" presId="urn:microsoft.com/office/officeart/2008/layout/LinedList"/>
    <dgm:cxn modelId="{23FE780C-DC47-DC40-B141-28F381129E65}" type="presParOf" srcId="{55B34029-36D7-3C4F-8830-DC00F235E86A}" destId="{06ED2D96-C7A7-1F44-8BE0-287DDB884477}" srcOrd="1" destOrd="0" presId="urn:microsoft.com/office/officeart/2008/layout/LinedList"/>
    <dgm:cxn modelId="{ECA95E5A-243D-334F-8951-074DFED39D26}" type="presParOf" srcId="{06ED2D96-C7A7-1F44-8BE0-287DDB884477}" destId="{CD80170E-EFA4-A24C-8BBA-61C9668CFCBC}" srcOrd="0" destOrd="0" presId="urn:microsoft.com/office/officeart/2008/layout/LinedList"/>
    <dgm:cxn modelId="{D61CBCA4-47E7-9845-8CBF-F9BCB781559C}" type="presParOf" srcId="{06ED2D96-C7A7-1F44-8BE0-287DDB884477}" destId="{9C2468D4-7C2C-6B44-9CB7-3F9481087662}" srcOrd="1" destOrd="0" presId="urn:microsoft.com/office/officeart/2008/layout/LinedList"/>
    <dgm:cxn modelId="{8FAB7341-D2FD-614E-9F51-A0488A13844D}" type="presParOf" srcId="{55B34029-36D7-3C4F-8830-DC00F235E86A}" destId="{80AE62A6-E4BB-4349-9400-16CFEB188991}" srcOrd="2" destOrd="0" presId="urn:microsoft.com/office/officeart/2008/layout/LinedList"/>
    <dgm:cxn modelId="{C191385C-DDFC-A64D-9510-60D99BD4B915}" type="presParOf" srcId="{55B34029-36D7-3C4F-8830-DC00F235E86A}" destId="{DF3D27FF-0454-E242-BDDF-161EAC597DD1}" srcOrd="3" destOrd="0" presId="urn:microsoft.com/office/officeart/2008/layout/LinedList"/>
    <dgm:cxn modelId="{41E3E3D4-C47E-5449-9DBC-8CCFC70ACDBC}" type="presParOf" srcId="{DF3D27FF-0454-E242-BDDF-161EAC597DD1}" destId="{FAAE38CE-E8CD-CD4B-9712-3366DDC79316}" srcOrd="0" destOrd="0" presId="urn:microsoft.com/office/officeart/2008/layout/LinedList"/>
    <dgm:cxn modelId="{87A3A4FC-6459-F44A-A69C-8758ADBF8611}" type="presParOf" srcId="{DF3D27FF-0454-E242-BDDF-161EAC597DD1}" destId="{42C9AF6D-6045-714D-A0B7-4299B8261714}" srcOrd="1" destOrd="0" presId="urn:microsoft.com/office/officeart/2008/layout/LinedList"/>
    <dgm:cxn modelId="{606FE625-CFD8-0F44-ACFF-51B16B6D426F}" type="presParOf" srcId="{55B34029-36D7-3C4F-8830-DC00F235E86A}" destId="{17021065-46F4-5846-A629-5AC9ADC29E69}" srcOrd="4" destOrd="0" presId="urn:microsoft.com/office/officeart/2008/layout/LinedList"/>
    <dgm:cxn modelId="{0360CB7D-7784-FD4B-A312-DCA213C09509}" type="presParOf" srcId="{55B34029-36D7-3C4F-8830-DC00F235E86A}" destId="{5D041510-8B09-0448-B116-E1444880B08C}" srcOrd="5" destOrd="0" presId="urn:microsoft.com/office/officeart/2008/layout/LinedList"/>
    <dgm:cxn modelId="{4D9DE0CF-440B-504D-BEA9-D5D947BCCA60}" type="presParOf" srcId="{5D041510-8B09-0448-B116-E1444880B08C}" destId="{31E7B1C7-643A-894B-AC7F-CBD58A2B3AA3}" srcOrd="0" destOrd="0" presId="urn:microsoft.com/office/officeart/2008/layout/LinedList"/>
    <dgm:cxn modelId="{60DC0F6D-A41B-7D41-B5E9-AE364708632C}" type="presParOf" srcId="{5D041510-8B09-0448-B116-E1444880B08C}" destId="{B1819118-EE28-D746-A901-845FC0A18150}" srcOrd="1" destOrd="0" presId="urn:microsoft.com/office/officeart/2008/layout/LinedList"/>
    <dgm:cxn modelId="{6613BFB5-B346-7449-8B7B-F46B9EEAAE73}" type="presParOf" srcId="{55B34029-36D7-3C4F-8830-DC00F235E86A}" destId="{D238DA85-D311-9046-992C-DE6E2783B2F8}" srcOrd="6" destOrd="0" presId="urn:microsoft.com/office/officeart/2008/layout/LinedList"/>
    <dgm:cxn modelId="{A350B291-4DCD-2142-9A09-AF9DB3A4AA11}" type="presParOf" srcId="{55B34029-36D7-3C4F-8830-DC00F235E86A}" destId="{4E057004-E14D-4C4B-A0AE-AAEE4743C4A3}" srcOrd="7" destOrd="0" presId="urn:microsoft.com/office/officeart/2008/layout/LinedList"/>
    <dgm:cxn modelId="{4D0A8C11-122D-6346-9315-F0C2946D51B8}" type="presParOf" srcId="{4E057004-E14D-4C4B-A0AE-AAEE4743C4A3}" destId="{18009E8E-A016-0545-9FBA-BC196055DA05}" srcOrd="0" destOrd="0" presId="urn:microsoft.com/office/officeart/2008/layout/LinedList"/>
    <dgm:cxn modelId="{2E3DED8B-1724-9049-A7C1-10DFCF615C91}" type="presParOf" srcId="{4E057004-E14D-4C4B-A0AE-AAEE4743C4A3}" destId="{378E469C-4F23-6640-ADDA-B8EA98BBAEB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6076FF-6CE6-426E-B760-8991683B74A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077B531-A59E-4141-8A40-FBF38881E552}">
      <dgm:prSet/>
      <dgm:spPr/>
      <dgm:t>
        <a:bodyPr/>
        <a:lstStyle/>
        <a:p>
          <a:pPr>
            <a:lnSpc>
              <a:spcPct val="100000"/>
            </a:lnSpc>
          </a:pPr>
          <a:r>
            <a:rPr lang="en-IN" b="0" i="0"/>
            <a:t>The DApp integrates with MetaMask, allowing users to connect securely and perform transactions.</a:t>
          </a:r>
          <a:endParaRPr lang="en-US"/>
        </a:p>
      </dgm:t>
    </dgm:pt>
    <dgm:pt modelId="{2491B96C-A725-4DEA-96F0-6D82AA0C2605}" type="parTrans" cxnId="{28F3F00D-B976-4A7D-9BFA-EFCBAEEDCCF4}">
      <dgm:prSet/>
      <dgm:spPr/>
      <dgm:t>
        <a:bodyPr/>
        <a:lstStyle/>
        <a:p>
          <a:endParaRPr lang="en-US"/>
        </a:p>
      </dgm:t>
    </dgm:pt>
    <dgm:pt modelId="{3BE40D28-A162-4732-A64A-8EDDA4E68EE7}" type="sibTrans" cxnId="{28F3F00D-B976-4A7D-9BFA-EFCBAEEDCCF4}">
      <dgm:prSet/>
      <dgm:spPr/>
      <dgm:t>
        <a:bodyPr/>
        <a:lstStyle/>
        <a:p>
          <a:pPr>
            <a:lnSpc>
              <a:spcPct val="100000"/>
            </a:lnSpc>
          </a:pPr>
          <a:endParaRPr lang="en-US"/>
        </a:p>
      </dgm:t>
    </dgm:pt>
    <dgm:pt modelId="{9336A43F-D87B-4FAF-A6E9-F1A3BF65D639}">
      <dgm:prSet/>
      <dgm:spPr/>
      <dgm:t>
        <a:bodyPr/>
        <a:lstStyle/>
        <a:p>
          <a:pPr>
            <a:lnSpc>
              <a:spcPct val="100000"/>
            </a:lnSpc>
          </a:pPr>
          <a:r>
            <a:rPr lang="en-IN" b="0" i="0"/>
            <a:t>Users can mint, list, and purchase properties directly through their wallets,</a:t>
          </a:r>
          <a:endParaRPr lang="en-US"/>
        </a:p>
      </dgm:t>
    </dgm:pt>
    <dgm:pt modelId="{5806DFA8-5105-4BF6-90BB-79552DBE9511}" type="parTrans" cxnId="{3D4C30B2-01AC-48E8-9ECA-544A9D0F5982}">
      <dgm:prSet/>
      <dgm:spPr/>
      <dgm:t>
        <a:bodyPr/>
        <a:lstStyle/>
        <a:p>
          <a:endParaRPr lang="en-US"/>
        </a:p>
      </dgm:t>
    </dgm:pt>
    <dgm:pt modelId="{637B5528-BAE0-4E1E-B89D-64FF3B3297CA}" type="sibTrans" cxnId="{3D4C30B2-01AC-48E8-9ECA-544A9D0F5982}">
      <dgm:prSet/>
      <dgm:spPr/>
      <dgm:t>
        <a:bodyPr/>
        <a:lstStyle/>
        <a:p>
          <a:endParaRPr lang="en-US"/>
        </a:p>
      </dgm:t>
    </dgm:pt>
    <dgm:pt modelId="{6EC030A4-1A86-4E00-82DA-4EF020C91C48}" type="pres">
      <dgm:prSet presAssocID="{6D6076FF-6CE6-426E-B760-8991683B74A9}" presName="root" presStyleCnt="0">
        <dgm:presLayoutVars>
          <dgm:dir/>
          <dgm:resizeHandles val="exact"/>
        </dgm:presLayoutVars>
      </dgm:prSet>
      <dgm:spPr/>
    </dgm:pt>
    <dgm:pt modelId="{D1988D05-0AE6-49C6-B6E6-978EA23B91E4}" type="pres">
      <dgm:prSet presAssocID="{6D6076FF-6CE6-426E-B760-8991683B74A9}" presName="container" presStyleCnt="0">
        <dgm:presLayoutVars>
          <dgm:dir/>
          <dgm:resizeHandles val="exact"/>
        </dgm:presLayoutVars>
      </dgm:prSet>
      <dgm:spPr/>
    </dgm:pt>
    <dgm:pt modelId="{F7CCA894-45AD-472C-8CF3-99E346E517C4}" type="pres">
      <dgm:prSet presAssocID="{4077B531-A59E-4141-8A40-FBF38881E552}" presName="compNode" presStyleCnt="0"/>
      <dgm:spPr/>
    </dgm:pt>
    <dgm:pt modelId="{92D1A5C7-8F47-4CA4-AB6F-D6BF8AA4BAD9}" type="pres">
      <dgm:prSet presAssocID="{4077B531-A59E-4141-8A40-FBF38881E552}" presName="iconBgRect" presStyleLbl="bgShp" presStyleIdx="0" presStyleCnt="2"/>
      <dgm:spPr/>
    </dgm:pt>
    <dgm:pt modelId="{7C3DBBB6-B25E-4BB9-A19E-1E40345659E7}" type="pres">
      <dgm:prSet presAssocID="{4077B531-A59E-4141-8A40-FBF38881E55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are With Person"/>
        </a:ext>
      </dgm:extLst>
    </dgm:pt>
    <dgm:pt modelId="{F2B15D33-8957-4B83-8E86-95F73E291C4A}" type="pres">
      <dgm:prSet presAssocID="{4077B531-A59E-4141-8A40-FBF38881E552}" presName="spaceRect" presStyleCnt="0"/>
      <dgm:spPr/>
    </dgm:pt>
    <dgm:pt modelId="{B1389EC3-45A1-4D88-8459-213D7217492B}" type="pres">
      <dgm:prSet presAssocID="{4077B531-A59E-4141-8A40-FBF38881E552}" presName="textRect" presStyleLbl="revTx" presStyleIdx="0" presStyleCnt="2">
        <dgm:presLayoutVars>
          <dgm:chMax val="1"/>
          <dgm:chPref val="1"/>
        </dgm:presLayoutVars>
      </dgm:prSet>
      <dgm:spPr/>
    </dgm:pt>
    <dgm:pt modelId="{B8F66612-4B0C-4BA4-9ACA-045502DD79FD}" type="pres">
      <dgm:prSet presAssocID="{3BE40D28-A162-4732-A64A-8EDDA4E68EE7}" presName="sibTrans" presStyleLbl="sibTrans2D1" presStyleIdx="0" presStyleCnt="0"/>
      <dgm:spPr/>
    </dgm:pt>
    <dgm:pt modelId="{B2D171B7-78C6-4F26-B745-2CEA65001D43}" type="pres">
      <dgm:prSet presAssocID="{9336A43F-D87B-4FAF-A6E9-F1A3BF65D639}" presName="compNode" presStyleCnt="0"/>
      <dgm:spPr/>
    </dgm:pt>
    <dgm:pt modelId="{BCBAFFFD-B702-494D-AF4A-8B2D32E65C0C}" type="pres">
      <dgm:prSet presAssocID="{9336A43F-D87B-4FAF-A6E9-F1A3BF65D639}" presName="iconBgRect" presStyleLbl="bgShp" presStyleIdx="1" presStyleCnt="2"/>
      <dgm:spPr/>
    </dgm:pt>
    <dgm:pt modelId="{32E0A91D-6793-41B7-8D2D-329FE915920B}" type="pres">
      <dgm:prSet presAssocID="{9336A43F-D87B-4FAF-A6E9-F1A3BF65D63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llet"/>
        </a:ext>
      </dgm:extLst>
    </dgm:pt>
    <dgm:pt modelId="{07A728CE-0E48-4E3F-9075-531CB2A6FAF8}" type="pres">
      <dgm:prSet presAssocID="{9336A43F-D87B-4FAF-A6E9-F1A3BF65D639}" presName="spaceRect" presStyleCnt="0"/>
      <dgm:spPr/>
    </dgm:pt>
    <dgm:pt modelId="{0DFC31D5-7FA9-4961-9FAC-FE670A3F1091}" type="pres">
      <dgm:prSet presAssocID="{9336A43F-D87B-4FAF-A6E9-F1A3BF65D639}" presName="textRect" presStyleLbl="revTx" presStyleIdx="1" presStyleCnt="2">
        <dgm:presLayoutVars>
          <dgm:chMax val="1"/>
          <dgm:chPref val="1"/>
        </dgm:presLayoutVars>
      </dgm:prSet>
      <dgm:spPr/>
    </dgm:pt>
  </dgm:ptLst>
  <dgm:cxnLst>
    <dgm:cxn modelId="{28F3F00D-B976-4A7D-9BFA-EFCBAEEDCCF4}" srcId="{6D6076FF-6CE6-426E-B760-8991683B74A9}" destId="{4077B531-A59E-4141-8A40-FBF38881E552}" srcOrd="0" destOrd="0" parTransId="{2491B96C-A725-4DEA-96F0-6D82AA0C2605}" sibTransId="{3BE40D28-A162-4732-A64A-8EDDA4E68EE7}"/>
    <dgm:cxn modelId="{A56A2B10-DAC0-4514-A82A-057D6C554DCE}" type="presOf" srcId="{4077B531-A59E-4141-8A40-FBF38881E552}" destId="{B1389EC3-45A1-4D88-8459-213D7217492B}" srcOrd="0" destOrd="0" presId="urn:microsoft.com/office/officeart/2018/2/layout/IconCircleList"/>
    <dgm:cxn modelId="{C8E7BF49-4E9A-43E4-A7EA-F87FD341E424}" type="presOf" srcId="{9336A43F-D87B-4FAF-A6E9-F1A3BF65D639}" destId="{0DFC31D5-7FA9-4961-9FAC-FE670A3F1091}" srcOrd="0" destOrd="0" presId="urn:microsoft.com/office/officeart/2018/2/layout/IconCircleList"/>
    <dgm:cxn modelId="{010080A4-E4E0-43A3-809A-61FE4452669E}" type="presOf" srcId="{3BE40D28-A162-4732-A64A-8EDDA4E68EE7}" destId="{B8F66612-4B0C-4BA4-9ACA-045502DD79FD}" srcOrd="0" destOrd="0" presId="urn:microsoft.com/office/officeart/2018/2/layout/IconCircleList"/>
    <dgm:cxn modelId="{3D4C30B2-01AC-48E8-9ECA-544A9D0F5982}" srcId="{6D6076FF-6CE6-426E-B760-8991683B74A9}" destId="{9336A43F-D87B-4FAF-A6E9-F1A3BF65D639}" srcOrd="1" destOrd="0" parTransId="{5806DFA8-5105-4BF6-90BB-79552DBE9511}" sibTransId="{637B5528-BAE0-4E1E-B89D-64FF3B3297CA}"/>
    <dgm:cxn modelId="{9CF948E2-9D06-4751-A300-C178CF78116E}" type="presOf" srcId="{6D6076FF-6CE6-426E-B760-8991683B74A9}" destId="{6EC030A4-1A86-4E00-82DA-4EF020C91C48}" srcOrd="0" destOrd="0" presId="urn:microsoft.com/office/officeart/2018/2/layout/IconCircleList"/>
    <dgm:cxn modelId="{7C60B042-CF59-4AFE-A0BF-B10FC10E9316}" type="presParOf" srcId="{6EC030A4-1A86-4E00-82DA-4EF020C91C48}" destId="{D1988D05-0AE6-49C6-B6E6-978EA23B91E4}" srcOrd="0" destOrd="0" presId="urn:microsoft.com/office/officeart/2018/2/layout/IconCircleList"/>
    <dgm:cxn modelId="{A51D0FE6-AC59-4BA0-96BD-117C04BC1814}" type="presParOf" srcId="{D1988D05-0AE6-49C6-B6E6-978EA23B91E4}" destId="{F7CCA894-45AD-472C-8CF3-99E346E517C4}" srcOrd="0" destOrd="0" presId="urn:microsoft.com/office/officeart/2018/2/layout/IconCircleList"/>
    <dgm:cxn modelId="{C0FF0BB2-B067-428E-8576-789962155646}" type="presParOf" srcId="{F7CCA894-45AD-472C-8CF3-99E346E517C4}" destId="{92D1A5C7-8F47-4CA4-AB6F-D6BF8AA4BAD9}" srcOrd="0" destOrd="0" presId="urn:microsoft.com/office/officeart/2018/2/layout/IconCircleList"/>
    <dgm:cxn modelId="{69497EF3-BB7A-4F4C-A6EA-9636256C333A}" type="presParOf" srcId="{F7CCA894-45AD-472C-8CF3-99E346E517C4}" destId="{7C3DBBB6-B25E-4BB9-A19E-1E40345659E7}" srcOrd="1" destOrd="0" presId="urn:microsoft.com/office/officeart/2018/2/layout/IconCircleList"/>
    <dgm:cxn modelId="{9173E126-8844-4B40-A8EC-77E959C2FC5E}" type="presParOf" srcId="{F7CCA894-45AD-472C-8CF3-99E346E517C4}" destId="{F2B15D33-8957-4B83-8E86-95F73E291C4A}" srcOrd="2" destOrd="0" presId="urn:microsoft.com/office/officeart/2018/2/layout/IconCircleList"/>
    <dgm:cxn modelId="{0FB6E71B-186E-4CC4-AF94-42CFC8D2AD22}" type="presParOf" srcId="{F7CCA894-45AD-472C-8CF3-99E346E517C4}" destId="{B1389EC3-45A1-4D88-8459-213D7217492B}" srcOrd="3" destOrd="0" presId="urn:microsoft.com/office/officeart/2018/2/layout/IconCircleList"/>
    <dgm:cxn modelId="{D03551B7-1746-41D6-8F21-8C9188746579}" type="presParOf" srcId="{D1988D05-0AE6-49C6-B6E6-978EA23B91E4}" destId="{B8F66612-4B0C-4BA4-9ACA-045502DD79FD}" srcOrd="1" destOrd="0" presId="urn:microsoft.com/office/officeart/2018/2/layout/IconCircleList"/>
    <dgm:cxn modelId="{31E06B32-00BB-4799-A979-7FAC26874A4F}" type="presParOf" srcId="{D1988D05-0AE6-49C6-B6E6-978EA23B91E4}" destId="{B2D171B7-78C6-4F26-B745-2CEA65001D43}" srcOrd="2" destOrd="0" presId="urn:microsoft.com/office/officeart/2018/2/layout/IconCircleList"/>
    <dgm:cxn modelId="{D88DCF43-2EE2-48D8-A5FD-1BC4E658F523}" type="presParOf" srcId="{B2D171B7-78C6-4F26-B745-2CEA65001D43}" destId="{BCBAFFFD-B702-494D-AF4A-8B2D32E65C0C}" srcOrd="0" destOrd="0" presId="urn:microsoft.com/office/officeart/2018/2/layout/IconCircleList"/>
    <dgm:cxn modelId="{7D915057-FDC3-4BD0-B3C5-E9C8E1976F1C}" type="presParOf" srcId="{B2D171B7-78C6-4F26-B745-2CEA65001D43}" destId="{32E0A91D-6793-41B7-8D2D-329FE915920B}" srcOrd="1" destOrd="0" presId="urn:microsoft.com/office/officeart/2018/2/layout/IconCircleList"/>
    <dgm:cxn modelId="{E768A380-2580-440E-B7FC-577FADE1464A}" type="presParOf" srcId="{B2D171B7-78C6-4F26-B745-2CEA65001D43}" destId="{07A728CE-0E48-4E3F-9075-531CB2A6FAF8}" srcOrd="2" destOrd="0" presId="urn:microsoft.com/office/officeart/2018/2/layout/IconCircleList"/>
    <dgm:cxn modelId="{A424681D-3F8A-4C27-A38A-30D04479F589}" type="presParOf" srcId="{B2D171B7-78C6-4F26-B745-2CEA65001D43}" destId="{0DFC31D5-7FA9-4961-9FAC-FE670A3F109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25EC86A-A69A-4658-8564-818300262D9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A9226D7-BCDA-4FFA-9EBB-4FC5A967B6FF}">
      <dgm:prSet/>
      <dgm:spPr/>
      <dgm:t>
        <a:bodyPr/>
        <a:lstStyle/>
        <a:p>
          <a:r>
            <a:rPr lang="en-IN" b="0" i="0"/>
            <a:t>The frontend uses ethers.js to interact with the deployed smart contract, enabling functions such as minting properties, listing them for sale, and purchasing NFTs.</a:t>
          </a:r>
          <a:endParaRPr lang="en-US"/>
        </a:p>
      </dgm:t>
    </dgm:pt>
    <dgm:pt modelId="{C81A611B-113B-4B85-8967-07572C75C6AF}" type="parTrans" cxnId="{C9187CBD-516C-4855-90DB-EB0C533AE55B}">
      <dgm:prSet/>
      <dgm:spPr/>
      <dgm:t>
        <a:bodyPr/>
        <a:lstStyle/>
        <a:p>
          <a:endParaRPr lang="en-US"/>
        </a:p>
      </dgm:t>
    </dgm:pt>
    <dgm:pt modelId="{E506D799-2CE8-42A6-820F-F05D57F09C39}" type="sibTrans" cxnId="{C9187CBD-516C-4855-90DB-EB0C533AE55B}">
      <dgm:prSet/>
      <dgm:spPr/>
      <dgm:t>
        <a:bodyPr/>
        <a:lstStyle/>
        <a:p>
          <a:endParaRPr lang="en-US"/>
        </a:p>
      </dgm:t>
    </dgm:pt>
    <dgm:pt modelId="{4F11BFA6-F86D-45FE-ACEB-6C6CC9DBB49E}">
      <dgm:prSet/>
      <dgm:spPr/>
      <dgm:t>
        <a:bodyPr/>
        <a:lstStyle/>
        <a:p>
          <a:r>
            <a:rPr lang="en-IN" b="0" i="0"/>
            <a:t>All interactions are authenticated through user wallets, ensuring that only authorized actions are executed on the blockchain.</a:t>
          </a:r>
          <a:endParaRPr lang="en-US"/>
        </a:p>
      </dgm:t>
    </dgm:pt>
    <dgm:pt modelId="{F1103321-164E-4C13-8FEB-145D8BEC1826}" type="parTrans" cxnId="{61B148FD-7CAF-4397-A86E-60344DFE45B8}">
      <dgm:prSet/>
      <dgm:spPr/>
      <dgm:t>
        <a:bodyPr/>
        <a:lstStyle/>
        <a:p>
          <a:endParaRPr lang="en-US"/>
        </a:p>
      </dgm:t>
    </dgm:pt>
    <dgm:pt modelId="{DE05A406-123D-4879-89D9-3B5094243FA4}" type="sibTrans" cxnId="{61B148FD-7CAF-4397-A86E-60344DFE45B8}">
      <dgm:prSet/>
      <dgm:spPr/>
      <dgm:t>
        <a:bodyPr/>
        <a:lstStyle/>
        <a:p>
          <a:endParaRPr lang="en-US"/>
        </a:p>
      </dgm:t>
    </dgm:pt>
    <dgm:pt modelId="{2045DD63-0990-D049-AC0D-73F187DC97B8}" type="pres">
      <dgm:prSet presAssocID="{425EC86A-A69A-4658-8564-818300262D96}" presName="linear" presStyleCnt="0">
        <dgm:presLayoutVars>
          <dgm:animLvl val="lvl"/>
          <dgm:resizeHandles val="exact"/>
        </dgm:presLayoutVars>
      </dgm:prSet>
      <dgm:spPr/>
    </dgm:pt>
    <dgm:pt modelId="{7A6A6928-9F8C-084B-B4E8-936A4097604D}" type="pres">
      <dgm:prSet presAssocID="{0A9226D7-BCDA-4FFA-9EBB-4FC5A967B6FF}" presName="parentText" presStyleLbl="node1" presStyleIdx="0" presStyleCnt="2">
        <dgm:presLayoutVars>
          <dgm:chMax val="0"/>
          <dgm:bulletEnabled val="1"/>
        </dgm:presLayoutVars>
      </dgm:prSet>
      <dgm:spPr/>
    </dgm:pt>
    <dgm:pt modelId="{68B4D73E-EA11-2041-8876-7A8E033890BC}" type="pres">
      <dgm:prSet presAssocID="{E506D799-2CE8-42A6-820F-F05D57F09C39}" presName="spacer" presStyleCnt="0"/>
      <dgm:spPr/>
    </dgm:pt>
    <dgm:pt modelId="{C8672E2C-9C3C-4D47-AFC3-13B795BFFC9D}" type="pres">
      <dgm:prSet presAssocID="{4F11BFA6-F86D-45FE-ACEB-6C6CC9DBB49E}" presName="parentText" presStyleLbl="node1" presStyleIdx="1" presStyleCnt="2">
        <dgm:presLayoutVars>
          <dgm:chMax val="0"/>
          <dgm:bulletEnabled val="1"/>
        </dgm:presLayoutVars>
      </dgm:prSet>
      <dgm:spPr/>
    </dgm:pt>
  </dgm:ptLst>
  <dgm:cxnLst>
    <dgm:cxn modelId="{BCBD9E09-9283-1440-906A-E73D76D86B2F}" type="presOf" srcId="{425EC86A-A69A-4658-8564-818300262D96}" destId="{2045DD63-0990-D049-AC0D-73F187DC97B8}" srcOrd="0" destOrd="0" presId="urn:microsoft.com/office/officeart/2005/8/layout/vList2"/>
    <dgm:cxn modelId="{55B34B16-753E-9B4B-99A3-49A91807250B}" type="presOf" srcId="{0A9226D7-BCDA-4FFA-9EBB-4FC5A967B6FF}" destId="{7A6A6928-9F8C-084B-B4E8-936A4097604D}" srcOrd="0" destOrd="0" presId="urn:microsoft.com/office/officeart/2005/8/layout/vList2"/>
    <dgm:cxn modelId="{C9187CBD-516C-4855-90DB-EB0C533AE55B}" srcId="{425EC86A-A69A-4658-8564-818300262D96}" destId="{0A9226D7-BCDA-4FFA-9EBB-4FC5A967B6FF}" srcOrd="0" destOrd="0" parTransId="{C81A611B-113B-4B85-8967-07572C75C6AF}" sibTransId="{E506D799-2CE8-42A6-820F-F05D57F09C39}"/>
    <dgm:cxn modelId="{48455DD0-36B6-C24A-9124-76F22408B5DF}" type="presOf" srcId="{4F11BFA6-F86D-45FE-ACEB-6C6CC9DBB49E}" destId="{C8672E2C-9C3C-4D47-AFC3-13B795BFFC9D}" srcOrd="0" destOrd="0" presId="urn:microsoft.com/office/officeart/2005/8/layout/vList2"/>
    <dgm:cxn modelId="{61B148FD-7CAF-4397-A86E-60344DFE45B8}" srcId="{425EC86A-A69A-4658-8564-818300262D96}" destId="{4F11BFA6-F86D-45FE-ACEB-6C6CC9DBB49E}" srcOrd="1" destOrd="0" parTransId="{F1103321-164E-4C13-8FEB-145D8BEC1826}" sibTransId="{DE05A406-123D-4879-89D9-3B5094243FA4}"/>
    <dgm:cxn modelId="{98D9C9B3-AB1A-BD4C-83EF-DB934BE12C9C}" type="presParOf" srcId="{2045DD63-0990-D049-AC0D-73F187DC97B8}" destId="{7A6A6928-9F8C-084B-B4E8-936A4097604D}" srcOrd="0" destOrd="0" presId="urn:microsoft.com/office/officeart/2005/8/layout/vList2"/>
    <dgm:cxn modelId="{CC1A3697-9E0A-BB4C-A0EA-FB21B4C1570F}" type="presParOf" srcId="{2045DD63-0990-D049-AC0D-73F187DC97B8}" destId="{68B4D73E-EA11-2041-8876-7A8E033890BC}" srcOrd="1" destOrd="0" presId="urn:microsoft.com/office/officeart/2005/8/layout/vList2"/>
    <dgm:cxn modelId="{F62A7863-6259-E943-861C-B5AF6BFFAABD}" type="presParOf" srcId="{2045DD63-0990-D049-AC0D-73F187DC97B8}" destId="{C8672E2C-9C3C-4D47-AFC3-13B795BFFC9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C9A757-63F9-4F6F-A5AF-C0F664E88B0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5A744E2-C0BF-4326-A83E-10C9A4972FB1}">
      <dgm:prSet/>
      <dgm:spPr/>
      <dgm:t>
        <a:bodyPr/>
        <a:lstStyle/>
        <a:p>
          <a:r>
            <a:rPr lang="en-IN" dirty="0"/>
            <a:t>L</a:t>
          </a:r>
          <a:r>
            <a:rPr lang="en-IN" b="0" i="0" dirty="0"/>
            <a:t>ocal Hardhat network has been configured for development of this TokenLand.</a:t>
          </a:r>
          <a:endParaRPr lang="en-US" dirty="0"/>
        </a:p>
      </dgm:t>
    </dgm:pt>
    <dgm:pt modelId="{536B366A-4908-4042-B6DE-E7D63323FD90}" type="parTrans" cxnId="{2C9E7361-ABC1-4DC1-B407-37EC940C5AD7}">
      <dgm:prSet/>
      <dgm:spPr/>
      <dgm:t>
        <a:bodyPr/>
        <a:lstStyle/>
        <a:p>
          <a:endParaRPr lang="en-US"/>
        </a:p>
      </dgm:t>
    </dgm:pt>
    <dgm:pt modelId="{A3335FA4-8112-4391-BB57-BA534489A841}" type="sibTrans" cxnId="{2C9E7361-ABC1-4DC1-B407-37EC940C5AD7}">
      <dgm:prSet/>
      <dgm:spPr/>
      <dgm:t>
        <a:bodyPr/>
        <a:lstStyle/>
        <a:p>
          <a:endParaRPr lang="en-US"/>
        </a:p>
      </dgm:t>
    </dgm:pt>
    <dgm:pt modelId="{F1182519-A23F-4C43-A9B9-D2046FDFF62F}">
      <dgm:prSet/>
      <dgm:spPr/>
      <dgm:t>
        <a:bodyPr/>
        <a:lstStyle/>
        <a:p>
          <a:r>
            <a:rPr lang="en-IN" b="0" i="0"/>
            <a:t>The contract is deployed with the deployer's address as the initial owner.</a:t>
          </a:r>
          <a:endParaRPr lang="en-US"/>
        </a:p>
      </dgm:t>
    </dgm:pt>
    <dgm:pt modelId="{55778F73-C846-4C54-8EBF-3B54D773051F}" type="parTrans" cxnId="{4631DB49-85BC-4B69-AB62-A702C3655FBD}">
      <dgm:prSet/>
      <dgm:spPr/>
      <dgm:t>
        <a:bodyPr/>
        <a:lstStyle/>
        <a:p>
          <a:endParaRPr lang="en-US"/>
        </a:p>
      </dgm:t>
    </dgm:pt>
    <dgm:pt modelId="{63DECD00-C751-4FF5-B445-7902866C1BE0}" type="sibTrans" cxnId="{4631DB49-85BC-4B69-AB62-A702C3655FBD}">
      <dgm:prSet/>
      <dgm:spPr/>
      <dgm:t>
        <a:bodyPr/>
        <a:lstStyle/>
        <a:p>
          <a:endParaRPr lang="en-US"/>
        </a:p>
      </dgm:t>
    </dgm:pt>
    <dgm:pt modelId="{5D41CD1D-8CAC-4A66-AEFC-39FEC74F1A13}">
      <dgm:prSet/>
      <dgm:spPr/>
      <dgm:t>
        <a:bodyPr/>
        <a:lstStyle/>
        <a:p>
          <a:r>
            <a:rPr lang="en-IN"/>
            <a:t>Frontend </a:t>
          </a:r>
          <a:r>
            <a:rPr lang="en-IN" b="0" i="0"/>
            <a:t>connects to the local network through MetaMask</a:t>
          </a:r>
          <a:endParaRPr lang="en-US"/>
        </a:p>
      </dgm:t>
    </dgm:pt>
    <dgm:pt modelId="{24B25B64-B4BA-4763-BBE7-40BBC652F266}" type="parTrans" cxnId="{75921536-E044-4B40-BF63-99553A109C6E}">
      <dgm:prSet/>
      <dgm:spPr/>
      <dgm:t>
        <a:bodyPr/>
        <a:lstStyle/>
        <a:p>
          <a:endParaRPr lang="en-US"/>
        </a:p>
      </dgm:t>
    </dgm:pt>
    <dgm:pt modelId="{75810484-AE89-433D-88B7-F01E290EFB0F}" type="sibTrans" cxnId="{75921536-E044-4B40-BF63-99553A109C6E}">
      <dgm:prSet/>
      <dgm:spPr/>
      <dgm:t>
        <a:bodyPr/>
        <a:lstStyle/>
        <a:p>
          <a:endParaRPr lang="en-US"/>
        </a:p>
      </dgm:t>
    </dgm:pt>
    <dgm:pt modelId="{40852F91-D1A5-4ADA-9E6A-AEBF252B2D57}" type="pres">
      <dgm:prSet presAssocID="{B5C9A757-63F9-4F6F-A5AF-C0F664E88B08}" presName="root" presStyleCnt="0">
        <dgm:presLayoutVars>
          <dgm:dir/>
          <dgm:resizeHandles val="exact"/>
        </dgm:presLayoutVars>
      </dgm:prSet>
      <dgm:spPr/>
    </dgm:pt>
    <dgm:pt modelId="{F56B8030-9FE2-4899-945A-C226C40EE957}" type="pres">
      <dgm:prSet presAssocID="{45A744E2-C0BF-4326-A83E-10C9A4972FB1}" presName="compNode" presStyleCnt="0"/>
      <dgm:spPr/>
    </dgm:pt>
    <dgm:pt modelId="{CE12B402-8088-4596-8128-AC54006831AA}" type="pres">
      <dgm:prSet presAssocID="{45A744E2-C0BF-4326-A83E-10C9A4972FB1}" presName="bgRect" presStyleLbl="bgShp" presStyleIdx="0" presStyleCnt="3"/>
      <dgm:spPr/>
    </dgm:pt>
    <dgm:pt modelId="{9A044B1B-78C9-4FE7-813B-ED6503D6547B}" type="pres">
      <dgm:prSet presAssocID="{45A744E2-C0BF-4326-A83E-10C9A4972FB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569AB936-82F8-4151-A5C2-94BEC54EB36E}" type="pres">
      <dgm:prSet presAssocID="{45A744E2-C0BF-4326-A83E-10C9A4972FB1}" presName="spaceRect" presStyleCnt="0"/>
      <dgm:spPr/>
    </dgm:pt>
    <dgm:pt modelId="{F0B8EDE2-7134-4FA8-9FC5-89AB5BA48EB4}" type="pres">
      <dgm:prSet presAssocID="{45A744E2-C0BF-4326-A83E-10C9A4972FB1}" presName="parTx" presStyleLbl="revTx" presStyleIdx="0" presStyleCnt="3">
        <dgm:presLayoutVars>
          <dgm:chMax val="0"/>
          <dgm:chPref val="0"/>
        </dgm:presLayoutVars>
      </dgm:prSet>
      <dgm:spPr/>
    </dgm:pt>
    <dgm:pt modelId="{0F8A35F8-583C-4635-A605-97663525ACD7}" type="pres">
      <dgm:prSet presAssocID="{A3335FA4-8112-4391-BB57-BA534489A841}" presName="sibTrans" presStyleCnt="0"/>
      <dgm:spPr/>
    </dgm:pt>
    <dgm:pt modelId="{BC2F73F5-D755-4D2A-8A09-755B8CF22D1D}" type="pres">
      <dgm:prSet presAssocID="{F1182519-A23F-4C43-A9B9-D2046FDFF62F}" presName="compNode" presStyleCnt="0"/>
      <dgm:spPr/>
    </dgm:pt>
    <dgm:pt modelId="{34395346-9B61-4A46-B847-9ADDBE3E59A4}" type="pres">
      <dgm:prSet presAssocID="{F1182519-A23F-4C43-A9B9-D2046FDFF62F}" presName="bgRect" presStyleLbl="bgShp" presStyleIdx="1" presStyleCnt="3"/>
      <dgm:spPr/>
    </dgm:pt>
    <dgm:pt modelId="{745B93EE-02AE-47D9-BA9F-834EB64474B4}" type="pres">
      <dgm:prSet presAssocID="{F1182519-A23F-4C43-A9B9-D2046FDFF62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992D299D-36CE-4470-B5F3-365968A458C6}" type="pres">
      <dgm:prSet presAssocID="{F1182519-A23F-4C43-A9B9-D2046FDFF62F}" presName="spaceRect" presStyleCnt="0"/>
      <dgm:spPr/>
    </dgm:pt>
    <dgm:pt modelId="{301F6B5F-6897-49E0-845C-0D2182284E42}" type="pres">
      <dgm:prSet presAssocID="{F1182519-A23F-4C43-A9B9-D2046FDFF62F}" presName="parTx" presStyleLbl="revTx" presStyleIdx="1" presStyleCnt="3">
        <dgm:presLayoutVars>
          <dgm:chMax val="0"/>
          <dgm:chPref val="0"/>
        </dgm:presLayoutVars>
      </dgm:prSet>
      <dgm:spPr/>
    </dgm:pt>
    <dgm:pt modelId="{E2C5649E-E678-4757-8FB3-7311F155AE24}" type="pres">
      <dgm:prSet presAssocID="{63DECD00-C751-4FF5-B445-7902866C1BE0}" presName="sibTrans" presStyleCnt="0"/>
      <dgm:spPr/>
    </dgm:pt>
    <dgm:pt modelId="{6E98B226-C6E5-4A9D-995A-ECC246534612}" type="pres">
      <dgm:prSet presAssocID="{5D41CD1D-8CAC-4A66-AEFC-39FEC74F1A13}" presName="compNode" presStyleCnt="0"/>
      <dgm:spPr/>
    </dgm:pt>
    <dgm:pt modelId="{1BEAF6B1-EDC0-4A60-9009-05FC1FB9BF39}" type="pres">
      <dgm:prSet presAssocID="{5D41CD1D-8CAC-4A66-AEFC-39FEC74F1A13}" presName="bgRect" presStyleLbl="bgShp" presStyleIdx="2" presStyleCnt="3"/>
      <dgm:spPr/>
    </dgm:pt>
    <dgm:pt modelId="{5FBD2DB6-0FAA-460E-B923-981B3ED2BB03}" type="pres">
      <dgm:prSet presAssocID="{5D41CD1D-8CAC-4A66-AEFC-39FEC74F1A1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router"/>
        </a:ext>
      </dgm:extLst>
    </dgm:pt>
    <dgm:pt modelId="{D77E1125-4FC6-4F99-87EC-BF0FA27B2451}" type="pres">
      <dgm:prSet presAssocID="{5D41CD1D-8CAC-4A66-AEFC-39FEC74F1A13}" presName="spaceRect" presStyleCnt="0"/>
      <dgm:spPr/>
    </dgm:pt>
    <dgm:pt modelId="{08CF72B3-B442-418E-B340-006DED8E61EC}" type="pres">
      <dgm:prSet presAssocID="{5D41CD1D-8CAC-4A66-AEFC-39FEC74F1A13}" presName="parTx" presStyleLbl="revTx" presStyleIdx="2" presStyleCnt="3">
        <dgm:presLayoutVars>
          <dgm:chMax val="0"/>
          <dgm:chPref val="0"/>
        </dgm:presLayoutVars>
      </dgm:prSet>
      <dgm:spPr/>
    </dgm:pt>
  </dgm:ptLst>
  <dgm:cxnLst>
    <dgm:cxn modelId="{471F8D11-11A3-455F-9388-1506C3E1DE83}" type="presOf" srcId="{B5C9A757-63F9-4F6F-A5AF-C0F664E88B08}" destId="{40852F91-D1A5-4ADA-9E6A-AEBF252B2D57}" srcOrd="0" destOrd="0" presId="urn:microsoft.com/office/officeart/2018/2/layout/IconVerticalSolidList"/>
    <dgm:cxn modelId="{41220E21-E71C-42B5-83DB-B3152D080594}" type="presOf" srcId="{F1182519-A23F-4C43-A9B9-D2046FDFF62F}" destId="{301F6B5F-6897-49E0-845C-0D2182284E42}" srcOrd="0" destOrd="0" presId="urn:microsoft.com/office/officeart/2018/2/layout/IconVerticalSolidList"/>
    <dgm:cxn modelId="{75921536-E044-4B40-BF63-99553A109C6E}" srcId="{B5C9A757-63F9-4F6F-A5AF-C0F664E88B08}" destId="{5D41CD1D-8CAC-4A66-AEFC-39FEC74F1A13}" srcOrd="2" destOrd="0" parTransId="{24B25B64-B4BA-4763-BBE7-40BBC652F266}" sibTransId="{75810484-AE89-433D-88B7-F01E290EFB0F}"/>
    <dgm:cxn modelId="{BAD4133C-D54F-47BD-9BBD-437EA4C6E2C8}" type="presOf" srcId="{5D41CD1D-8CAC-4A66-AEFC-39FEC74F1A13}" destId="{08CF72B3-B442-418E-B340-006DED8E61EC}" srcOrd="0" destOrd="0" presId="urn:microsoft.com/office/officeart/2018/2/layout/IconVerticalSolidList"/>
    <dgm:cxn modelId="{4631DB49-85BC-4B69-AB62-A702C3655FBD}" srcId="{B5C9A757-63F9-4F6F-A5AF-C0F664E88B08}" destId="{F1182519-A23F-4C43-A9B9-D2046FDFF62F}" srcOrd="1" destOrd="0" parTransId="{55778F73-C846-4C54-8EBF-3B54D773051F}" sibTransId="{63DECD00-C751-4FF5-B445-7902866C1BE0}"/>
    <dgm:cxn modelId="{2C9E7361-ABC1-4DC1-B407-37EC940C5AD7}" srcId="{B5C9A757-63F9-4F6F-A5AF-C0F664E88B08}" destId="{45A744E2-C0BF-4326-A83E-10C9A4972FB1}" srcOrd="0" destOrd="0" parTransId="{536B366A-4908-4042-B6DE-E7D63323FD90}" sibTransId="{A3335FA4-8112-4391-BB57-BA534489A841}"/>
    <dgm:cxn modelId="{2D36CA65-2D1E-4730-8291-6CB8EE7EE43E}" type="presOf" srcId="{45A744E2-C0BF-4326-A83E-10C9A4972FB1}" destId="{F0B8EDE2-7134-4FA8-9FC5-89AB5BA48EB4}" srcOrd="0" destOrd="0" presId="urn:microsoft.com/office/officeart/2018/2/layout/IconVerticalSolidList"/>
    <dgm:cxn modelId="{596941D8-6327-48AB-8353-9A7A7739ECAE}" type="presParOf" srcId="{40852F91-D1A5-4ADA-9E6A-AEBF252B2D57}" destId="{F56B8030-9FE2-4899-945A-C226C40EE957}" srcOrd="0" destOrd="0" presId="urn:microsoft.com/office/officeart/2018/2/layout/IconVerticalSolidList"/>
    <dgm:cxn modelId="{A43E907D-E4F3-46A8-860E-BA60DE548EE0}" type="presParOf" srcId="{F56B8030-9FE2-4899-945A-C226C40EE957}" destId="{CE12B402-8088-4596-8128-AC54006831AA}" srcOrd="0" destOrd="0" presId="urn:microsoft.com/office/officeart/2018/2/layout/IconVerticalSolidList"/>
    <dgm:cxn modelId="{E03A0FC8-05B7-456A-8AE0-D7D3ACECADBF}" type="presParOf" srcId="{F56B8030-9FE2-4899-945A-C226C40EE957}" destId="{9A044B1B-78C9-4FE7-813B-ED6503D6547B}" srcOrd="1" destOrd="0" presId="urn:microsoft.com/office/officeart/2018/2/layout/IconVerticalSolidList"/>
    <dgm:cxn modelId="{1775A5D7-194E-481F-8DAA-7D55B94334A7}" type="presParOf" srcId="{F56B8030-9FE2-4899-945A-C226C40EE957}" destId="{569AB936-82F8-4151-A5C2-94BEC54EB36E}" srcOrd="2" destOrd="0" presId="urn:microsoft.com/office/officeart/2018/2/layout/IconVerticalSolidList"/>
    <dgm:cxn modelId="{E407D124-8677-496B-80D4-58A62D763340}" type="presParOf" srcId="{F56B8030-9FE2-4899-945A-C226C40EE957}" destId="{F0B8EDE2-7134-4FA8-9FC5-89AB5BA48EB4}" srcOrd="3" destOrd="0" presId="urn:microsoft.com/office/officeart/2018/2/layout/IconVerticalSolidList"/>
    <dgm:cxn modelId="{8586253F-B400-4405-88BF-41C428DAC519}" type="presParOf" srcId="{40852F91-D1A5-4ADA-9E6A-AEBF252B2D57}" destId="{0F8A35F8-583C-4635-A605-97663525ACD7}" srcOrd="1" destOrd="0" presId="urn:microsoft.com/office/officeart/2018/2/layout/IconVerticalSolidList"/>
    <dgm:cxn modelId="{B2DBD1F4-E8F6-4A09-A47D-681BAA6B31D0}" type="presParOf" srcId="{40852F91-D1A5-4ADA-9E6A-AEBF252B2D57}" destId="{BC2F73F5-D755-4D2A-8A09-755B8CF22D1D}" srcOrd="2" destOrd="0" presId="urn:microsoft.com/office/officeart/2018/2/layout/IconVerticalSolidList"/>
    <dgm:cxn modelId="{053E98D6-65D4-4D6F-824C-4356F72EBF86}" type="presParOf" srcId="{BC2F73F5-D755-4D2A-8A09-755B8CF22D1D}" destId="{34395346-9B61-4A46-B847-9ADDBE3E59A4}" srcOrd="0" destOrd="0" presId="urn:microsoft.com/office/officeart/2018/2/layout/IconVerticalSolidList"/>
    <dgm:cxn modelId="{9C1B6048-73A5-41A6-90FF-3FAA4DD5522B}" type="presParOf" srcId="{BC2F73F5-D755-4D2A-8A09-755B8CF22D1D}" destId="{745B93EE-02AE-47D9-BA9F-834EB64474B4}" srcOrd="1" destOrd="0" presId="urn:microsoft.com/office/officeart/2018/2/layout/IconVerticalSolidList"/>
    <dgm:cxn modelId="{B6620BFC-C544-468F-A0B7-A9FF7E3D1CFE}" type="presParOf" srcId="{BC2F73F5-D755-4D2A-8A09-755B8CF22D1D}" destId="{992D299D-36CE-4470-B5F3-365968A458C6}" srcOrd="2" destOrd="0" presId="urn:microsoft.com/office/officeart/2018/2/layout/IconVerticalSolidList"/>
    <dgm:cxn modelId="{8762C295-897C-4662-BFD7-73BB0B84336F}" type="presParOf" srcId="{BC2F73F5-D755-4D2A-8A09-755B8CF22D1D}" destId="{301F6B5F-6897-49E0-845C-0D2182284E42}" srcOrd="3" destOrd="0" presId="urn:microsoft.com/office/officeart/2018/2/layout/IconVerticalSolidList"/>
    <dgm:cxn modelId="{6FA00F98-54E3-445D-9DD3-C5CBFB9ACA9F}" type="presParOf" srcId="{40852F91-D1A5-4ADA-9E6A-AEBF252B2D57}" destId="{E2C5649E-E678-4757-8FB3-7311F155AE24}" srcOrd="3" destOrd="0" presId="urn:microsoft.com/office/officeart/2018/2/layout/IconVerticalSolidList"/>
    <dgm:cxn modelId="{98F7D8B4-3E9D-4200-81BD-9128C00B7480}" type="presParOf" srcId="{40852F91-D1A5-4ADA-9E6A-AEBF252B2D57}" destId="{6E98B226-C6E5-4A9D-995A-ECC246534612}" srcOrd="4" destOrd="0" presId="urn:microsoft.com/office/officeart/2018/2/layout/IconVerticalSolidList"/>
    <dgm:cxn modelId="{7474C90F-01B2-4FF0-8E7B-7E6782497A8D}" type="presParOf" srcId="{6E98B226-C6E5-4A9D-995A-ECC246534612}" destId="{1BEAF6B1-EDC0-4A60-9009-05FC1FB9BF39}" srcOrd="0" destOrd="0" presId="urn:microsoft.com/office/officeart/2018/2/layout/IconVerticalSolidList"/>
    <dgm:cxn modelId="{8E7EDD26-DAE7-4CF0-A721-94B61329B279}" type="presParOf" srcId="{6E98B226-C6E5-4A9D-995A-ECC246534612}" destId="{5FBD2DB6-0FAA-460E-B923-981B3ED2BB03}" srcOrd="1" destOrd="0" presId="urn:microsoft.com/office/officeart/2018/2/layout/IconVerticalSolidList"/>
    <dgm:cxn modelId="{695BC9BC-00CE-4E4F-B885-E087D300F628}" type="presParOf" srcId="{6E98B226-C6E5-4A9D-995A-ECC246534612}" destId="{D77E1125-4FC6-4F99-87EC-BF0FA27B2451}" srcOrd="2" destOrd="0" presId="urn:microsoft.com/office/officeart/2018/2/layout/IconVerticalSolidList"/>
    <dgm:cxn modelId="{081B1DF5-7F9A-485A-8DCC-63381B84977F}" type="presParOf" srcId="{6E98B226-C6E5-4A9D-995A-ECC246534612}" destId="{08CF72B3-B442-418E-B340-006DED8E61E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14A8E5-330A-4BB1-8D82-2A86692D80E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6E5023C-65FC-4567-97C2-891A2C4E8E0A}">
      <dgm:prSet/>
      <dgm:spPr/>
      <dgm:t>
        <a:bodyPr/>
        <a:lstStyle/>
        <a:p>
          <a:r>
            <a:rPr lang="en-IN" b="0" i="0"/>
            <a:t>This digital representation allows for easier transfer of property ownership, and also provides security.</a:t>
          </a:r>
          <a:endParaRPr lang="en-US"/>
        </a:p>
      </dgm:t>
    </dgm:pt>
    <dgm:pt modelId="{4167B8BA-296A-4DF7-B34C-0B13C38694E0}" type="parTrans" cxnId="{60332841-AE3C-404D-8C68-A8B0CAAB7427}">
      <dgm:prSet/>
      <dgm:spPr/>
      <dgm:t>
        <a:bodyPr/>
        <a:lstStyle/>
        <a:p>
          <a:endParaRPr lang="en-US"/>
        </a:p>
      </dgm:t>
    </dgm:pt>
    <dgm:pt modelId="{88F5A3EB-45DF-4AC7-862A-B38C4A96AC78}" type="sibTrans" cxnId="{60332841-AE3C-404D-8C68-A8B0CAAB7427}">
      <dgm:prSet/>
      <dgm:spPr/>
      <dgm:t>
        <a:bodyPr/>
        <a:lstStyle/>
        <a:p>
          <a:endParaRPr lang="en-US"/>
        </a:p>
      </dgm:t>
    </dgm:pt>
    <dgm:pt modelId="{C3863AB0-862B-43D9-9F61-B1A8C635C5FC}">
      <dgm:prSet/>
      <dgm:spPr/>
      <dgm:t>
        <a:bodyPr/>
        <a:lstStyle/>
        <a:p>
          <a:r>
            <a:rPr lang="en-IN" b="0" i="0"/>
            <a:t>All transactions are recorded on the blockchain, providing a transparent and tamper-proof history of property ownership and sales</a:t>
          </a:r>
          <a:endParaRPr lang="en-US"/>
        </a:p>
      </dgm:t>
    </dgm:pt>
    <dgm:pt modelId="{E2B9A980-992C-4C89-8BA0-4E486B55AF0C}" type="parTrans" cxnId="{E603274A-5B43-40A1-BEE5-2AE79C9C4AB0}">
      <dgm:prSet/>
      <dgm:spPr/>
      <dgm:t>
        <a:bodyPr/>
        <a:lstStyle/>
        <a:p>
          <a:endParaRPr lang="en-US"/>
        </a:p>
      </dgm:t>
    </dgm:pt>
    <dgm:pt modelId="{8AFB7FDE-8C4B-413A-B15F-531C11312007}" type="sibTrans" cxnId="{E603274A-5B43-40A1-BEE5-2AE79C9C4AB0}">
      <dgm:prSet/>
      <dgm:spPr/>
      <dgm:t>
        <a:bodyPr/>
        <a:lstStyle/>
        <a:p>
          <a:endParaRPr lang="en-US"/>
        </a:p>
      </dgm:t>
    </dgm:pt>
    <dgm:pt modelId="{C6AEDD68-3DFB-46E2-AD0C-963302D10DFE}">
      <dgm:prSet/>
      <dgm:spPr/>
      <dgm:t>
        <a:bodyPr/>
        <a:lstStyle/>
        <a:p>
          <a:r>
            <a:rPr lang="en-IN" b="0" i="0"/>
            <a:t>Integration with cryptocurrency wallets enables seamless international transactions</a:t>
          </a:r>
          <a:endParaRPr lang="en-US"/>
        </a:p>
      </dgm:t>
    </dgm:pt>
    <dgm:pt modelId="{5F52CC5F-D962-4AF5-92DB-CB4EDC4C7F6E}" type="parTrans" cxnId="{22D24C26-DAAF-4B08-8835-1906BBC8AE90}">
      <dgm:prSet/>
      <dgm:spPr/>
      <dgm:t>
        <a:bodyPr/>
        <a:lstStyle/>
        <a:p>
          <a:endParaRPr lang="en-US"/>
        </a:p>
      </dgm:t>
    </dgm:pt>
    <dgm:pt modelId="{1F6E9DF5-2BD6-4C83-93DF-61853642EA61}" type="sibTrans" cxnId="{22D24C26-DAAF-4B08-8835-1906BBC8AE90}">
      <dgm:prSet/>
      <dgm:spPr/>
      <dgm:t>
        <a:bodyPr/>
        <a:lstStyle/>
        <a:p>
          <a:endParaRPr lang="en-US"/>
        </a:p>
      </dgm:t>
    </dgm:pt>
    <dgm:pt modelId="{9A2654CB-5DFE-4A63-8DDE-57BB5F2D0884}">
      <dgm:prSet/>
      <dgm:spPr/>
      <dgm:t>
        <a:bodyPr/>
        <a:lstStyle/>
        <a:p>
          <a:r>
            <a:rPr lang="en-IN" b="0" i="0"/>
            <a:t>Reduces the need for multiple intermediaries </a:t>
          </a:r>
          <a:endParaRPr lang="en-US"/>
        </a:p>
      </dgm:t>
    </dgm:pt>
    <dgm:pt modelId="{1000591F-82F6-4FCF-93C8-85EA1BD2183D}" type="parTrans" cxnId="{2D399AC6-4917-4794-923E-C2DE1E0610C8}">
      <dgm:prSet/>
      <dgm:spPr/>
      <dgm:t>
        <a:bodyPr/>
        <a:lstStyle/>
        <a:p>
          <a:endParaRPr lang="en-US"/>
        </a:p>
      </dgm:t>
    </dgm:pt>
    <dgm:pt modelId="{D4A23B5F-B6C1-4E9E-B2B0-1000C3B24962}" type="sibTrans" cxnId="{2D399AC6-4917-4794-923E-C2DE1E0610C8}">
      <dgm:prSet/>
      <dgm:spPr/>
      <dgm:t>
        <a:bodyPr/>
        <a:lstStyle/>
        <a:p>
          <a:endParaRPr lang="en-US"/>
        </a:p>
      </dgm:t>
    </dgm:pt>
    <dgm:pt modelId="{0760EB43-6222-443A-8102-9F525041E613}" type="pres">
      <dgm:prSet presAssocID="{1314A8E5-330A-4BB1-8D82-2A86692D80E2}" presName="root" presStyleCnt="0">
        <dgm:presLayoutVars>
          <dgm:dir/>
          <dgm:resizeHandles val="exact"/>
        </dgm:presLayoutVars>
      </dgm:prSet>
      <dgm:spPr/>
    </dgm:pt>
    <dgm:pt modelId="{932AF358-2C52-4D32-905A-B581B10BD855}" type="pres">
      <dgm:prSet presAssocID="{96E5023C-65FC-4567-97C2-891A2C4E8E0A}" presName="compNode" presStyleCnt="0"/>
      <dgm:spPr/>
    </dgm:pt>
    <dgm:pt modelId="{13EA191F-B376-4CEA-B545-FC36465A9451}" type="pres">
      <dgm:prSet presAssocID="{96E5023C-65FC-4567-97C2-891A2C4E8E0A}" presName="bgRect" presStyleLbl="bgShp" presStyleIdx="0" presStyleCnt="4"/>
      <dgm:spPr/>
    </dgm:pt>
    <dgm:pt modelId="{FED5BBDC-98F5-4195-9D6C-E9A372C8B79D}" type="pres">
      <dgm:prSet presAssocID="{96E5023C-65FC-4567-97C2-891A2C4E8E0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9AB8E27C-76E4-4632-98A9-4A434A2C248E}" type="pres">
      <dgm:prSet presAssocID="{96E5023C-65FC-4567-97C2-891A2C4E8E0A}" presName="spaceRect" presStyleCnt="0"/>
      <dgm:spPr/>
    </dgm:pt>
    <dgm:pt modelId="{5FC2C84F-F4C0-4EDD-A422-69E767EF0518}" type="pres">
      <dgm:prSet presAssocID="{96E5023C-65FC-4567-97C2-891A2C4E8E0A}" presName="parTx" presStyleLbl="revTx" presStyleIdx="0" presStyleCnt="4">
        <dgm:presLayoutVars>
          <dgm:chMax val="0"/>
          <dgm:chPref val="0"/>
        </dgm:presLayoutVars>
      </dgm:prSet>
      <dgm:spPr/>
    </dgm:pt>
    <dgm:pt modelId="{434A89E0-8D3C-478D-875A-0BF1150E6832}" type="pres">
      <dgm:prSet presAssocID="{88F5A3EB-45DF-4AC7-862A-B38C4A96AC78}" presName="sibTrans" presStyleCnt="0"/>
      <dgm:spPr/>
    </dgm:pt>
    <dgm:pt modelId="{A8739B05-5E15-47E3-B230-DA9F2D598F67}" type="pres">
      <dgm:prSet presAssocID="{C3863AB0-862B-43D9-9F61-B1A8C635C5FC}" presName="compNode" presStyleCnt="0"/>
      <dgm:spPr/>
    </dgm:pt>
    <dgm:pt modelId="{6A7F67DD-4BF6-4AA4-866C-DF9A6A709040}" type="pres">
      <dgm:prSet presAssocID="{C3863AB0-862B-43D9-9F61-B1A8C635C5FC}" presName="bgRect" presStyleLbl="bgShp" presStyleIdx="1" presStyleCnt="4"/>
      <dgm:spPr/>
    </dgm:pt>
    <dgm:pt modelId="{584386AC-B63A-4EA3-A1DE-D7ED40103FF0}" type="pres">
      <dgm:prSet presAssocID="{C3863AB0-862B-43D9-9F61-B1A8C635C5F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ber"/>
        </a:ext>
      </dgm:extLst>
    </dgm:pt>
    <dgm:pt modelId="{6C7E6B8C-4F68-46A6-8EB7-D9AF0C76CBC8}" type="pres">
      <dgm:prSet presAssocID="{C3863AB0-862B-43D9-9F61-B1A8C635C5FC}" presName="spaceRect" presStyleCnt="0"/>
      <dgm:spPr/>
    </dgm:pt>
    <dgm:pt modelId="{2B994D3C-7A8A-4AC5-A087-5F0A210B8E4A}" type="pres">
      <dgm:prSet presAssocID="{C3863AB0-862B-43D9-9F61-B1A8C635C5FC}" presName="parTx" presStyleLbl="revTx" presStyleIdx="1" presStyleCnt="4">
        <dgm:presLayoutVars>
          <dgm:chMax val="0"/>
          <dgm:chPref val="0"/>
        </dgm:presLayoutVars>
      </dgm:prSet>
      <dgm:spPr/>
    </dgm:pt>
    <dgm:pt modelId="{1815CD0C-F9BF-402B-858E-1E38F621DE46}" type="pres">
      <dgm:prSet presAssocID="{8AFB7FDE-8C4B-413A-B15F-531C11312007}" presName="sibTrans" presStyleCnt="0"/>
      <dgm:spPr/>
    </dgm:pt>
    <dgm:pt modelId="{0FD374F8-21C5-4B5E-9CF3-630A4C38D75E}" type="pres">
      <dgm:prSet presAssocID="{C6AEDD68-3DFB-46E2-AD0C-963302D10DFE}" presName="compNode" presStyleCnt="0"/>
      <dgm:spPr/>
    </dgm:pt>
    <dgm:pt modelId="{186A36D7-6762-4D7B-BF32-CFDB582DA678}" type="pres">
      <dgm:prSet presAssocID="{C6AEDD68-3DFB-46E2-AD0C-963302D10DFE}" presName="bgRect" presStyleLbl="bgShp" presStyleIdx="2" presStyleCnt="4"/>
      <dgm:spPr/>
    </dgm:pt>
    <dgm:pt modelId="{A1CFF6D6-F91C-43EC-8DFA-CE46E5639D7B}" type="pres">
      <dgm:prSet presAssocID="{C6AEDD68-3DFB-46E2-AD0C-963302D10DF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C7C8F05B-7300-4AEE-A274-811E231742A7}" type="pres">
      <dgm:prSet presAssocID="{C6AEDD68-3DFB-46E2-AD0C-963302D10DFE}" presName="spaceRect" presStyleCnt="0"/>
      <dgm:spPr/>
    </dgm:pt>
    <dgm:pt modelId="{D0DE59DD-F2AC-44D8-9926-638CCD0DAC15}" type="pres">
      <dgm:prSet presAssocID="{C6AEDD68-3DFB-46E2-AD0C-963302D10DFE}" presName="parTx" presStyleLbl="revTx" presStyleIdx="2" presStyleCnt="4">
        <dgm:presLayoutVars>
          <dgm:chMax val="0"/>
          <dgm:chPref val="0"/>
        </dgm:presLayoutVars>
      </dgm:prSet>
      <dgm:spPr/>
    </dgm:pt>
    <dgm:pt modelId="{D3FB5AF9-781A-4D5A-B078-32897B473F2A}" type="pres">
      <dgm:prSet presAssocID="{1F6E9DF5-2BD6-4C83-93DF-61853642EA61}" presName="sibTrans" presStyleCnt="0"/>
      <dgm:spPr/>
    </dgm:pt>
    <dgm:pt modelId="{1F636EF3-A46D-4C56-9501-25F3A0785F3D}" type="pres">
      <dgm:prSet presAssocID="{9A2654CB-5DFE-4A63-8DDE-57BB5F2D0884}" presName="compNode" presStyleCnt="0"/>
      <dgm:spPr/>
    </dgm:pt>
    <dgm:pt modelId="{93A420E6-31C7-4059-BD9D-6DF0653DA3BD}" type="pres">
      <dgm:prSet presAssocID="{9A2654CB-5DFE-4A63-8DDE-57BB5F2D0884}" presName="bgRect" presStyleLbl="bgShp" presStyleIdx="3" presStyleCnt="4"/>
      <dgm:spPr/>
    </dgm:pt>
    <dgm:pt modelId="{84C43371-9B89-43D7-8FC4-4A01890C34D6}" type="pres">
      <dgm:prSet presAssocID="{9A2654CB-5DFE-4A63-8DDE-57BB5F2D088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ick"/>
        </a:ext>
      </dgm:extLst>
    </dgm:pt>
    <dgm:pt modelId="{BEA00F78-201B-4DB4-BCA3-1B4F995A59FF}" type="pres">
      <dgm:prSet presAssocID="{9A2654CB-5DFE-4A63-8DDE-57BB5F2D0884}" presName="spaceRect" presStyleCnt="0"/>
      <dgm:spPr/>
    </dgm:pt>
    <dgm:pt modelId="{F3A6EA94-A4BF-4349-B128-DFAD526DC20E}" type="pres">
      <dgm:prSet presAssocID="{9A2654CB-5DFE-4A63-8DDE-57BB5F2D0884}" presName="parTx" presStyleLbl="revTx" presStyleIdx="3" presStyleCnt="4">
        <dgm:presLayoutVars>
          <dgm:chMax val="0"/>
          <dgm:chPref val="0"/>
        </dgm:presLayoutVars>
      </dgm:prSet>
      <dgm:spPr/>
    </dgm:pt>
  </dgm:ptLst>
  <dgm:cxnLst>
    <dgm:cxn modelId="{22D24C26-DAAF-4B08-8835-1906BBC8AE90}" srcId="{1314A8E5-330A-4BB1-8D82-2A86692D80E2}" destId="{C6AEDD68-3DFB-46E2-AD0C-963302D10DFE}" srcOrd="2" destOrd="0" parTransId="{5F52CC5F-D962-4AF5-92DB-CB4EDC4C7F6E}" sibTransId="{1F6E9DF5-2BD6-4C83-93DF-61853642EA61}"/>
    <dgm:cxn modelId="{9195B33A-6414-4233-AF5D-386E8DFF2BED}" type="presOf" srcId="{C6AEDD68-3DFB-46E2-AD0C-963302D10DFE}" destId="{D0DE59DD-F2AC-44D8-9926-638CCD0DAC15}" srcOrd="0" destOrd="0" presId="urn:microsoft.com/office/officeart/2018/2/layout/IconVerticalSolidList"/>
    <dgm:cxn modelId="{60332841-AE3C-404D-8C68-A8B0CAAB7427}" srcId="{1314A8E5-330A-4BB1-8D82-2A86692D80E2}" destId="{96E5023C-65FC-4567-97C2-891A2C4E8E0A}" srcOrd="0" destOrd="0" parTransId="{4167B8BA-296A-4DF7-B34C-0B13C38694E0}" sibTransId="{88F5A3EB-45DF-4AC7-862A-B38C4A96AC78}"/>
    <dgm:cxn modelId="{0357B846-EF99-4C66-A714-13D4CB89E4BB}" type="presOf" srcId="{96E5023C-65FC-4567-97C2-891A2C4E8E0A}" destId="{5FC2C84F-F4C0-4EDD-A422-69E767EF0518}" srcOrd="0" destOrd="0" presId="urn:microsoft.com/office/officeart/2018/2/layout/IconVerticalSolidList"/>
    <dgm:cxn modelId="{E603274A-5B43-40A1-BEE5-2AE79C9C4AB0}" srcId="{1314A8E5-330A-4BB1-8D82-2A86692D80E2}" destId="{C3863AB0-862B-43D9-9F61-B1A8C635C5FC}" srcOrd="1" destOrd="0" parTransId="{E2B9A980-992C-4C89-8BA0-4E486B55AF0C}" sibTransId="{8AFB7FDE-8C4B-413A-B15F-531C11312007}"/>
    <dgm:cxn modelId="{B4075475-D589-4F22-A9B0-12B0EF9CF91F}" type="presOf" srcId="{9A2654CB-5DFE-4A63-8DDE-57BB5F2D0884}" destId="{F3A6EA94-A4BF-4349-B128-DFAD526DC20E}" srcOrd="0" destOrd="0" presId="urn:microsoft.com/office/officeart/2018/2/layout/IconVerticalSolidList"/>
    <dgm:cxn modelId="{2D399AC6-4917-4794-923E-C2DE1E0610C8}" srcId="{1314A8E5-330A-4BB1-8D82-2A86692D80E2}" destId="{9A2654CB-5DFE-4A63-8DDE-57BB5F2D0884}" srcOrd="3" destOrd="0" parTransId="{1000591F-82F6-4FCF-93C8-85EA1BD2183D}" sibTransId="{D4A23B5F-B6C1-4E9E-B2B0-1000C3B24962}"/>
    <dgm:cxn modelId="{E56256C9-3D0E-4B4A-90CA-D296EABA43E7}" type="presOf" srcId="{1314A8E5-330A-4BB1-8D82-2A86692D80E2}" destId="{0760EB43-6222-443A-8102-9F525041E613}" srcOrd="0" destOrd="0" presId="urn:microsoft.com/office/officeart/2018/2/layout/IconVerticalSolidList"/>
    <dgm:cxn modelId="{7FB9BDFA-1DA4-4A92-B13A-392B6B896DD0}" type="presOf" srcId="{C3863AB0-862B-43D9-9F61-B1A8C635C5FC}" destId="{2B994D3C-7A8A-4AC5-A087-5F0A210B8E4A}" srcOrd="0" destOrd="0" presId="urn:microsoft.com/office/officeart/2018/2/layout/IconVerticalSolidList"/>
    <dgm:cxn modelId="{12AB2470-6940-4793-B576-ACC276B26882}" type="presParOf" srcId="{0760EB43-6222-443A-8102-9F525041E613}" destId="{932AF358-2C52-4D32-905A-B581B10BD855}" srcOrd="0" destOrd="0" presId="urn:microsoft.com/office/officeart/2018/2/layout/IconVerticalSolidList"/>
    <dgm:cxn modelId="{BE4B0BF8-59EA-4948-AA32-82DDD5C97388}" type="presParOf" srcId="{932AF358-2C52-4D32-905A-B581B10BD855}" destId="{13EA191F-B376-4CEA-B545-FC36465A9451}" srcOrd="0" destOrd="0" presId="urn:microsoft.com/office/officeart/2018/2/layout/IconVerticalSolidList"/>
    <dgm:cxn modelId="{48DC081C-AE5F-4A0D-8E54-6FD1DD5836A7}" type="presParOf" srcId="{932AF358-2C52-4D32-905A-B581B10BD855}" destId="{FED5BBDC-98F5-4195-9D6C-E9A372C8B79D}" srcOrd="1" destOrd="0" presId="urn:microsoft.com/office/officeart/2018/2/layout/IconVerticalSolidList"/>
    <dgm:cxn modelId="{78598A8C-C649-4C59-85D0-E64241129A92}" type="presParOf" srcId="{932AF358-2C52-4D32-905A-B581B10BD855}" destId="{9AB8E27C-76E4-4632-98A9-4A434A2C248E}" srcOrd="2" destOrd="0" presId="urn:microsoft.com/office/officeart/2018/2/layout/IconVerticalSolidList"/>
    <dgm:cxn modelId="{28AB61F4-4E66-43ED-9390-3986BF16C97B}" type="presParOf" srcId="{932AF358-2C52-4D32-905A-B581B10BD855}" destId="{5FC2C84F-F4C0-4EDD-A422-69E767EF0518}" srcOrd="3" destOrd="0" presId="urn:microsoft.com/office/officeart/2018/2/layout/IconVerticalSolidList"/>
    <dgm:cxn modelId="{D0C279AB-62CE-40F6-ABE4-0F13604C555A}" type="presParOf" srcId="{0760EB43-6222-443A-8102-9F525041E613}" destId="{434A89E0-8D3C-478D-875A-0BF1150E6832}" srcOrd="1" destOrd="0" presId="urn:microsoft.com/office/officeart/2018/2/layout/IconVerticalSolidList"/>
    <dgm:cxn modelId="{EE8F0C71-0C1C-4C17-A790-9DD15F02A923}" type="presParOf" srcId="{0760EB43-6222-443A-8102-9F525041E613}" destId="{A8739B05-5E15-47E3-B230-DA9F2D598F67}" srcOrd="2" destOrd="0" presId="urn:microsoft.com/office/officeart/2018/2/layout/IconVerticalSolidList"/>
    <dgm:cxn modelId="{78A6D96D-B755-44BF-923C-0866AD6642A1}" type="presParOf" srcId="{A8739B05-5E15-47E3-B230-DA9F2D598F67}" destId="{6A7F67DD-4BF6-4AA4-866C-DF9A6A709040}" srcOrd="0" destOrd="0" presId="urn:microsoft.com/office/officeart/2018/2/layout/IconVerticalSolidList"/>
    <dgm:cxn modelId="{1FB10DBB-5EE5-4E77-B442-ACC78FA7C1AB}" type="presParOf" srcId="{A8739B05-5E15-47E3-B230-DA9F2D598F67}" destId="{584386AC-B63A-4EA3-A1DE-D7ED40103FF0}" srcOrd="1" destOrd="0" presId="urn:microsoft.com/office/officeart/2018/2/layout/IconVerticalSolidList"/>
    <dgm:cxn modelId="{0BB47E5C-4B81-463D-B03D-B7285DB846CC}" type="presParOf" srcId="{A8739B05-5E15-47E3-B230-DA9F2D598F67}" destId="{6C7E6B8C-4F68-46A6-8EB7-D9AF0C76CBC8}" srcOrd="2" destOrd="0" presId="urn:microsoft.com/office/officeart/2018/2/layout/IconVerticalSolidList"/>
    <dgm:cxn modelId="{D0E5F977-CFDA-4582-A46B-4EC20FB101EE}" type="presParOf" srcId="{A8739B05-5E15-47E3-B230-DA9F2D598F67}" destId="{2B994D3C-7A8A-4AC5-A087-5F0A210B8E4A}" srcOrd="3" destOrd="0" presId="urn:microsoft.com/office/officeart/2018/2/layout/IconVerticalSolidList"/>
    <dgm:cxn modelId="{39D008AB-09B3-49C3-B214-F94E90D027C6}" type="presParOf" srcId="{0760EB43-6222-443A-8102-9F525041E613}" destId="{1815CD0C-F9BF-402B-858E-1E38F621DE46}" srcOrd="3" destOrd="0" presId="urn:microsoft.com/office/officeart/2018/2/layout/IconVerticalSolidList"/>
    <dgm:cxn modelId="{CDB436D1-30B1-4FAB-9F13-FED2E04739A3}" type="presParOf" srcId="{0760EB43-6222-443A-8102-9F525041E613}" destId="{0FD374F8-21C5-4B5E-9CF3-630A4C38D75E}" srcOrd="4" destOrd="0" presId="urn:microsoft.com/office/officeart/2018/2/layout/IconVerticalSolidList"/>
    <dgm:cxn modelId="{4ED65316-2A71-4A54-BE64-7A34C8E02AE1}" type="presParOf" srcId="{0FD374F8-21C5-4B5E-9CF3-630A4C38D75E}" destId="{186A36D7-6762-4D7B-BF32-CFDB582DA678}" srcOrd="0" destOrd="0" presId="urn:microsoft.com/office/officeart/2018/2/layout/IconVerticalSolidList"/>
    <dgm:cxn modelId="{4A1698C9-7F05-476A-9146-051B565455A7}" type="presParOf" srcId="{0FD374F8-21C5-4B5E-9CF3-630A4C38D75E}" destId="{A1CFF6D6-F91C-43EC-8DFA-CE46E5639D7B}" srcOrd="1" destOrd="0" presId="urn:microsoft.com/office/officeart/2018/2/layout/IconVerticalSolidList"/>
    <dgm:cxn modelId="{2681FE84-AAAB-40E0-A226-B1D321BDBA7A}" type="presParOf" srcId="{0FD374F8-21C5-4B5E-9CF3-630A4C38D75E}" destId="{C7C8F05B-7300-4AEE-A274-811E231742A7}" srcOrd="2" destOrd="0" presId="urn:microsoft.com/office/officeart/2018/2/layout/IconVerticalSolidList"/>
    <dgm:cxn modelId="{640A62D2-6F6A-4C00-AC52-2086B3EF6C43}" type="presParOf" srcId="{0FD374F8-21C5-4B5E-9CF3-630A4C38D75E}" destId="{D0DE59DD-F2AC-44D8-9926-638CCD0DAC15}" srcOrd="3" destOrd="0" presId="urn:microsoft.com/office/officeart/2018/2/layout/IconVerticalSolidList"/>
    <dgm:cxn modelId="{3B247876-56F4-4EA5-B27F-853295792C08}" type="presParOf" srcId="{0760EB43-6222-443A-8102-9F525041E613}" destId="{D3FB5AF9-781A-4D5A-B078-32897B473F2A}" srcOrd="5" destOrd="0" presId="urn:microsoft.com/office/officeart/2018/2/layout/IconVerticalSolidList"/>
    <dgm:cxn modelId="{31AA7D09-C41F-409E-98DC-BD35AF22CDB1}" type="presParOf" srcId="{0760EB43-6222-443A-8102-9F525041E613}" destId="{1F636EF3-A46D-4C56-9501-25F3A0785F3D}" srcOrd="6" destOrd="0" presId="urn:microsoft.com/office/officeart/2018/2/layout/IconVerticalSolidList"/>
    <dgm:cxn modelId="{75A84F2C-457E-4D37-85B4-20F752CA58EF}" type="presParOf" srcId="{1F636EF3-A46D-4C56-9501-25F3A0785F3D}" destId="{93A420E6-31C7-4059-BD9D-6DF0653DA3BD}" srcOrd="0" destOrd="0" presId="urn:microsoft.com/office/officeart/2018/2/layout/IconVerticalSolidList"/>
    <dgm:cxn modelId="{10A44BF2-A20F-41D4-887D-52CE35B1FA67}" type="presParOf" srcId="{1F636EF3-A46D-4C56-9501-25F3A0785F3D}" destId="{84C43371-9B89-43D7-8FC4-4A01890C34D6}" srcOrd="1" destOrd="0" presId="urn:microsoft.com/office/officeart/2018/2/layout/IconVerticalSolidList"/>
    <dgm:cxn modelId="{4CBB0008-90B2-4712-B01B-1A218932498F}" type="presParOf" srcId="{1F636EF3-A46D-4C56-9501-25F3A0785F3D}" destId="{BEA00F78-201B-4DB4-BCA3-1B4F995A59FF}" srcOrd="2" destOrd="0" presId="urn:microsoft.com/office/officeart/2018/2/layout/IconVerticalSolidList"/>
    <dgm:cxn modelId="{A4653506-3016-4567-9195-7A0DAB14CBA5}" type="presParOf" srcId="{1F636EF3-A46D-4C56-9501-25F3A0785F3D}" destId="{F3A6EA94-A4BF-4349-B128-DFAD526DC2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D5AEB-9ADA-E74F-91E9-DACD993A2CAA}">
      <dsp:nvSpPr>
        <dsp:cNvPr id="0" name=""/>
        <dsp:cNvSpPr/>
      </dsp:nvSpPr>
      <dsp:spPr>
        <a:xfrm>
          <a:off x="0" y="0"/>
          <a:ext cx="8938260" cy="112814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TokenLand is a real estate marketplace that uses blockchain technology and Non-Fungible Tokens (NFTs) to perform property transactions. </a:t>
          </a:r>
        </a:p>
      </dsp:txBody>
      <dsp:txXfrm>
        <a:off x="33042" y="33042"/>
        <a:ext cx="7720903" cy="1062061"/>
      </dsp:txXfrm>
    </dsp:sp>
    <dsp:sp modelId="{2B3B3A83-56ED-C84C-B035-EAE0D4170DC8}">
      <dsp:nvSpPr>
        <dsp:cNvPr id="0" name=""/>
        <dsp:cNvSpPr/>
      </dsp:nvSpPr>
      <dsp:spPr>
        <a:xfrm>
          <a:off x="788670" y="1316169"/>
          <a:ext cx="8938260" cy="11281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Every property is a unique NFT token.</a:t>
          </a:r>
        </a:p>
      </dsp:txBody>
      <dsp:txXfrm>
        <a:off x="821712" y="1349211"/>
        <a:ext cx="7350211" cy="1062061"/>
      </dsp:txXfrm>
    </dsp:sp>
    <dsp:sp modelId="{9333A16C-6853-D04F-9533-AE89D6133EFB}">
      <dsp:nvSpPr>
        <dsp:cNvPr id="0" name=""/>
        <dsp:cNvSpPr/>
      </dsp:nvSpPr>
      <dsp:spPr>
        <a:xfrm>
          <a:off x="1577340" y="2632339"/>
          <a:ext cx="8938260" cy="112814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Local Hardhat network is used for performing blockchain interactions.</a:t>
          </a:r>
        </a:p>
      </dsp:txBody>
      <dsp:txXfrm>
        <a:off x="1610382" y="2665381"/>
        <a:ext cx="7350211" cy="1062061"/>
      </dsp:txXfrm>
    </dsp:sp>
    <dsp:sp modelId="{BFB5FDD1-DCF5-0944-8E69-949D9842D4F1}">
      <dsp:nvSpPr>
        <dsp:cNvPr id="0" name=""/>
        <dsp:cNvSpPr/>
      </dsp:nvSpPr>
      <dsp:spPr>
        <a:xfrm>
          <a:off x="8204965" y="855510"/>
          <a:ext cx="733294" cy="73329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369956" y="855510"/>
        <a:ext cx="403312" cy="551804"/>
      </dsp:txXfrm>
    </dsp:sp>
    <dsp:sp modelId="{C0C57066-663A-8A46-8941-7DD6A3F67E16}">
      <dsp:nvSpPr>
        <dsp:cNvPr id="0" name=""/>
        <dsp:cNvSpPr/>
      </dsp:nvSpPr>
      <dsp:spPr>
        <a:xfrm>
          <a:off x="8993635" y="2164159"/>
          <a:ext cx="733294" cy="733294"/>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9158626" y="2164159"/>
        <a:ext cx="403312" cy="551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A923A-D222-4EBC-BBEF-0C1F9B1BB256}">
      <dsp:nvSpPr>
        <dsp:cNvPr id="0" name=""/>
        <dsp:cNvSpPr/>
      </dsp:nvSpPr>
      <dsp:spPr>
        <a:xfrm>
          <a:off x="221685" y="860989"/>
          <a:ext cx="913573" cy="9135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BB24E0-1335-4CAF-A027-CE1A4F91AB5F}">
      <dsp:nvSpPr>
        <dsp:cNvPr id="0" name=""/>
        <dsp:cNvSpPr/>
      </dsp:nvSpPr>
      <dsp:spPr>
        <a:xfrm>
          <a:off x="413535" y="1052840"/>
          <a:ext cx="529872" cy="5298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F3F7B9-4306-4D49-B1A8-4BA7D3E42E42}">
      <dsp:nvSpPr>
        <dsp:cNvPr id="0" name=""/>
        <dsp:cNvSpPr/>
      </dsp:nvSpPr>
      <dsp:spPr>
        <a:xfrm>
          <a:off x="1331024" y="860989"/>
          <a:ext cx="2153422" cy="913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b="0" i="0" kern="1200" dirty="0"/>
            <a:t>Wallet integration with MetaMask for secure transactions</a:t>
          </a:r>
          <a:endParaRPr lang="en-US" sz="1400" kern="1200" dirty="0"/>
        </a:p>
      </dsp:txBody>
      <dsp:txXfrm>
        <a:off x="1331024" y="860989"/>
        <a:ext cx="2153422" cy="913573"/>
      </dsp:txXfrm>
    </dsp:sp>
    <dsp:sp modelId="{F480ACC6-DD74-4A85-A5BB-86022C9907A1}">
      <dsp:nvSpPr>
        <dsp:cNvPr id="0" name=""/>
        <dsp:cNvSpPr/>
      </dsp:nvSpPr>
      <dsp:spPr>
        <a:xfrm>
          <a:off x="3859664" y="860989"/>
          <a:ext cx="913573" cy="9135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BC90D2-15E5-4D2A-AEE4-F2AB2AE9143F}">
      <dsp:nvSpPr>
        <dsp:cNvPr id="0" name=""/>
        <dsp:cNvSpPr/>
      </dsp:nvSpPr>
      <dsp:spPr>
        <a:xfrm>
          <a:off x="4051514" y="1052840"/>
          <a:ext cx="529872" cy="5298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A5834B-0F4A-4B93-A9EC-E73143A97A37}">
      <dsp:nvSpPr>
        <dsp:cNvPr id="0" name=""/>
        <dsp:cNvSpPr/>
      </dsp:nvSpPr>
      <dsp:spPr>
        <a:xfrm>
          <a:off x="4969003" y="860989"/>
          <a:ext cx="2153422" cy="913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b="0" i="0" kern="1200" dirty="0"/>
            <a:t>Property tokenization and management (minting, listing, and buying)</a:t>
          </a:r>
          <a:endParaRPr lang="en-US" sz="1400" kern="1200" dirty="0"/>
        </a:p>
      </dsp:txBody>
      <dsp:txXfrm>
        <a:off x="4969003" y="860989"/>
        <a:ext cx="2153422" cy="913573"/>
      </dsp:txXfrm>
    </dsp:sp>
    <dsp:sp modelId="{7CEC7FE4-1E0D-4DE0-B250-7ED16D894A5F}">
      <dsp:nvSpPr>
        <dsp:cNvPr id="0" name=""/>
        <dsp:cNvSpPr/>
      </dsp:nvSpPr>
      <dsp:spPr>
        <a:xfrm>
          <a:off x="7497643" y="860989"/>
          <a:ext cx="913573" cy="9135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E95022-29DD-4F63-86D6-89BBB7B47032}">
      <dsp:nvSpPr>
        <dsp:cNvPr id="0" name=""/>
        <dsp:cNvSpPr/>
      </dsp:nvSpPr>
      <dsp:spPr>
        <a:xfrm>
          <a:off x="7689493" y="1052840"/>
          <a:ext cx="529872" cy="5298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88281E-79A0-495A-BB9A-0D0C8BFF8298}">
      <dsp:nvSpPr>
        <dsp:cNvPr id="0" name=""/>
        <dsp:cNvSpPr/>
      </dsp:nvSpPr>
      <dsp:spPr>
        <a:xfrm>
          <a:off x="8606981" y="860989"/>
          <a:ext cx="2153422" cy="913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b="0" i="0" kern="1200"/>
            <a:t>Role-based access control for administrators and buyers</a:t>
          </a:r>
          <a:endParaRPr lang="en-US" sz="1400" kern="1200"/>
        </a:p>
      </dsp:txBody>
      <dsp:txXfrm>
        <a:off x="8606981" y="860989"/>
        <a:ext cx="2153422" cy="913573"/>
      </dsp:txXfrm>
    </dsp:sp>
    <dsp:sp modelId="{69116DFC-3D4A-402B-BF99-992E919136AF}">
      <dsp:nvSpPr>
        <dsp:cNvPr id="0" name=""/>
        <dsp:cNvSpPr/>
      </dsp:nvSpPr>
      <dsp:spPr>
        <a:xfrm>
          <a:off x="221685" y="2501492"/>
          <a:ext cx="913573" cy="9135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F26F4E-10A4-4C67-8BCB-1210386B1D79}">
      <dsp:nvSpPr>
        <dsp:cNvPr id="0" name=""/>
        <dsp:cNvSpPr/>
      </dsp:nvSpPr>
      <dsp:spPr>
        <a:xfrm>
          <a:off x="413535" y="2693342"/>
          <a:ext cx="529872" cy="5298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593D9C-275A-4C55-AF2B-D8CD0835F6F0}">
      <dsp:nvSpPr>
        <dsp:cNvPr id="0" name=""/>
        <dsp:cNvSpPr/>
      </dsp:nvSpPr>
      <dsp:spPr>
        <a:xfrm>
          <a:off x="1331024" y="2501492"/>
          <a:ext cx="2153422" cy="913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b="0" i="0" kern="1200" dirty="0"/>
            <a:t>Real-time USDT to USD conversion for easier price comprehension</a:t>
          </a:r>
          <a:endParaRPr lang="en-US" sz="1400" kern="1200" dirty="0"/>
        </a:p>
      </dsp:txBody>
      <dsp:txXfrm>
        <a:off x="1331024" y="2501492"/>
        <a:ext cx="2153422" cy="913573"/>
      </dsp:txXfrm>
    </dsp:sp>
    <dsp:sp modelId="{7A36CFE1-13C1-4CE2-A950-78ABC2E3109A}">
      <dsp:nvSpPr>
        <dsp:cNvPr id="0" name=""/>
        <dsp:cNvSpPr/>
      </dsp:nvSpPr>
      <dsp:spPr>
        <a:xfrm>
          <a:off x="3859664" y="2501492"/>
          <a:ext cx="913573" cy="9135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D4C994-916C-4944-93F9-52589E5CB2E3}">
      <dsp:nvSpPr>
        <dsp:cNvPr id="0" name=""/>
        <dsp:cNvSpPr/>
      </dsp:nvSpPr>
      <dsp:spPr>
        <a:xfrm>
          <a:off x="4051514" y="2693342"/>
          <a:ext cx="529872" cy="52987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9D9DF9-0CC1-4EB7-8278-7EC495C6E10C}">
      <dsp:nvSpPr>
        <dsp:cNvPr id="0" name=""/>
        <dsp:cNvSpPr/>
      </dsp:nvSpPr>
      <dsp:spPr>
        <a:xfrm>
          <a:off x="4969003" y="2501492"/>
          <a:ext cx="2153422" cy="913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b="0" i="0" kern="1200"/>
            <a:t>Transaction history tracking for transparency</a:t>
          </a:r>
          <a:endParaRPr lang="en-US" sz="1400" kern="1200"/>
        </a:p>
      </dsp:txBody>
      <dsp:txXfrm>
        <a:off x="4969003" y="2501492"/>
        <a:ext cx="2153422" cy="913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E30FB9-B969-3A49-95D9-890AC42A37CB}">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80170E-EFA4-A24C-8BBA-61C9668CFCBC}">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0" i="0" kern="1200"/>
            <a:t>mintProperty: Allows creating new property tokens with location and price.</a:t>
          </a:r>
          <a:endParaRPr lang="en-US" sz="2800" kern="1200"/>
        </a:p>
      </dsp:txBody>
      <dsp:txXfrm>
        <a:off x="0" y="0"/>
        <a:ext cx="10515600" cy="1087834"/>
      </dsp:txXfrm>
    </dsp:sp>
    <dsp:sp modelId="{80AE62A6-E4BB-4349-9400-16CFEB188991}">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AE38CE-E8CD-CD4B-9712-3366DDC79316}">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0" i="0" kern="1200"/>
            <a:t>listPropertyForSale: Enables property owners to list their tokens for sale.</a:t>
          </a:r>
          <a:endParaRPr lang="en-US" sz="2800" kern="1200"/>
        </a:p>
      </dsp:txBody>
      <dsp:txXfrm>
        <a:off x="0" y="1087834"/>
        <a:ext cx="10515600" cy="1087834"/>
      </dsp:txXfrm>
    </dsp:sp>
    <dsp:sp modelId="{17021065-46F4-5846-A629-5AC9ADC29E69}">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E7B1C7-643A-894B-AC7F-CBD58A2B3AA3}">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0" i="0" kern="1200"/>
            <a:t>buyProperty: Allows users to purchase listed properties.</a:t>
          </a:r>
          <a:endParaRPr lang="en-US" sz="2800" kern="1200"/>
        </a:p>
      </dsp:txBody>
      <dsp:txXfrm>
        <a:off x="0" y="2175669"/>
        <a:ext cx="10515600" cy="1087834"/>
      </dsp:txXfrm>
    </dsp:sp>
    <dsp:sp modelId="{D238DA85-D311-9046-992C-DE6E2783B2F8}">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009E8E-A016-0545-9FBA-BC196055DA05}">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0" i="0" kern="1200"/>
            <a:t>getProperty: Retrieves details of a specific property.</a:t>
          </a:r>
          <a:endParaRPr lang="en-US" sz="2800" kern="1200"/>
        </a:p>
      </dsp:txBody>
      <dsp:txXfrm>
        <a:off x="0" y="3263503"/>
        <a:ext cx="10515600" cy="10878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1A5C7-8F47-4CA4-AB6F-D6BF8AA4BAD9}">
      <dsp:nvSpPr>
        <dsp:cNvPr id="0" name=""/>
        <dsp:cNvSpPr/>
      </dsp:nvSpPr>
      <dsp:spPr>
        <a:xfrm>
          <a:off x="21233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3DBBB6-B25E-4BB9-A19E-1E40345659E7}">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389EC3-45A1-4D88-8459-213D7217492B}">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IN" sz="1900" b="0" i="0" kern="1200"/>
            <a:t>The DApp integrates with MetaMask, allowing users to connect securely and perform transactions.</a:t>
          </a:r>
          <a:endParaRPr lang="en-US" sz="1900" kern="1200"/>
        </a:p>
      </dsp:txBody>
      <dsp:txXfrm>
        <a:off x="1834517" y="1507711"/>
        <a:ext cx="3148942" cy="1335915"/>
      </dsp:txXfrm>
    </dsp:sp>
    <dsp:sp modelId="{BCBAFFFD-B702-494D-AF4A-8B2D32E65C0C}">
      <dsp:nvSpPr>
        <dsp:cNvPr id="0" name=""/>
        <dsp:cNvSpPr/>
      </dsp:nvSpPr>
      <dsp:spPr>
        <a:xfrm>
          <a:off x="553213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E0A91D-6793-41B7-8D2D-329FE915920B}">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FC31D5-7FA9-4961-9FAC-FE670A3F1091}">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IN" sz="1900" b="0" i="0" kern="1200"/>
            <a:t>Users can mint, list, and purchase properties directly through their wallets,</a:t>
          </a:r>
          <a:endParaRPr lang="en-US" sz="1900" kern="1200"/>
        </a:p>
      </dsp:txBody>
      <dsp:txXfrm>
        <a:off x="7154322" y="1507711"/>
        <a:ext cx="3148942" cy="13359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A6928-9F8C-084B-B4E8-936A4097604D}">
      <dsp:nvSpPr>
        <dsp:cNvPr id="0" name=""/>
        <dsp:cNvSpPr/>
      </dsp:nvSpPr>
      <dsp:spPr>
        <a:xfrm>
          <a:off x="0" y="165574"/>
          <a:ext cx="6173409" cy="2714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b="0" i="0" kern="1200"/>
            <a:t>The frontend uses ethers.js to interact with the deployed smart contract, enabling functions such as minting properties, listing them for sale, and purchasing NFTs.</a:t>
          </a:r>
          <a:endParaRPr lang="en-US" sz="2900" kern="1200"/>
        </a:p>
      </dsp:txBody>
      <dsp:txXfrm>
        <a:off x="132506" y="298080"/>
        <a:ext cx="5908397" cy="2449388"/>
      </dsp:txXfrm>
    </dsp:sp>
    <dsp:sp modelId="{C8672E2C-9C3C-4D47-AFC3-13B795BFFC9D}">
      <dsp:nvSpPr>
        <dsp:cNvPr id="0" name=""/>
        <dsp:cNvSpPr/>
      </dsp:nvSpPr>
      <dsp:spPr>
        <a:xfrm>
          <a:off x="0" y="2963494"/>
          <a:ext cx="6173409" cy="2714400"/>
        </a:xfrm>
        <a:prstGeom prst="roundRect">
          <a:avLst/>
        </a:prstGeom>
        <a:solidFill>
          <a:schemeClr val="accent2">
            <a:hueOff val="-399945"/>
            <a:satOff val="-48385"/>
            <a:lumOff val="-2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b="0" i="0" kern="1200"/>
            <a:t>All interactions are authenticated through user wallets, ensuring that only authorized actions are executed on the blockchain.</a:t>
          </a:r>
          <a:endParaRPr lang="en-US" sz="2900" kern="1200"/>
        </a:p>
      </dsp:txBody>
      <dsp:txXfrm>
        <a:off x="132506" y="3096000"/>
        <a:ext cx="5908397" cy="24493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2B402-8088-4596-8128-AC54006831AA}">
      <dsp:nvSpPr>
        <dsp:cNvPr id="0" name=""/>
        <dsp:cNvSpPr/>
      </dsp:nvSpPr>
      <dsp:spPr>
        <a:xfrm>
          <a:off x="0" y="713"/>
          <a:ext cx="6173409" cy="16691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044B1B-78C9-4FE7-813B-ED6503D6547B}">
      <dsp:nvSpPr>
        <dsp:cNvPr id="0" name=""/>
        <dsp:cNvSpPr/>
      </dsp:nvSpPr>
      <dsp:spPr>
        <a:xfrm>
          <a:off x="504919" y="376273"/>
          <a:ext cx="918035" cy="9180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B8EDE2-7134-4FA8-9FC5-89AB5BA48EB4}">
      <dsp:nvSpPr>
        <dsp:cNvPr id="0" name=""/>
        <dsp:cNvSpPr/>
      </dsp:nvSpPr>
      <dsp:spPr>
        <a:xfrm>
          <a:off x="1927873" y="713"/>
          <a:ext cx="4245535" cy="1669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2" tIns="176652" rIns="176652" bIns="176652" numCol="1" spcCol="1270" anchor="ctr" anchorCtr="0">
          <a:noAutofit/>
        </a:bodyPr>
        <a:lstStyle/>
        <a:p>
          <a:pPr marL="0" lvl="0" indent="0" algn="l" defTabSz="933450">
            <a:lnSpc>
              <a:spcPct val="90000"/>
            </a:lnSpc>
            <a:spcBef>
              <a:spcPct val="0"/>
            </a:spcBef>
            <a:spcAft>
              <a:spcPct val="35000"/>
            </a:spcAft>
            <a:buNone/>
          </a:pPr>
          <a:r>
            <a:rPr lang="en-IN" sz="2100" kern="1200" dirty="0"/>
            <a:t>L</a:t>
          </a:r>
          <a:r>
            <a:rPr lang="en-IN" sz="2100" b="0" i="0" kern="1200" dirty="0"/>
            <a:t>ocal Hardhat network has been configured for development of this TokenLand.</a:t>
          </a:r>
          <a:endParaRPr lang="en-US" sz="2100" kern="1200" dirty="0"/>
        </a:p>
      </dsp:txBody>
      <dsp:txXfrm>
        <a:off x="1927873" y="713"/>
        <a:ext cx="4245535" cy="1669154"/>
      </dsp:txXfrm>
    </dsp:sp>
    <dsp:sp modelId="{34395346-9B61-4A46-B847-9ADDBE3E59A4}">
      <dsp:nvSpPr>
        <dsp:cNvPr id="0" name=""/>
        <dsp:cNvSpPr/>
      </dsp:nvSpPr>
      <dsp:spPr>
        <a:xfrm>
          <a:off x="0" y="2087157"/>
          <a:ext cx="6173409" cy="16691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5B93EE-02AE-47D9-BA9F-834EB64474B4}">
      <dsp:nvSpPr>
        <dsp:cNvPr id="0" name=""/>
        <dsp:cNvSpPr/>
      </dsp:nvSpPr>
      <dsp:spPr>
        <a:xfrm>
          <a:off x="504919" y="2462716"/>
          <a:ext cx="918035" cy="9180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1F6B5F-6897-49E0-845C-0D2182284E42}">
      <dsp:nvSpPr>
        <dsp:cNvPr id="0" name=""/>
        <dsp:cNvSpPr/>
      </dsp:nvSpPr>
      <dsp:spPr>
        <a:xfrm>
          <a:off x="1927873" y="2087157"/>
          <a:ext cx="4245535" cy="1669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2" tIns="176652" rIns="176652" bIns="176652" numCol="1" spcCol="1270" anchor="ctr" anchorCtr="0">
          <a:noAutofit/>
        </a:bodyPr>
        <a:lstStyle/>
        <a:p>
          <a:pPr marL="0" lvl="0" indent="0" algn="l" defTabSz="933450">
            <a:lnSpc>
              <a:spcPct val="90000"/>
            </a:lnSpc>
            <a:spcBef>
              <a:spcPct val="0"/>
            </a:spcBef>
            <a:spcAft>
              <a:spcPct val="35000"/>
            </a:spcAft>
            <a:buNone/>
          </a:pPr>
          <a:r>
            <a:rPr lang="en-IN" sz="2100" b="0" i="0" kern="1200"/>
            <a:t>The contract is deployed with the deployer's address as the initial owner.</a:t>
          </a:r>
          <a:endParaRPr lang="en-US" sz="2100" kern="1200"/>
        </a:p>
      </dsp:txBody>
      <dsp:txXfrm>
        <a:off x="1927873" y="2087157"/>
        <a:ext cx="4245535" cy="1669154"/>
      </dsp:txXfrm>
    </dsp:sp>
    <dsp:sp modelId="{1BEAF6B1-EDC0-4A60-9009-05FC1FB9BF39}">
      <dsp:nvSpPr>
        <dsp:cNvPr id="0" name=""/>
        <dsp:cNvSpPr/>
      </dsp:nvSpPr>
      <dsp:spPr>
        <a:xfrm>
          <a:off x="0" y="4173600"/>
          <a:ext cx="6173409" cy="16691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BD2DB6-0FAA-460E-B923-981B3ED2BB03}">
      <dsp:nvSpPr>
        <dsp:cNvPr id="0" name=""/>
        <dsp:cNvSpPr/>
      </dsp:nvSpPr>
      <dsp:spPr>
        <a:xfrm>
          <a:off x="504919" y="4549160"/>
          <a:ext cx="918035" cy="9180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CF72B3-B442-418E-B340-006DED8E61EC}">
      <dsp:nvSpPr>
        <dsp:cNvPr id="0" name=""/>
        <dsp:cNvSpPr/>
      </dsp:nvSpPr>
      <dsp:spPr>
        <a:xfrm>
          <a:off x="1927873" y="4173600"/>
          <a:ext cx="4245535" cy="1669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2" tIns="176652" rIns="176652" bIns="176652" numCol="1" spcCol="1270" anchor="ctr" anchorCtr="0">
          <a:noAutofit/>
        </a:bodyPr>
        <a:lstStyle/>
        <a:p>
          <a:pPr marL="0" lvl="0" indent="0" algn="l" defTabSz="933450">
            <a:lnSpc>
              <a:spcPct val="90000"/>
            </a:lnSpc>
            <a:spcBef>
              <a:spcPct val="0"/>
            </a:spcBef>
            <a:spcAft>
              <a:spcPct val="35000"/>
            </a:spcAft>
            <a:buNone/>
          </a:pPr>
          <a:r>
            <a:rPr lang="en-IN" sz="2100" kern="1200"/>
            <a:t>Frontend </a:t>
          </a:r>
          <a:r>
            <a:rPr lang="en-IN" sz="2100" b="0" i="0" kern="1200"/>
            <a:t>connects to the local network through MetaMask</a:t>
          </a:r>
          <a:endParaRPr lang="en-US" sz="2100" kern="1200"/>
        </a:p>
      </dsp:txBody>
      <dsp:txXfrm>
        <a:off x="1927873" y="4173600"/>
        <a:ext cx="4245535" cy="16691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A191F-B376-4CEA-B545-FC36465A9451}">
      <dsp:nvSpPr>
        <dsp:cNvPr id="0" name=""/>
        <dsp:cNvSpPr/>
      </dsp:nvSpPr>
      <dsp:spPr>
        <a:xfrm>
          <a:off x="0" y="2425"/>
          <a:ext cx="6173409" cy="12291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D5BBDC-98F5-4195-9D6C-E9A372C8B79D}">
      <dsp:nvSpPr>
        <dsp:cNvPr id="0" name=""/>
        <dsp:cNvSpPr/>
      </dsp:nvSpPr>
      <dsp:spPr>
        <a:xfrm>
          <a:off x="371827" y="278991"/>
          <a:ext cx="676050" cy="676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C2C84F-F4C0-4EDD-A422-69E767EF0518}">
      <dsp:nvSpPr>
        <dsp:cNvPr id="0" name=""/>
        <dsp:cNvSpPr/>
      </dsp:nvSpPr>
      <dsp:spPr>
        <a:xfrm>
          <a:off x="1419706" y="2425"/>
          <a:ext cx="4753702" cy="1229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89" tIns="130089" rIns="130089" bIns="130089" numCol="1" spcCol="1270" anchor="ctr" anchorCtr="0">
          <a:noAutofit/>
        </a:bodyPr>
        <a:lstStyle/>
        <a:p>
          <a:pPr marL="0" lvl="0" indent="0" algn="l" defTabSz="711200">
            <a:lnSpc>
              <a:spcPct val="90000"/>
            </a:lnSpc>
            <a:spcBef>
              <a:spcPct val="0"/>
            </a:spcBef>
            <a:spcAft>
              <a:spcPct val="35000"/>
            </a:spcAft>
            <a:buNone/>
          </a:pPr>
          <a:r>
            <a:rPr lang="en-IN" sz="1600" b="0" i="0" kern="1200"/>
            <a:t>This digital representation allows for easier transfer of property ownership, and also provides security.</a:t>
          </a:r>
          <a:endParaRPr lang="en-US" sz="1600" kern="1200"/>
        </a:p>
      </dsp:txBody>
      <dsp:txXfrm>
        <a:off x="1419706" y="2425"/>
        <a:ext cx="4753702" cy="1229182"/>
      </dsp:txXfrm>
    </dsp:sp>
    <dsp:sp modelId="{6A7F67DD-4BF6-4AA4-866C-DF9A6A709040}">
      <dsp:nvSpPr>
        <dsp:cNvPr id="0" name=""/>
        <dsp:cNvSpPr/>
      </dsp:nvSpPr>
      <dsp:spPr>
        <a:xfrm>
          <a:off x="0" y="1538903"/>
          <a:ext cx="6173409" cy="12291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4386AC-B63A-4EA3-A1DE-D7ED40103FF0}">
      <dsp:nvSpPr>
        <dsp:cNvPr id="0" name=""/>
        <dsp:cNvSpPr/>
      </dsp:nvSpPr>
      <dsp:spPr>
        <a:xfrm>
          <a:off x="371827" y="1815469"/>
          <a:ext cx="676050" cy="6760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994D3C-7A8A-4AC5-A087-5F0A210B8E4A}">
      <dsp:nvSpPr>
        <dsp:cNvPr id="0" name=""/>
        <dsp:cNvSpPr/>
      </dsp:nvSpPr>
      <dsp:spPr>
        <a:xfrm>
          <a:off x="1419706" y="1538903"/>
          <a:ext cx="4753702" cy="1229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89" tIns="130089" rIns="130089" bIns="130089" numCol="1" spcCol="1270" anchor="ctr" anchorCtr="0">
          <a:noAutofit/>
        </a:bodyPr>
        <a:lstStyle/>
        <a:p>
          <a:pPr marL="0" lvl="0" indent="0" algn="l" defTabSz="711200">
            <a:lnSpc>
              <a:spcPct val="90000"/>
            </a:lnSpc>
            <a:spcBef>
              <a:spcPct val="0"/>
            </a:spcBef>
            <a:spcAft>
              <a:spcPct val="35000"/>
            </a:spcAft>
            <a:buNone/>
          </a:pPr>
          <a:r>
            <a:rPr lang="en-IN" sz="1600" b="0" i="0" kern="1200"/>
            <a:t>All transactions are recorded on the blockchain, providing a transparent and tamper-proof history of property ownership and sales</a:t>
          </a:r>
          <a:endParaRPr lang="en-US" sz="1600" kern="1200"/>
        </a:p>
      </dsp:txBody>
      <dsp:txXfrm>
        <a:off x="1419706" y="1538903"/>
        <a:ext cx="4753702" cy="1229182"/>
      </dsp:txXfrm>
    </dsp:sp>
    <dsp:sp modelId="{186A36D7-6762-4D7B-BF32-CFDB582DA678}">
      <dsp:nvSpPr>
        <dsp:cNvPr id="0" name=""/>
        <dsp:cNvSpPr/>
      </dsp:nvSpPr>
      <dsp:spPr>
        <a:xfrm>
          <a:off x="0" y="3075382"/>
          <a:ext cx="6173409" cy="12291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CFF6D6-F91C-43EC-8DFA-CE46E5639D7B}">
      <dsp:nvSpPr>
        <dsp:cNvPr id="0" name=""/>
        <dsp:cNvSpPr/>
      </dsp:nvSpPr>
      <dsp:spPr>
        <a:xfrm>
          <a:off x="371827" y="3351948"/>
          <a:ext cx="676050" cy="6760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DE59DD-F2AC-44D8-9926-638CCD0DAC15}">
      <dsp:nvSpPr>
        <dsp:cNvPr id="0" name=""/>
        <dsp:cNvSpPr/>
      </dsp:nvSpPr>
      <dsp:spPr>
        <a:xfrm>
          <a:off x="1419706" y="3075382"/>
          <a:ext cx="4753702" cy="1229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89" tIns="130089" rIns="130089" bIns="130089" numCol="1" spcCol="1270" anchor="ctr" anchorCtr="0">
          <a:noAutofit/>
        </a:bodyPr>
        <a:lstStyle/>
        <a:p>
          <a:pPr marL="0" lvl="0" indent="0" algn="l" defTabSz="711200">
            <a:lnSpc>
              <a:spcPct val="90000"/>
            </a:lnSpc>
            <a:spcBef>
              <a:spcPct val="0"/>
            </a:spcBef>
            <a:spcAft>
              <a:spcPct val="35000"/>
            </a:spcAft>
            <a:buNone/>
          </a:pPr>
          <a:r>
            <a:rPr lang="en-IN" sz="1600" b="0" i="0" kern="1200"/>
            <a:t>Integration with cryptocurrency wallets enables seamless international transactions</a:t>
          </a:r>
          <a:endParaRPr lang="en-US" sz="1600" kern="1200"/>
        </a:p>
      </dsp:txBody>
      <dsp:txXfrm>
        <a:off x="1419706" y="3075382"/>
        <a:ext cx="4753702" cy="1229182"/>
      </dsp:txXfrm>
    </dsp:sp>
    <dsp:sp modelId="{93A420E6-31C7-4059-BD9D-6DF0653DA3BD}">
      <dsp:nvSpPr>
        <dsp:cNvPr id="0" name=""/>
        <dsp:cNvSpPr/>
      </dsp:nvSpPr>
      <dsp:spPr>
        <a:xfrm>
          <a:off x="0" y="4611860"/>
          <a:ext cx="6173409" cy="12291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C43371-9B89-43D7-8FC4-4A01890C34D6}">
      <dsp:nvSpPr>
        <dsp:cNvPr id="0" name=""/>
        <dsp:cNvSpPr/>
      </dsp:nvSpPr>
      <dsp:spPr>
        <a:xfrm>
          <a:off x="371827" y="4888427"/>
          <a:ext cx="676050" cy="6760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A6EA94-A4BF-4349-B128-DFAD526DC20E}">
      <dsp:nvSpPr>
        <dsp:cNvPr id="0" name=""/>
        <dsp:cNvSpPr/>
      </dsp:nvSpPr>
      <dsp:spPr>
        <a:xfrm>
          <a:off x="1419706" y="4611860"/>
          <a:ext cx="4753702" cy="1229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89" tIns="130089" rIns="130089" bIns="130089" numCol="1" spcCol="1270" anchor="ctr" anchorCtr="0">
          <a:noAutofit/>
        </a:bodyPr>
        <a:lstStyle/>
        <a:p>
          <a:pPr marL="0" lvl="0" indent="0" algn="l" defTabSz="711200">
            <a:lnSpc>
              <a:spcPct val="90000"/>
            </a:lnSpc>
            <a:spcBef>
              <a:spcPct val="0"/>
            </a:spcBef>
            <a:spcAft>
              <a:spcPct val="35000"/>
            </a:spcAft>
            <a:buNone/>
          </a:pPr>
          <a:r>
            <a:rPr lang="en-IN" sz="1600" b="0" i="0" kern="1200"/>
            <a:t>Reduces the need for multiple intermediaries </a:t>
          </a:r>
          <a:endParaRPr lang="en-US" sz="1600" kern="1200"/>
        </a:p>
      </dsp:txBody>
      <dsp:txXfrm>
        <a:off x="1419706" y="4611860"/>
        <a:ext cx="4753702" cy="122918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11/15/24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70860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11/15/24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44240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11/15/24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9691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11/15/24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64751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11/15/24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6056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11/15/24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9505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11/15/24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23867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11/15/24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637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11/15/24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67864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11/15/24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88590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11/15/24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57265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11/15/24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211627584"/>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pavan-kalam/Blockchain-based-realestate-management-syste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drive.google.com/file/d/1v-iFO4ePGvCNYfknaUHvFdA3m_lhX_w3/view?usp=sharing" TargetMode="Externa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1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3B9AB1E5-FE0D-B43D-93BD-2D07C36B06B6}"/>
              </a:ext>
            </a:extLst>
          </p:cNvPr>
          <p:cNvPicPr>
            <a:picLocks noChangeAspect="1"/>
          </p:cNvPicPr>
          <p:nvPr/>
        </p:nvPicPr>
        <p:blipFill>
          <a:blip r:embed="rId2">
            <a:alphaModFix amt="70000"/>
          </a:blip>
          <a:srcRect t="15726" r="-1" b="-1"/>
          <a:stretch/>
        </p:blipFill>
        <p:spPr>
          <a:xfrm>
            <a:off x="20" y="10"/>
            <a:ext cx="12188932" cy="6856614"/>
          </a:xfrm>
          <a:prstGeom prst="rect">
            <a:avLst/>
          </a:prstGeom>
        </p:spPr>
      </p:pic>
      <p:grpSp>
        <p:nvGrpSpPr>
          <p:cNvPr id="33"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34"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6" name="Freeform: Shape 35">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5" name="Freeform: Shape 34">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4"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46"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47" name="Freeform: Shape 46">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49"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60" name="Freeform: Shape 59">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50" name="Freeform: Shape 49">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99F59ACB-2646-F28D-C4F8-1349DD0AEB93}"/>
              </a:ext>
            </a:extLst>
          </p:cNvPr>
          <p:cNvSpPr>
            <a:spLocks noGrp="1"/>
          </p:cNvSpPr>
          <p:nvPr>
            <p:ph type="ctrTitle"/>
          </p:nvPr>
        </p:nvSpPr>
        <p:spPr>
          <a:xfrm>
            <a:off x="994404" y="731041"/>
            <a:ext cx="10191942" cy="3173034"/>
          </a:xfrm>
        </p:spPr>
        <p:txBody>
          <a:bodyPr>
            <a:normAutofit/>
          </a:bodyPr>
          <a:lstStyle/>
          <a:p>
            <a:r>
              <a:rPr lang="en-US" sz="6600" dirty="0">
                <a:solidFill>
                  <a:srgbClr val="FFFFFF"/>
                </a:solidFill>
              </a:rPr>
              <a:t>Blockchain Based Real Estate Management System</a:t>
            </a:r>
          </a:p>
        </p:txBody>
      </p:sp>
      <p:sp>
        <p:nvSpPr>
          <p:cNvPr id="3" name="Subtitle 2">
            <a:extLst>
              <a:ext uri="{FF2B5EF4-FFF2-40B4-BE49-F238E27FC236}">
                <a16:creationId xmlns:a16="http://schemas.microsoft.com/office/drawing/2014/main" id="{8A90303A-EB68-C347-98DC-5CAE921A6488}"/>
              </a:ext>
            </a:extLst>
          </p:cNvPr>
          <p:cNvSpPr>
            <a:spLocks noGrp="1"/>
          </p:cNvSpPr>
          <p:nvPr>
            <p:ph type="subTitle" idx="1"/>
          </p:nvPr>
        </p:nvSpPr>
        <p:spPr>
          <a:xfrm>
            <a:off x="1524000" y="4069354"/>
            <a:ext cx="9144000" cy="1265285"/>
          </a:xfrm>
        </p:spPr>
        <p:txBody>
          <a:bodyPr>
            <a:normAutofit/>
          </a:bodyPr>
          <a:lstStyle/>
          <a:p>
            <a:pPr algn="r"/>
            <a:r>
              <a:rPr lang="en-US" sz="2200" b="1" dirty="0">
                <a:solidFill>
                  <a:schemeClr val="accent2">
                    <a:lumMod val="50000"/>
                  </a:schemeClr>
                </a:solidFill>
              </a:rPr>
              <a:t>PAVAN KALAM</a:t>
            </a:r>
          </a:p>
          <a:p>
            <a:pPr algn="r"/>
            <a:r>
              <a:rPr lang="en-US" sz="2200" b="1" dirty="0">
                <a:solidFill>
                  <a:schemeClr val="accent2">
                    <a:lumMod val="50000"/>
                  </a:schemeClr>
                </a:solidFill>
              </a:rPr>
              <a:t>16358242</a:t>
            </a:r>
          </a:p>
        </p:txBody>
      </p:sp>
      <p:grpSp>
        <p:nvGrpSpPr>
          <p:cNvPr id="66"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67" name="Straight Connector 66">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68" name="Straight Connector 67">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146331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73EC8D8-C118-4A24-B3A2-F22636F20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33A839E4-FE02-4C32-B9F7-07884043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9C10340A-FCF2-4B86-A53A-4AC07E6CF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2E85F37B-D9B1-4701-B54A-A91E836F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227C5295-7462-4E42-B19A-682465F9F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712C31CF-3625-4E9F-99FC-C7AA5BBA8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6EDCF2F-2C4B-4D4B-964F-F640BCDCE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21B0354D-2FFC-40F9-91E5-A83DDD770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E4F4CED2-0CA8-4824-93F0-00BE4C7D1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2DF612C3-CC8D-CCC8-DCCE-EF0DA9EEC49C}"/>
              </a:ext>
            </a:extLst>
          </p:cNvPr>
          <p:cNvSpPr>
            <a:spLocks noGrp="1"/>
          </p:cNvSpPr>
          <p:nvPr>
            <p:ph type="title"/>
          </p:nvPr>
        </p:nvSpPr>
        <p:spPr>
          <a:xfrm>
            <a:off x="1198182" y="559813"/>
            <a:ext cx="3980254" cy="5577934"/>
          </a:xfrm>
        </p:spPr>
        <p:txBody>
          <a:bodyPr>
            <a:normAutofit/>
          </a:bodyPr>
          <a:lstStyle/>
          <a:p>
            <a:r>
              <a:rPr lang="en-US" dirty="0"/>
              <a:t>Advantages</a:t>
            </a:r>
          </a:p>
        </p:txBody>
      </p:sp>
      <p:grpSp>
        <p:nvGrpSpPr>
          <p:cNvPr id="23" name="Bottom Right">
            <a:extLst>
              <a:ext uri="{FF2B5EF4-FFF2-40B4-BE49-F238E27FC236}">
                <a16:creationId xmlns:a16="http://schemas.microsoft.com/office/drawing/2014/main" id="{3BA0B410-FA41-4CD6-A923-146E029BB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2448B270-CA89-4A7C-8CFC-8237ED03AE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BD2ED6FF-1F6E-4BF0-BFFF-5CB8D36F1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F2CCA35-C35D-416B-A083-A167138A5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70FAEE04-D524-4356-8CFE-091D44ED1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5F641E2E-FB37-449C-96DA-945907C75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283CE73A-E65A-44EA-9C23-C6F2137AF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1745A30-6979-4D1D-A629-E7C0C6A53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70C366B-087F-442D-AC20-1319F97A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D2F7A6B-9CB6-4AC5-B906-664FC95A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9A3EEC7F-5D54-F38D-4763-0CDD0A2ED799}"/>
              </a:ext>
            </a:extLst>
          </p:cNvPr>
          <p:cNvGraphicFramePr>
            <a:graphicFrameLocks noGrp="1"/>
          </p:cNvGraphicFramePr>
          <p:nvPr>
            <p:ph idx="1"/>
            <p:extLst>
              <p:ext uri="{D42A27DB-BD31-4B8C-83A1-F6EECF244321}">
                <p14:modId xmlns:p14="http://schemas.microsoft.com/office/powerpoint/2010/main" val="2486606109"/>
              </p:ext>
            </p:extLst>
          </p:nvPr>
        </p:nvGraphicFramePr>
        <p:xfrm>
          <a:off x="5408988" y="341165"/>
          <a:ext cx="6173409" cy="5843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9529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6F410C21-CD43-45A5-A726-CF8B01FD88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0" y="-3087"/>
            <a:chExt cx="7921775" cy="6887020"/>
          </a:xfrm>
        </p:grpSpPr>
        <p:sp>
          <p:nvSpPr>
            <p:cNvPr id="13" name="Freeform: Shape 12">
              <a:extLst>
                <a:ext uri="{FF2B5EF4-FFF2-40B4-BE49-F238E27FC236}">
                  <a16:creationId xmlns:a16="http://schemas.microsoft.com/office/drawing/2014/main" id="{F030EA9A-BC9B-4A24-8288-BD332A6A4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D2C02E7B-E3A7-4649-B0DF-7111FC4D9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0919" y="61392"/>
              <a:ext cx="4450856" cy="6822541"/>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4A466D70-407D-4A6C-887C-F213B7662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274" y="1582560"/>
              <a:ext cx="4133888" cy="5301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AD419DCF-E52E-4774-921F-1A9E589C0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D56887A1-BF5F-455B-B3D0-A0FA7B7DD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376C740-196E-47D9-97DD-FA626C705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931" y="3518322"/>
              <a:ext cx="2880722" cy="3317378"/>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3A7BFC62-FABD-4718-9C08-C31EF1745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69" y="2957679"/>
              <a:ext cx="2196245" cy="3010367"/>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78C2B3B-42DE-4307-A7F5-3C51DD2D9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34043" y="2855696"/>
              <a:ext cx="1200999" cy="3994030"/>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E0C6FE7A-5F50-46A9-B473-A40F60CF9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7437" y="5668418"/>
              <a:ext cx="1982111" cy="1181308"/>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6D2BF817-B70D-4687-9A70-09C0C6CF8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25817"/>
              <a:ext cx="2282549" cy="5138883"/>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CFCAC004-4B7F-45C4-834A-116FD2D03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53524"/>
              <a:ext cx="1650357" cy="4733534"/>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193C743-6F98-4322-B366-AD0353B10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379002"/>
              <a:ext cx="1123546" cy="411627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D3C2310-33DE-4B73-A297-67D5721A8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798206"/>
              <a:ext cx="756945" cy="3350210"/>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E78B8B6B-A236-4752-937C-83AF1C4EC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247513"/>
              <a:ext cx="515229" cy="2438941"/>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416B9790-C202-4F5D-8BEC-130557782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752232"/>
              <a:ext cx="300409" cy="1599679"/>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FE0884AE-BEEF-4D8B-B59B-1EFC91429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31253" y="14016"/>
              <a:ext cx="5523537" cy="3012568"/>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DC19431-34DB-4F62-A4D8-ED38ECCB9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87455" y="75587"/>
              <a:ext cx="4681672" cy="2637228"/>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5BF5735E-2BC7-4236-B830-616EBBBC7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0305" y="31802"/>
              <a:ext cx="3763077" cy="2110194"/>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32" name="Bottom Right">
            <a:extLst>
              <a:ext uri="{FF2B5EF4-FFF2-40B4-BE49-F238E27FC236}">
                <a16:creationId xmlns:a16="http://schemas.microsoft.com/office/drawing/2014/main" id="{83664CB5-2BA0-493E-BEC5-BACF868A12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3" name="Freeform: Shape 32">
              <a:extLst>
                <a:ext uri="{FF2B5EF4-FFF2-40B4-BE49-F238E27FC236}">
                  <a16:creationId xmlns:a16="http://schemas.microsoft.com/office/drawing/2014/main" id="{44DC3445-FC3D-4F90-BC75-AD8EDD18A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34" name="Graphic 157">
              <a:extLst>
                <a:ext uri="{FF2B5EF4-FFF2-40B4-BE49-F238E27FC236}">
                  <a16:creationId xmlns:a16="http://schemas.microsoft.com/office/drawing/2014/main" id="{70D6C503-0ABE-48A7-BA0B-D5A26B558B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6" name="Freeform: Shape 35">
                <a:extLst>
                  <a:ext uri="{FF2B5EF4-FFF2-40B4-BE49-F238E27FC236}">
                    <a16:creationId xmlns:a16="http://schemas.microsoft.com/office/drawing/2014/main" id="{6DEB1DC4-C3A0-4645-B456-02A9FFA2C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2ECF4175-31D6-4A9B-87A4-4C2966749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508D2906-75CA-4435-A320-08EBBA06B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51B8B373-782A-4568-BDF3-093F398F1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707C3AD9-7FDD-480C-91FF-0D3A977DF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A8EF16B5-D539-41A0-9FDE-164CE88FE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92FFF8CB-E294-4944-A954-FC2866B25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5" name="Freeform: Shape 34">
              <a:extLst>
                <a:ext uri="{FF2B5EF4-FFF2-40B4-BE49-F238E27FC236}">
                  <a16:creationId xmlns:a16="http://schemas.microsoft.com/office/drawing/2014/main" id="{B2CD3167-A8E1-4652-8AFE-0E5D9A90C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C530215-8AC6-8538-F39F-D928D6E3E1A0}"/>
              </a:ext>
            </a:extLst>
          </p:cNvPr>
          <p:cNvSpPr>
            <a:spLocks noGrp="1"/>
          </p:cNvSpPr>
          <p:nvPr>
            <p:ph type="title"/>
          </p:nvPr>
        </p:nvSpPr>
        <p:spPr>
          <a:xfrm>
            <a:off x="1198181" y="559813"/>
            <a:ext cx="9988166" cy="2785797"/>
          </a:xfrm>
        </p:spPr>
        <p:txBody>
          <a:bodyPr anchor="b">
            <a:normAutofit/>
          </a:bodyPr>
          <a:lstStyle/>
          <a:p>
            <a:pPr algn="ctr"/>
            <a:r>
              <a:rPr lang="en-US" sz="6000" dirty="0"/>
              <a:t>GitHub</a:t>
            </a:r>
          </a:p>
        </p:txBody>
      </p:sp>
      <p:sp>
        <p:nvSpPr>
          <p:cNvPr id="3" name="Content Placeholder 2">
            <a:extLst>
              <a:ext uri="{FF2B5EF4-FFF2-40B4-BE49-F238E27FC236}">
                <a16:creationId xmlns:a16="http://schemas.microsoft.com/office/drawing/2014/main" id="{45F1F3B0-1D35-7BC6-969A-0C35B583C333}"/>
              </a:ext>
            </a:extLst>
          </p:cNvPr>
          <p:cNvSpPr>
            <a:spLocks noGrp="1"/>
          </p:cNvSpPr>
          <p:nvPr>
            <p:ph idx="1"/>
          </p:nvPr>
        </p:nvSpPr>
        <p:spPr>
          <a:xfrm>
            <a:off x="2005091" y="3498856"/>
            <a:ext cx="8188033" cy="2614231"/>
          </a:xfrm>
        </p:spPr>
        <p:txBody>
          <a:bodyPr>
            <a:normAutofit/>
          </a:bodyPr>
          <a:lstStyle/>
          <a:p>
            <a:pPr algn="ctr"/>
            <a:r>
              <a:rPr lang="en-US" sz="1800" dirty="0"/>
              <a:t>All the project code and the relevant deliverables has been uploaded to the GitHub and the repository link is as below,</a:t>
            </a:r>
            <a:br>
              <a:rPr lang="en-US" sz="1800" dirty="0"/>
            </a:br>
            <a:r>
              <a:rPr lang="en-US" sz="1800" dirty="0">
                <a:hlinkClick r:id="rId2"/>
              </a:rPr>
              <a:t>https://github.com/pavan-kalam/Blockchain-based-realestate-management-system</a:t>
            </a:r>
            <a:endParaRPr lang="en-US" sz="1800" dirty="0"/>
          </a:p>
          <a:p>
            <a:pPr algn="ctr"/>
            <a:endParaRPr lang="en-US" sz="1800" dirty="0"/>
          </a:p>
        </p:txBody>
      </p:sp>
    </p:spTree>
    <p:extLst>
      <p:ext uri="{BB962C8B-B14F-4D97-AF65-F5344CB8AC3E}">
        <p14:creationId xmlns:p14="http://schemas.microsoft.com/office/powerpoint/2010/main" val="3858305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969AEC79-5498-FA19-B936-CB5E2A71459C}"/>
              </a:ext>
            </a:extLst>
          </p:cNvPr>
          <p:cNvSpPr>
            <a:spLocks noGrp="1"/>
          </p:cNvSpPr>
          <p:nvPr>
            <p:ph type="title"/>
          </p:nvPr>
        </p:nvSpPr>
        <p:spPr>
          <a:xfrm>
            <a:off x="1198182" y="559813"/>
            <a:ext cx="3988369" cy="2236864"/>
          </a:xfrm>
        </p:spPr>
        <p:txBody>
          <a:bodyPr>
            <a:normAutofit/>
          </a:bodyPr>
          <a:lstStyle/>
          <a:p>
            <a:r>
              <a:rPr lang="en-US" dirty="0"/>
              <a:t>Project Live Demo</a:t>
            </a:r>
          </a:p>
        </p:txBody>
      </p:sp>
      <p:sp>
        <p:nvSpPr>
          <p:cNvPr id="3" name="Content Placeholder 2">
            <a:extLst>
              <a:ext uri="{FF2B5EF4-FFF2-40B4-BE49-F238E27FC236}">
                <a16:creationId xmlns:a16="http://schemas.microsoft.com/office/drawing/2014/main" id="{F17CCABF-B2B2-B581-1271-2942FA9FC641}"/>
              </a:ext>
            </a:extLst>
          </p:cNvPr>
          <p:cNvSpPr>
            <a:spLocks noGrp="1"/>
          </p:cNvSpPr>
          <p:nvPr>
            <p:ph idx="1"/>
          </p:nvPr>
        </p:nvSpPr>
        <p:spPr>
          <a:xfrm>
            <a:off x="1185756" y="2955401"/>
            <a:ext cx="3988112" cy="3157686"/>
          </a:xfrm>
        </p:spPr>
        <p:txBody>
          <a:bodyPr>
            <a:normAutofit/>
          </a:bodyPr>
          <a:lstStyle/>
          <a:p>
            <a:r>
              <a:rPr lang="en-US" sz="1800" dirty="0"/>
              <a:t>Please follow this below link to check the presentation of the project,</a:t>
            </a:r>
            <a:br>
              <a:rPr lang="en-US" sz="1800" dirty="0"/>
            </a:br>
            <a:br>
              <a:rPr lang="en-US" sz="1800" dirty="0"/>
            </a:br>
            <a:r>
              <a:rPr lang="en-US" sz="1800" dirty="0">
                <a:hlinkClick r:id="rId2"/>
              </a:rPr>
              <a:t>https://drive.google.com/file/d/1v-iFO4ePGvCNYfknaUHvFdA3m_lhX_w3/view?usp=sharing</a:t>
            </a:r>
            <a:endParaRPr lang="en-US" sz="1800" dirty="0"/>
          </a:p>
          <a:p>
            <a:endParaRPr lang="en-US" sz="1800" dirty="0"/>
          </a:p>
        </p:txBody>
      </p:sp>
      <p:pic>
        <p:nvPicPr>
          <p:cNvPr id="7" name="Graphic 6" descr="Link">
            <a:extLst>
              <a:ext uri="{FF2B5EF4-FFF2-40B4-BE49-F238E27FC236}">
                <a16:creationId xmlns:a16="http://schemas.microsoft.com/office/drawing/2014/main" id="{9976DC27-5B3F-FF78-3CC6-AEC09346DD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38067" y="567942"/>
            <a:ext cx="5716862" cy="5716862"/>
          </a:xfrm>
          <a:prstGeom prst="rect">
            <a:avLst/>
          </a:prstGeom>
        </p:spPr>
      </p:pic>
      <p:grpSp>
        <p:nvGrpSpPr>
          <p:cNvPr id="24"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64444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B66DB36-8AF2-5E4D-33D3-354A2B3261F2}"/>
              </a:ext>
            </a:extLst>
          </p:cNvPr>
          <p:cNvSpPr>
            <a:spLocks noGrp="1"/>
          </p:cNvSpPr>
          <p:nvPr>
            <p:ph type="title"/>
          </p:nvPr>
        </p:nvSpPr>
        <p:spPr>
          <a:xfrm>
            <a:off x="1198182" y="559813"/>
            <a:ext cx="10246090" cy="1471193"/>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C984DF90-0B3C-F32B-7195-5F0393016E38}"/>
              </a:ext>
            </a:extLst>
          </p:cNvPr>
          <p:cNvSpPr>
            <a:spLocks noGrp="1"/>
          </p:cNvSpPr>
          <p:nvPr>
            <p:ph idx="1"/>
          </p:nvPr>
        </p:nvSpPr>
        <p:spPr>
          <a:xfrm>
            <a:off x="1185756" y="2384474"/>
            <a:ext cx="4810872" cy="3728613"/>
          </a:xfrm>
        </p:spPr>
        <p:txBody>
          <a:bodyPr>
            <a:normAutofit/>
          </a:bodyPr>
          <a:lstStyle/>
          <a:p>
            <a:r>
              <a:rPr lang="en-IN" sz="1800" kern="0" dirty="0">
                <a:effectLst/>
                <a:latin typeface="Arial" panose="020B0604020202020204" pitchFamily="34" charset="0"/>
                <a:ea typeface="Arial Nova" panose="020B0504020202020204" pitchFamily="34" charset="0"/>
              </a:rPr>
              <a:t>TokenLand project was successfully implemented, by tokenizing the property as NFT</a:t>
            </a:r>
            <a:r>
              <a:rPr lang="en-IN" sz="1800" dirty="0">
                <a:effectLst/>
              </a:rPr>
              <a:t> .</a:t>
            </a:r>
          </a:p>
          <a:p>
            <a:r>
              <a:rPr lang="en-IN" sz="1800" kern="0" dirty="0">
                <a:latin typeface="Arial" panose="020B0604020202020204" pitchFamily="34" charset="0"/>
                <a:ea typeface="Arial Nova" panose="020B0504020202020204" pitchFamily="34" charset="0"/>
              </a:rPr>
              <a:t>T</a:t>
            </a:r>
            <a:r>
              <a:rPr lang="en-IN" sz="1800" kern="0" dirty="0">
                <a:effectLst/>
                <a:latin typeface="Arial" panose="020B0604020202020204" pitchFamily="34" charset="0"/>
                <a:ea typeface="Arial Nova" panose="020B0504020202020204" pitchFamily="34" charset="0"/>
              </a:rPr>
              <a:t>he potential usage of blockchain technology, makes real estate transactions intermediate free and it also helps in maintain the </a:t>
            </a:r>
            <a:r>
              <a:rPr lang="en-US" sz="1800" kern="0" dirty="0">
                <a:effectLst/>
                <a:latin typeface="Arial" panose="020B0604020202020204" pitchFamily="34" charset="0"/>
                <a:ea typeface="Arial Nova" panose="020B0504020202020204" pitchFamily="34" charset="0"/>
              </a:rPr>
              <a:t>transparency and reducing the potential fraud</a:t>
            </a:r>
            <a:r>
              <a:rPr lang="en-IN" sz="1800" kern="0" dirty="0">
                <a:effectLst/>
                <a:latin typeface="Arial" panose="020B0604020202020204" pitchFamily="34" charset="0"/>
                <a:ea typeface="Arial Nova" panose="020B0504020202020204" pitchFamily="34" charset="0"/>
              </a:rPr>
              <a:t>, in the real estate field.</a:t>
            </a:r>
            <a:endParaRPr lang="en-US" sz="1800" dirty="0"/>
          </a:p>
          <a:p>
            <a:endParaRPr lang="en-IN" sz="1800" dirty="0">
              <a:effectLst/>
            </a:endParaRPr>
          </a:p>
          <a:p>
            <a:endParaRPr lang="en-US" sz="1800" dirty="0"/>
          </a:p>
        </p:txBody>
      </p:sp>
      <p:pic>
        <p:nvPicPr>
          <p:cNvPr id="7" name="Graphic 6" descr="House">
            <a:extLst>
              <a:ext uri="{FF2B5EF4-FFF2-40B4-BE49-F238E27FC236}">
                <a16:creationId xmlns:a16="http://schemas.microsoft.com/office/drawing/2014/main" id="{0F36D8E9-1BAD-9ABB-6757-00CAF9811A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56562" y="2304938"/>
            <a:ext cx="3808150" cy="3808150"/>
          </a:xfrm>
          <a:prstGeom prst="rect">
            <a:avLst/>
          </a:prstGeom>
        </p:spPr>
      </p:pic>
      <p:grpSp>
        <p:nvGrpSpPr>
          <p:cNvPr id="24"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997889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465E612B-616F-44E5-A649-F2B268BA35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1EC7E917-E00E-4F17-A6FD-C06E2A0E6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5DC22FD5-AD33-49ED-BA45-6B1575AE9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3CE6B6BE-6BA0-4FA9-9357-11CF01DD7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61E614B3-1BDA-44CE-95AD-B3761310B3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5314DAA0-3957-4D55-A6E3-D3E50D538E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CAF505DE-53C7-4F00-9B3B-FEF811F6D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98F8A569-D303-4FE8-8507-C7FA3E90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E34BA33D-B77C-4F97-90ED-55051362C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8DCFA7F5-54B9-1396-65C2-DC2502CE1305}"/>
              </a:ext>
            </a:extLst>
          </p:cNvPr>
          <p:cNvSpPr>
            <a:spLocks noGrp="1"/>
          </p:cNvSpPr>
          <p:nvPr>
            <p:ph type="title"/>
          </p:nvPr>
        </p:nvSpPr>
        <p:spPr>
          <a:xfrm>
            <a:off x="1198181" y="557191"/>
            <a:ext cx="9988166" cy="1667196"/>
          </a:xfrm>
        </p:spPr>
        <p:txBody>
          <a:bodyPr>
            <a:normAutofit/>
          </a:bodyPr>
          <a:lstStyle/>
          <a:p>
            <a:r>
              <a:rPr lang="en-US" dirty="0"/>
              <a:t>Introduction</a:t>
            </a:r>
          </a:p>
        </p:txBody>
      </p:sp>
      <p:grpSp>
        <p:nvGrpSpPr>
          <p:cNvPr id="23" name="Bottom Right">
            <a:extLst>
              <a:ext uri="{FF2B5EF4-FFF2-40B4-BE49-F238E27FC236}">
                <a16:creationId xmlns:a16="http://schemas.microsoft.com/office/drawing/2014/main" id="{ADB812D4-854E-4DD6-A613-797C10E75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D97CFE60-FA19-428A-A02C-B541878C9B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0562F5F8-0562-4FE0-B3AD-5E49C1B61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E32D6A65-08E4-4AF8-AEE6-F180D12FB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BB7FDAC0-E6E6-4AB4-8235-A23232BCC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ADF11930-DCC4-4A0E-9F9D-68BE14348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6D85B5BC-031D-4CF5-9B96-5A3063EA8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DB23B211-EDE9-44BA-A81A-C5DC3F886D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42C80F66-435F-46CD-BC2E-3EA62444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C5A2D0DC-5F34-44DC-9930-8C7B42BFEE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0DCEE13E-920A-F2A7-F2FF-7AC2FA966A95}"/>
              </a:ext>
            </a:extLst>
          </p:cNvPr>
          <p:cNvGraphicFramePr>
            <a:graphicFrameLocks noGrp="1"/>
          </p:cNvGraphicFramePr>
          <p:nvPr>
            <p:ph idx="1"/>
            <p:extLst>
              <p:ext uri="{D42A27DB-BD31-4B8C-83A1-F6EECF244321}">
                <p14:modId xmlns:p14="http://schemas.microsoft.com/office/powerpoint/2010/main" val="4101835928"/>
              </p:ext>
            </p:extLst>
          </p:nvPr>
        </p:nvGraphicFramePr>
        <p:xfrm>
          <a:off x="838200" y="2416477"/>
          <a:ext cx="10515600" cy="3760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1557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3" name="Rectangle 6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4"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65" name="Freeform: Shape 41">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6" name="Freeform: Shape 42">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 name="Freeform: Shape 43">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Shape 44">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Shape 45">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Shape 46">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 name="Freeform: Shape 47">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Shape 48">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5DAE925D-6599-C91D-0AF8-49FD9BF871FC}"/>
              </a:ext>
            </a:extLst>
          </p:cNvPr>
          <p:cNvSpPr>
            <a:spLocks noGrp="1"/>
          </p:cNvSpPr>
          <p:nvPr>
            <p:ph type="title"/>
          </p:nvPr>
        </p:nvSpPr>
        <p:spPr>
          <a:xfrm>
            <a:off x="1198181" y="168425"/>
            <a:ext cx="9988166" cy="1499401"/>
          </a:xfrm>
        </p:spPr>
        <p:txBody>
          <a:bodyPr>
            <a:normAutofit/>
          </a:bodyPr>
          <a:lstStyle/>
          <a:p>
            <a:pPr algn="ctr"/>
            <a:r>
              <a:rPr lang="en-US"/>
              <a:t>Key Features</a:t>
            </a:r>
          </a:p>
        </p:txBody>
      </p:sp>
      <p:grpSp>
        <p:nvGrpSpPr>
          <p:cNvPr id="73"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2"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74" name="Freeform: Shape 53">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Shape 54">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Shape 55">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Freeform: Shape 56">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Shape 57">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Freeform: Shape 58">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Shape 59">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81" name="Freeform: Shape 52">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6" name="Content Placeholder 2">
            <a:extLst>
              <a:ext uri="{FF2B5EF4-FFF2-40B4-BE49-F238E27FC236}">
                <a16:creationId xmlns:a16="http://schemas.microsoft.com/office/drawing/2014/main" id="{AF8033B5-ED44-4722-77B1-72445BD0A253}"/>
              </a:ext>
            </a:extLst>
          </p:cNvPr>
          <p:cNvGraphicFramePr>
            <a:graphicFrameLocks noGrp="1"/>
          </p:cNvGraphicFramePr>
          <p:nvPr>
            <p:ph idx="1"/>
            <p:extLst>
              <p:ext uri="{D42A27DB-BD31-4B8C-83A1-F6EECF244321}">
                <p14:modId xmlns:p14="http://schemas.microsoft.com/office/powerpoint/2010/main" val="1499495781"/>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877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0E608-6CFC-FB8A-AFD3-8D93B903BB96}"/>
              </a:ext>
            </a:extLst>
          </p:cNvPr>
          <p:cNvSpPr>
            <a:spLocks noGrp="1"/>
          </p:cNvSpPr>
          <p:nvPr>
            <p:ph type="title"/>
          </p:nvPr>
        </p:nvSpPr>
        <p:spPr/>
        <p:txBody>
          <a:bodyPr/>
          <a:lstStyle/>
          <a:p>
            <a:r>
              <a:rPr lang="en-US" dirty="0"/>
              <a:t>Core Functions</a:t>
            </a:r>
          </a:p>
        </p:txBody>
      </p:sp>
      <p:graphicFrame>
        <p:nvGraphicFramePr>
          <p:cNvPr id="5" name="Content Placeholder 2">
            <a:extLst>
              <a:ext uri="{FF2B5EF4-FFF2-40B4-BE49-F238E27FC236}">
                <a16:creationId xmlns:a16="http://schemas.microsoft.com/office/drawing/2014/main" id="{CA04DE57-F23A-4638-D9CD-07A23193671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7590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0EFD-AA6F-82E9-4B21-31E985E41DEC}"/>
              </a:ext>
            </a:extLst>
          </p:cNvPr>
          <p:cNvSpPr>
            <a:spLocks noGrp="1"/>
          </p:cNvSpPr>
          <p:nvPr>
            <p:ph type="title"/>
          </p:nvPr>
        </p:nvSpPr>
        <p:spPr/>
        <p:txBody>
          <a:bodyPr/>
          <a:lstStyle/>
          <a:p>
            <a:r>
              <a:rPr lang="en-US" dirty="0"/>
              <a:t>Wallet Integration</a:t>
            </a:r>
          </a:p>
        </p:txBody>
      </p:sp>
      <p:graphicFrame>
        <p:nvGraphicFramePr>
          <p:cNvPr id="5" name="Content Placeholder 2">
            <a:extLst>
              <a:ext uri="{FF2B5EF4-FFF2-40B4-BE49-F238E27FC236}">
                <a16:creationId xmlns:a16="http://schemas.microsoft.com/office/drawing/2014/main" id="{3589A1B6-B9BD-2A25-3883-7C3BE173CDF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0686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73EC8D8-C118-4A24-B3A2-F22636F20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33A839E4-FE02-4C32-B9F7-07884043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9C10340A-FCF2-4B86-A53A-4AC07E6CF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2E85F37B-D9B1-4701-B54A-A91E836F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227C5295-7462-4E42-B19A-682465F9F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712C31CF-3625-4E9F-99FC-C7AA5BBA8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6EDCF2F-2C4B-4D4B-964F-F640BCDCE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21B0354D-2FFC-40F9-91E5-A83DDD770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E4F4CED2-0CA8-4824-93F0-00BE4C7D1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2C348231-C00A-B72D-FABE-42CF53AFE4E7}"/>
              </a:ext>
            </a:extLst>
          </p:cNvPr>
          <p:cNvSpPr>
            <a:spLocks noGrp="1"/>
          </p:cNvSpPr>
          <p:nvPr>
            <p:ph type="title"/>
          </p:nvPr>
        </p:nvSpPr>
        <p:spPr>
          <a:xfrm>
            <a:off x="1198182" y="559813"/>
            <a:ext cx="3980254" cy="5577934"/>
          </a:xfrm>
        </p:spPr>
        <p:txBody>
          <a:bodyPr>
            <a:normAutofit/>
          </a:bodyPr>
          <a:lstStyle/>
          <a:p>
            <a:r>
              <a:rPr lang="en-US" dirty="0"/>
              <a:t>Smart Contract Interactions</a:t>
            </a:r>
          </a:p>
        </p:txBody>
      </p:sp>
      <p:grpSp>
        <p:nvGrpSpPr>
          <p:cNvPr id="23" name="Bottom Right">
            <a:extLst>
              <a:ext uri="{FF2B5EF4-FFF2-40B4-BE49-F238E27FC236}">
                <a16:creationId xmlns:a16="http://schemas.microsoft.com/office/drawing/2014/main" id="{3BA0B410-FA41-4CD6-A923-146E029BB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2448B270-CA89-4A7C-8CFC-8237ED03AE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BD2ED6FF-1F6E-4BF0-BFFF-5CB8D36F1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F2CCA35-C35D-416B-A083-A167138A5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70FAEE04-D524-4356-8CFE-091D44ED1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5F641E2E-FB37-449C-96DA-945907C75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283CE73A-E65A-44EA-9C23-C6F2137AF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1745A30-6979-4D1D-A629-E7C0C6A53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70C366B-087F-442D-AC20-1319F97A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D2F7A6B-9CB6-4AC5-B906-664FC95A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79AF44E9-B950-A4D7-EF47-3650FF71E3CC}"/>
              </a:ext>
            </a:extLst>
          </p:cNvPr>
          <p:cNvGraphicFramePr>
            <a:graphicFrameLocks noGrp="1"/>
          </p:cNvGraphicFramePr>
          <p:nvPr>
            <p:ph idx="1"/>
            <p:extLst>
              <p:ext uri="{D42A27DB-BD31-4B8C-83A1-F6EECF244321}">
                <p14:modId xmlns:p14="http://schemas.microsoft.com/office/powerpoint/2010/main" val="1120251510"/>
              </p:ext>
            </p:extLst>
          </p:nvPr>
        </p:nvGraphicFramePr>
        <p:xfrm>
          <a:off x="5408988" y="341165"/>
          <a:ext cx="6173409" cy="5843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2013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73EC8D8-C118-4A24-B3A2-F22636F20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33A839E4-FE02-4C32-B9F7-07884043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9C10340A-FCF2-4B86-A53A-4AC07E6CF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2E85F37B-D9B1-4701-B54A-A91E836F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227C5295-7462-4E42-B19A-682465F9F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712C31CF-3625-4E9F-99FC-C7AA5BBA8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6EDCF2F-2C4B-4D4B-964F-F640BCDCE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21B0354D-2FFC-40F9-91E5-A83DDD770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E4F4CED2-0CA8-4824-93F0-00BE4C7D1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83E0FFB6-190B-2ED6-280C-6AACFF9DD100}"/>
              </a:ext>
            </a:extLst>
          </p:cNvPr>
          <p:cNvSpPr>
            <a:spLocks noGrp="1"/>
          </p:cNvSpPr>
          <p:nvPr>
            <p:ph type="title"/>
          </p:nvPr>
        </p:nvSpPr>
        <p:spPr>
          <a:xfrm>
            <a:off x="1198182" y="559813"/>
            <a:ext cx="3980254" cy="5577934"/>
          </a:xfrm>
        </p:spPr>
        <p:txBody>
          <a:bodyPr>
            <a:normAutofit/>
          </a:bodyPr>
          <a:lstStyle/>
          <a:p>
            <a:r>
              <a:rPr lang="en-US" dirty="0"/>
              <a:t>Blockchain Network</a:t>
            </a:r>
          </a:p>
        </p:txBody>
      </p:sp>
      <p:grpSp>
        <p:nvGrpSpPr>
          <p:cNvPr id="23" name="Bottom Right">
            <a:extLst>
              <a:ext uri="{FF2B5EF4-FFF2-40B4-BE49-F238E27FC236}">
                <a16:creationId xmlns:a16="http://schemas.microsoft.com/office/drawing/2014/main" id="{3BA0B410-FA41-4CD6-A923-146E029BB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2448B270-CA89-4A7C-8CFC-8237ED03AE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BD2ED6FF-1F6E-4BF0-BFFF-5CB8D36F1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F2CCA35-C35D-416B-A083-A167138A5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70FAEE04-D524-4356-8CFE-091D44ED1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5F641E2E-FB37-449C-96DA-945907C75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283CE73A-E65A-44EA-9C23-C6F2137AF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1745A30-6979-4D1D-A629-E7C0C6A53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70C366B-087F-442D-AC20-1319F97A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D2F7A6B-9CB6-4AC5-B906-664FC95A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B9E3F024-77AD-6EDC-AEBE-8A0125C7B802}"/>
              </a:ext>
            </a:extLst>
          </p:cNvPr>
          <p:cNvGraphicFramePr>
            <a:graphicFrameLocks noGrp="1"/>
          </p:cNvGraphicFramePr>
          <p:nvPr>
            <p:ph idx="1"/>
            <p:extLst>
              <p:ext uri="{D42A27DB-BD31-4B8C-83A1-F6EECF244321}">
                <p14:modId xmlns:p14="http://schemas.microsoft.com/office/powerpoint/2010/main" val="623188165"/>
              </p:ext>
            </p:extLst>
          </p:nvPr>
        </p:nvGraphicFramePr>
        <p:xfrm>
          <a:off x="5408988" y="341165"/>
          <a:ext cx="6173409" cy="5843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5507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DC17C7C6-1A7B-87BA-C67F-8F0BB5D6E851}"/>
              </a:ext>
            </a:extLst>
          </p:cNvPr>
          <p:cNvSpPr txBox="1">
            <a:spLocks/>
          </p:cNvSpPr>
          <p:nvPr/>
        </p:nvSpPr>
        <p:spPr>
          <a:xfrm>
            <a:off x="322520" y="552078"/>
            <a:ext cx="11546958" cy="88187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t>SYSTEM ARCHITECTURE</a:t>
            </a:r>
          </a:p>
        </p:txBody>
      </p:sp>
      <p:sp>
        <p:nvSpPr>
          <p:cNvPr id="32" name="Rounded Rectangle 31">
            <a:extLst>
              <a:ext uri="{FF2B5EF4-FFF2-40B4-BE49-F238E27FC236}">
                <a16:creationId xmlns:a16="http://schemas.microsoft.com/office/drawing/2014/main" id="{95C34251-8924-3CAE-51CB-2E9CDD1BB8D5}"/>
              </a:ext>
            </a:extLst>
          </p:cNvPr>
          <p:cNvSpPr/>
          <p:nvPr/>
        </p:nvSpPr>
        <p:spPr>
          <a:xfrm>
            <a:off x="424971" y="3428999"/>
            <a:ext cx="1818167" cy="7602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TokenLand</a:t>
            </a:r>
          </a:p>
          <a:p>
            <a:pPr algn="ctr"/>
            <a:r>
              <a:rPr lang="en-US" sz="1600" dirty="0"/>
              <a:t>User Interface</a:t>
            </a:r>
          </a:p>
        </p:txBody>
      </p:sp>
      <p:sp>
        <p:nvSpPr>
          <p:cNvPr id="33" name="Rounded Rectangle 32">
            <a:extLst>
              <a:ext uri="{FF2B5EF4-FFF2-40B4-BE49-F238E27FC236}">
                <a16:creationId xmlns:a16="http://schemas.microsoft.com/office/drawing/2014/main" id="{9D464497-8187-F25D-B4D7-E8BADECAA115}"/>
              </a:ext>
            </a:extLst>
          </p:cNvPr>
          <p:cNvSpPr/>
          <p:nvPr/>
        </p:nvSpPr>
        <p:spPr>
          <a:xfrm>
            <a:off x="8387318" y="3444947"/>
            <a:ext cx="1988289" cy="75491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Local</a:t>
            </a:r>
          </a:p>
          <a:p>
            <a:pPr algn="ctr"/>
            <a:r>
              <a:rPr lang="en-US" sz="1600" dirty="0"/>
              <a:t>Hardhat Network</a:t>
            </a:r>
          </a:p>
        </p:txBody>
      </p:sp>
      <p:sp>
        <p:nvSpPr>
          <p:cNvPr id="34" name="Rounded Rectangle 33">
            <a:extLst>
              <a:ext uri="{FF2B5EF4-FFF2-40B4-BE49-F238E27FC236}">
                <a16:creationId xmlns:a16="http://schemas.microsoft.com/office/drawing/2014/main" id="{73E2FB99-11B4-8FEF-0220-C0D5CDE59ECE}"/>
              </a:ext>
            </a:extLst>
          </p:cNvPr>
          <p:cNvSpPr/>
          <p:nvPr/>
        </p:nvSpPr>
        <p:spPr>
          <a:xfrm>
            <a:off x="4774904" y="3450983"/>
            <a:ext cx="1977656" cy="7602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MetaMask</a:t>
            </a:r>
          </a:p>
        </p:txBody>
      </p:sp>
      <p:sp>
        <p:nvSpPr>
          <p:cNvPr id="35" name="Cloud 34">
            <a:extLst>
              <a:ext uri="{FF2B5EF4-FFF2-40B4-BE49-F238E27FC236}">
                <a16:creationId xmlns:a16="http://schemas.microsoft.com/office/drawing/2014/main" id="{8B382A7D-D110-FFCF-1167-3026159526DA}"/>
              </a:ext>
            </a:extLst>
          </p:cNvPr>
          <p:cNvSpPr/>
          <p:nvPr/>
        </p:nvSpPr>
        <p:spPr>
          <a:xfrm>
            <a:off x="2105246" y="5401340"/>
            <a:ext cx="1818167" cy="637953"/>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Coingecko API</a:t>
            </a:r>
          </a:p>
        </p:txBody>
      </p:sp>
      <p:cxnSp>
        <p:nvCxnSpPr>
          <p:cNvPr id="36" name="Curved Connector 35">
            <a:extLst>
              <a:ext uri="{FF2B5EF4-FFF2-40B4-BE49-F238E27FC236}">
                <a16:creationId xmlns:a16="http://schemas.microsoft.com/office/drawing/2014/main" id="{6FFE6738-9E64-3198-932D-1200F4562549}"/>
              </a:ext>
            </a:extLst>
          </p:cNvPr>
          <p:cNvCxnSpPr>
            <a:cxnSpLocks/>
            <a:endCxn id="35" idx="2"/>
          </p:cNvCxnSpPr>
          <p:nvPr/>
        </p:nvCxnSpPr>
        <p:spPr>
          <a:xfrm rot="16200000" flipH="1">
            <a:off x="858739" y="4468170"/>
            <a:ext cx="1531090" cy="973204"/>
          </a:xfrm>
          <a:prstGeom prst="curved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55AEAF42-6C1E-C92C-8A4D-15973254318D}"/>
              </a:ext>
            </a:extLst>
          </p:cNvPr>
          <p:cNvCxnSpPr>
            <a:stCxn id="32" idx="3"/>
            <a:endCxn id="34" idx="1"/>
          </p:cNvCxnSpPr>
          <p:nvPr/>
        </p:nvCxnSpPr>
        <p:spPr>
          <a:xfrm>
            <a:off x="2243138" y="3809113"/>
            <a:ext cx="2531766" cy="2198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593196A8-A373-1A07-C754-75F0D0B440F8}"/>
              </a:ext>
            </a:extLst>
          </p:cNvPr>
          <p:cNvCxnSpPr>
            <a:stCxn id="34" idx="3"/>
            <a:endCxn id="33" idx="1"/>
          </p:cNvCxnSpPr>
          <p:nvPr/>
        </p:nvCxnSpPr>
        <p:spPr>
          <a:xfrm flipV="1">
            <a:off x="6752560" y="3822403"/>
            <a:ext cx="1634758" cy="869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pic>
        <p:nvPicPr>
          <p:cNvPr id="39" name="Graphic 38" descr="Browser window outline">
            <a:extLst>
              <a:ext uri="{FF2B5EF4-FFF2-40B4-BE49-F238E27FC236}">
                <a16:creationId xmlns:a16="http://schemas.microsoft.com/office/drawing/2014/main" id="{8C4AF32D-1C64-D77A-D44F-116B73FE8A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55227" y="2227518"/>
            <a:ext cx="1685925" cy="914400"/>
          </a:xfrm>
          <a:prstGeom prst="rect">
            <a:avLst/>
          </a:prstGeom>
        </p:spPr>
      </p:pic>
      <p:sp>
        <p:nvSpPr>
          <p:cNvPr id="40" name="TextBox 39">
            <a:extLst>
              <a:ext uri="{FF2B5EF4-FFF2-40B4-BE49-F238E27FC236}">
                <a16:creationId xmlns:a16="http://schemas.microsoft.com/office/drawing/2014/main" id="{2A5AAAD2-D3BA-E1CA-A22D-8D28A6AC851D}"/>
              </a:ext>
            </a:extLst>
          </p:cNvPr>
          <p:cNvSpPr txBox="1"/>
          <p:nvPr/>
        </p:nvSpPr>
        <p:spPr>
          <a:xfrm>
            <a:off x="2705245" y="2538535"/>
            <a:ext cx="1150910" cy="369332"/>
          </a:xfrm>
          <a:prstGeom prst="rect">
            <a:avLst/>
          </a:prstGeom>
          <a:noFill/>
        </p:spPr>
        <p:txBody>
          <a:bodyPr wrap="square" rtlCol="0">
            <a:spAutoFit/>
          </a:bodyPr>
          <a:lstStyle/>
          <a:p>
            <a:pPr algn="ctr"/>
            <a:r>
              <a:rPr lang="en-US" dirty="0"/>
              <a:t>Browser</a:t>
            </a:r>
          </a:p>
        </p:txBody>
      </p:sp>
      <p:cxnSp>
        <p:nvCxnSpPr>
          <p:cNvPr id="41" name="Straight Arrow Connector 40">
            <a:extLst>
              <a:ext uri="{FF2B5EF4-FFF2-40B4-BE49-F238E27FC236}">
                <a16:creationId xmlns:a16="http://schemas.microsoft.com/office/drawing/2014/main" id="{281C13BD-D36E-502B-4766-FB7847EDF207}"/>
              </a:ext>
            </a:extLst>
          </p:cNvPr>
          <p:cNvCxnSpPr>
            <a:cxnSpLocks/>
            <a:endCxn id="39" idx="1"/>
          </p:cNvCxnSpPr>
          <p:nvPr/>
        </p:nvCxnSpPr>
        <p:spPr>
          <a:xfrm flipV="1">
            <a:off x="1669415" y="2684718"/>
            <a:ext cx="785812" cy="7549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950258B-64C0-4C74-E6F5-BF86A60AD88A}"/>
              </a:ext>
            </a:extLst>
          </p:cNvPr>
          <p:cNvCxnSpPr>
            <a:stCxn id="34" idx="0"/>
            <a:endCxn id="39" idx="3"/>
          </p:cNvCxnSpPr>
          <p:nvPr/>
        </p:nvCxnSpPr>
        <p:spPr>
          <a:xfrm flipH="1" flipV="1">
            <a:off x="4141152" y="2684718"/>
            <a:ext cx="1622580" cy="7662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3" name="Rounded Rectangle 42">
            <a:extLst>
              <a:ext uri="{FF2B5EF4-FFF2-40B4-BE49-F238E27FC236}">
                <a16:creationId xmlns:a16="http://schemas.microsoft.com/office/drawing/2014/main" id="{3E581AA1-A09A-6549-909F-53EE7086E90A}"/>
              </a:ext>
            </a:extLst>
          </p:cNvPr>
          <p:cNvSpPr/>
          <p:nvPr/>
        </p:nvSpPr>
        <p:spPr>
          <a:xfrm>
            <a:off x="5124450" y="4988829"/>
            <a:ext cx="2445489" cy="12705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Python </a:t>
            </a:r>
          </a:p>
          <a:p>
            <a:r>
              <a:rPr lang="en-US" sz="1600" dirty="0"/>
              <a:t>Localhost </a:t>
            </a:r>
          </a:p>
          <a:p>
            <a:r>
              <a:rPr lang="en-US" sz="1600" dirty="0"/>
              <a:t>Server</a:t>
            </a:r>
          </a:p>
        </p:txBody>
      </p:sp>
      <p:sp>
        <p:nvSpPr>
          <p:cNvPr id="44" name="Oval 43">
            <a:extLst>
              <a:ext uri="{FF2B5EF4-FFF2-40B4-BE49-F238E27FC236}">
                <a16:creationId xmlns:a16="http://schemas.microsoft.com/office/drawing/2014/main" id="{60FFE5A2-1583-0E06-1F17-BA8667C4B1A1}"/>
              </a:ext>
            </a:extLst>
          </p:cNvPr>
          <p:cNvSpPr/>
          <p:nvPr/>
        </p:nvSpPr>
        <p:spPr>
          <a:xfrm>
            <a:off x="6194351" y="5230713"/>
            <a:ext cx="1116418" cy="7868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Project Files</a:t>
            </a:r>
          </a:p>
        </p:txBody>
      </p:sp>
      <p:cxnSp>
        <p:nvCxnSpPr>
          <p:cNvPr id="45" name="Curved Connector 44">
            <a:extLst>
              <a:ext uri="{FF2B5EF4-FFF2-40B4-BE49-F238E27FC236}">
                <a16:creationId xmlns:a16="http://schemas.microsoft.com/office/drawing/2014/main" id="{15C58806-CEEE-50A4-556B-86C84636EEDD}"/>
              </a:ext>
            </a:extLst>
          </p:cNvPr>
          <p:cNvCxnSpPr>
            <a:cxnSpLocks/>
            <a:stCxn id="32" idx="2"/>
            <a:endCxn id="43" idx="0"/>
          </p:cNvCxnSpPr>
          <p:nvPr/>
        </p:nvCxnSpPr>
        <p:spPr>
          <a:xfrm rot="16200000" flipH="1">
            <a:off x="3440824" y="2082458"/>
            <a:ext cx="799602" cy="5013140"/>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EF10F1AD-E90D-3E09-EC55-4159984F9579}"/>
              </a:ext>
            </a:extLst>
          </p:cNvPr>
          <p:cNvCxnSpPr>
            <a:stCxn id="44" idx="0"/>
            <a:endCxn id="33" idx="2"/>
          </p:cNvCxnSpPr>
          <p:nvPr/>
        </p:nvCxnSpPr>
        <p:spPr>
          <a:xfrm flipV="1">
            <a:off x="6752560" y="4199858"/>
            <a:ext cx="2628903" cy="103085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0830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4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3"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4" name="Freeform: Shape 43">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 name="Freeform: Shape 44">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99D0AFEC-C6FE-FF0A-C27E-BA502BB4D903}"/>
              </a:ext>
            </a:extLst>
          </p:cNvPr>
          <p:cNvSpPr>
            <a:spLocks noGrp="1"/>
          </p:cNvSpPr>
          <p:nvPr>
            <p:ph type="title"/>
          </p:nvPr>
        </p:nvSpPr>
        <p:spPr>
          <a:xfrm>
            <a:off x="1198182" y="559813"/>
            <a:ext cx="10246090" cy="1471193"/>
          </a:xfrm>
        </p:spPr>
        <p:txBody>
          <a:bodyPr>
            <a:normAutofit/>
          </a:bodyPr>
          <a:lstStyle/>
          <a:p>
            <a:r>
              <a:rPr lang="en-US" dirty="0"/>
              <a:t>Error Handling</a:t>
            </a:r>
          </a:p>
        </p:txBody>
      </p:sp>
      <p:sp>
        <p:nvSpPr>
          <p:cNvPr id="109" name="Content Placeholder 2">
            <a:extLst>
              <a:ext uri="{FF2B5EF4-FFF2-40B4-BE49-F238E27FC236}">
                <a16:creationId xmlns:a16="http://schemas.microsoft.com/office/drawing/2014/main" id="{E37391C9-1650-7E3C-5363-3841225FFFE4}"/>
              </a:ext>
            </a:extLst>
          </p:cNvPr>
          <p:cNvSpPr>
            <a:spLocks noGrp="1"/>
          </p:cNvSpPr>
          <p:nvPr>
            <p:ph idx="1"/>
          </p:nvPr>
        </p:nvSpPr>
        <p:spPr>
          <a:xfrm>
            <a:off x="1185756" y="2384474"/>
            <a:ext cx="4810872" cy="3728613"/>
          </a:xfrm>
        </p:spPr>
        <p:txBody>
          <a:bodyPr>
            <a:normAutofit/>
          </a:bodyPr>
          <a:lstStyle/>
          <a:p>
            <a:pPr>
              <a:lnSpc>
                <a:spcPct val="100000"/>
              </a:lnSpc>
            </a:pPr>
            <a:r>
              <a:rPr lang="en-US" sz="1800"/>
              <a:t>If MetaMask is not available in the user browser, it will show the error like, ‘Please install MetaMask’.</a:t>
            </a:r>
          </a:p>
          <a:p>
            <a:pPr>
              <a:lnSpc>
                <a:spcPct val="100000"/>
              </a:lnSpc>
            </a:pPr>
            <a:r>
              <a:rPr lang="en-IN" sz="1800" kern="0">
                <a:effectLst/>
                <a:latin typeface="Arial" panose="020B0604020202020204" pitchFamily="34" charset="0"/>
                <a:ea typeface="Arial Nova" panose="020B0504020202020204" pitchFamily="34" charset="0"/>
              </a:rPr>
              <a:t>If the user tries to list the property with more value than the minted value of the property, then the error message will be like, ‘New property must be less than or equal to the minted price’.</a:t>
            </a:r>
          </a:p>
          <a:p>
            <a:pPr>
              <a:lnSpc>
                <a:spcPct val="100000"/>
              </a:lnSpc>
            </a:pPr>
            <a:r>
              <a:rPr lang="en-IN" sz="1800" kern="0">
                <a:effectLst/>
                <a:latin typeface="Arial" panose="020B0604020202020204" pitchFamily="34" charset="0"/>
                <a:ea typeface="Arial Nova" panose="020B0504020202020204" pitchFamily="34" charset="0"/>
              </a:rPr>
              <a:t>If the user tries to buy the property which is not available, that is the property is already sold, then the error </a:t>
            </a:r>
            <a:r>
              <a:rPr lang="en-IN" sz="1800" kern="0">
                <a:latin typeface="Arial" panose="020B0604020202020204" pitchFamily="34" charset="0"/>
                <a:ea typeface="Arial Nova" panose="020B0504020202020204" pitchFamily="34" charset="0"/>
              </a:rPr>
              <a:t>message will be like, ‘Property is not for sale’.</a:t>
            </a:r>
          </a:p>
          <a:p>
            <a:pPr>
              <a:lnSpc>
                <a:spcPct val="100000"/>
              </a:lnSpc>
            </a:pPr>
            <a:endParaRPr lang="en-US" sz="1800"/>
          </a:p>
        </p:txBody>
      </p:sp>
      <p:pic>
        <p:nvPicPr>
          <p:cNvPr id="7" name="Graphic 6" descr="Error">
            <a:extLst>
              <a:ext uri="{FF2B5EF4-FFF2-40B4-BE49-F238E27FC236}">
                <a16:creationId xmlns:a16="http://schemas.microsoft.com/office/drawing/2014/main" id="{B78BA340-3A40-C7C0-5EEF-88F4E8395C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56562" y="2304938"/>
            <a:ext cx="3808150" cy="3808150"/>
          </a:xfrm>
          <a:prstGeom prst="rect">
            <a:avLst/>
          </a:prstGeom>
        </p:spPr>
      </p:pic>
      <p:grpSp>
        <p:nvGrpSpPr>
          <p:cNvPr id="53"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880011281"/>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961</TotalTime>
  <Words>542</Words>
  <Application>Microsoft Macintosh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Avenir Next LT Pro</vt:lpstr>
      <vt:lpstr>AvenirNext LT Pro Medium</vt:lpstr>
      <vt:lpstr>Rockwell</vt:lpstr>
      <vt:lpstr>Segoe UI</vt:lpstr>
      <vt:lpstr>Segoe UI Semilight</vt:lpstr>
      <vt:lpstr>ExploreVTI</vt:lpstr>
      <vt:lpstr>Blockchain Based Real Estate Management System</vt:lpstr>
      <vt:lpstr>Introduction</vt:lpstr>
      <vt:lpstr>Key Features</vt:lpstr>
      <vt:lpstr>Core Functions</vt:lpstr>
      <vt:lpstr>Wallet Integration</vt:lpstr>
      <vt:lpstr>Smart Contract Interactions</vt:lpstr>
      <vt:lpstr>Blockchain Network</vt:lpstr>
      <vt:lpstr>PowerPoint Presentation</vt:lpstr>
      <vt:lpstr>Error Handling</vt:lpstr>
      <vt:lpstr>Advantages</vt:lpstr>
      <vt:lpstr>GitHub</vt:lpstr>
      <vt:lpstr>Project Live Demo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Kalam, Pavan (UMKC-Student)</dc:creator>
  <cp:lastModifiedBy>Kalam, Pavan (UMKC-Student)</cp:lastModifiedBy>
  <cp:revision>4</cp:revision>
  <dcterms:created xsi:type="dcterms:W3CDTF">2024-11-15T03:26:24Z</dcterms:created>
  <dcterms:modified xsi:type="dcterms:W3CDTF">2024-11-15T19:37:12Z</dcterms:modified>
</cp:coreProperties>
</file>