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50"/>
  </p:normalViewPr>
  <p:slideViewPr>
    <p:cSldViewPr snapToGrid="0">
      <p:cViewPr varScale="1">
        <p:scale>
          <a:sx n="119" d="100"/>
          <a:sy n="119" d="100"/>
        </p:scale>
        <p:origin x="216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sv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10" Type="http://schemas.openxmlformats.org/officeDocument/2006/relationships/image" Target="../media/image41.svg"/><Relationship Id="rId4" Type="http://schemas.openxmlformats.org/officeDocument/2006/relationships/image" Target="../media/image35.svg"/><Relationship Id="rId9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93F182-219F-4E3E-AB66-D408B3EDF82E}" type="doc">
      <dgm:prSet loTypeId="urn:microsoft.com/office/officeart/2005/8/layout/cycle1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34F0ED1-7ED4-47D9-8912-B511E5CC7871}">
      <dgm:prSet/>
      <dgm:spPr/>
      <dgm:t>
        <a:bodyPr/>
        <a:lstStyle/>
        <a:p>
          <a:r>
            <a:rPr lang="en-IN" b="1" i="0"/>
            <a:t>Overview</a:t>
          </a:r>
          <a:r>
            <a:rPr lang="en-IN" b="0" i="0"/>
            <a:t>: Modular architecture with backend, frontend, docker and database components.</a:t>
          </a:r>
          <a:endParaRPr lang="en-US"/>
        </a:p>
      </dgm:t>
    </dgm:pt>
    <dgm:pt modelId="{729E45DA-A5BB-4CA1-AC72-5C5E240D9A70}" type="parTrans" cxnId="{EE1D548E-99EA-4F4D-B070-7BB8FC4C5489}">
      <dgm:prSet/>
      <dgm:spPr/>
      <dgm:t>
        <a:bodyPr/>
        <a:lstStyle/>
        <a:p>
          <a:endParaRPr lang="en-US"/>
        </a:p>
      </dgm:t>
    </dgm:pt>
    <dgm:pt modelId="{9133D9B4-2FF8-433A-9FBB-4C20C9E62FED}" type="sibTrans" cxnId="{EE1D548E-99EA-4F4D-B070-7BB8FC4C5489}">
      <dgm:prSet/>
      <dgm:spPr/>
      <dgm:t>
        <a:bodyPr/>
        <a:lstStyle/>
        <a:p>
          <a:endParaRPr lang="en-US"/>
        </a:p>
      </dgm:t>
    </dgm:pt>
    <dgm:pt modelId="{8A15FD84-82EF-4DB6-881A-BA0FBED3B3BF}">
      <dgm:prSet/>
      <dgm:spPr/>
      <dgm:t>
        <a:bodyPr/>
        <a:lstStyle/>
        <a:p>
          <a:r>
            <a:rPr lang="en-US" b="1"/>
            <a:t>Components:</a:t>
          </a:r>
          <a:endParaRPr lang="en-US"/>
        </a:p>
      </dgm:t>
    </dgm:pt>
    <dgm:pt modelId="{9B75D03D-D0AC-4E1F-BE8F-2CE6167A9DEE}" type="parTrans" cxnId="{66C123D3-5216-4975-A7D3-05C493702AB8}">
      <dgm:prSet/>
      <dgm:spPr/>
      <dgm:t>
        <a:bodyPr/>
        <a:lstStyle/>
        <a:p>
          <a:endParaRPr lang="en-US"/>
        </a:p>
      </dgm:t>
    </dgm:pt>
    <dgm:pt modelId="{65FE20CD-057B-4C67-86E8-827F0596306E}" type="sibTrans" cxnId="{66C123D3-5216-4975-A7D3-05C493702AB8}">
      <dgm:prSet/>
      <dgm:spPr/>
      <dgm:t>
        <a:bodyPr/>
        <a:lstStyle/>
        <a:p>
          <a:endParaRPr lang="en-US"/>
        </a:p>
      </dgm:t>
    </dgm:pt>
    <dgm:pt modelId="{F63C3A53-A3C5-42CF-B149-EA5729780B63}">
      <dgm:prSet/>
      <dgm:spPr/>
      <dgm:t>
        <a:bodyPr/>
        <a:lstStyle/>
        <a:p>
          <a:r>
            <a:rPr lang="en-IN" b="1" i="0"/>
            <a:t>Backend</a:t>
          </a:r>
          <a:r>
            <a:rPr lang="en-IN" b="0" i="0"/>
            <a:t>: Flask (Python) for API, SQLAlchemy for ORM, Redis for caching.</a:t>
          </a:r>
          <a:endParaRPr lang="en-US"/>
        </a:p>
      </dgm:t>
    </dgm:pt>
    <dgm:pt modelId="{0315CCCA-9AF2-4A51-A45E-8D8FF0F575FB}" type="parTrans" cxnId="{31F6E5E3-5502-4E1B-A526-D32D4FF76FF4}">
      <dgm:prSet/>
      <dgm:spPr/>
      <dgm:t>
        <a:bodyPr/>
        <a:lstStyle/>
        <a:p>
          <a:endParaRPr lang="en-US"/>
        </a:p>
      </dgm:t>
    </dgm:pt>
    <dgm:pt modelId="{ADF72A5B-A906-4F98-9308-1DA1656DA9FD}" type="sibTrans" cxnId="{31F6E5E3-5502-4E1B-A526-D32D4FF76FF4}">
      <dgm:prSet/>
      <dgm:spPr/>
      <dgm:t>
        <a:bodyPr/>
        <a:lstStyle/>
        <a:p>
          <a:endParaRPr lang="en-US"/>
        </a:p>
      </dgm:t>
    </dgm:pt>
    <dgm:pt modelId="{DC6EF422-A8E9-4806-9772-A5E2E305DEF7}">
      <dgm:prSet/>
      <dgm:spPr/>
      <dgm:t>
        <a:bodyPr/>
        <a:lstStyle/>
        <a:p>
          <a:r>
            <a:rPr lang="en-IN" b="1" i="0"/>
            <a:t>Frontend</a:t>
          </a:r>
          <a:r>
            <a:rPr lang="en-IN" b="0" i="0"/>
            <a:t>: React.js with Chart.js for interactive dashboards.</a:t>
          </a:r>
          <a:endParaRPr lang="en-US"/>
        </a:p>
      </dgm:t>
    </dgm:pt>
    <dgm:pt modelId="{9D899D17-DE6A-4EB0-B852-E9214D6182AA}" type="parTrans" cxnId="{DE08DBEC-01D8-4A7D-BB7B-142C48DFB90D}">
      <dgm:prSet/>
      <dgm:spPr/>
      <dgm:t>
        <a:bodyPr/>
        <a:lstStyle/>
        <a:p>
          <a:endParaRPr lang="en-US"/>
        </a:p>
      </dgm:t>
    </dgm:pt>
    <dgm:pt modelId="{C764F73C-77DD-42A0-B1B2-5DB1BFCA2CBB}" type="sibTrans" cxnId="{DE08DBEC-01D8-4A7D-BB7B-142C48DFB90D}">
      <dgm:prSet/>
      <dgm:spPr/>
      <dgm:t>
        <a:bodyPr/>
        <a:lstStyle/>
        <a:p>
          <a:endParaRPr lang="en-US"/>
        </a:p>
      </dgm:t>
    </dgm:pt>
    <dgm:pt modelId="{47E3F28A-0B6B-4BDE-B499-1F70F3EA8141}">
      <dgm:prSet/>
      <dgm:spPr/>
      <dgm:t>
        <a:bodyPr/>
        <a:lstStyle/>
        <a:p>
          <a:r>
            <a:rPr lang="en-IN" b="1" i="0"/>
            <a:t>Database</a:t>
          </a:r>
          <a:r>
            <a:rPr lang="en-IN" b="0" i="0"/>
            <a:t>: PostgreSQL for storing threat data, alert logs, incident logs, TVA mappings etc.</a:t>
          </a:r>
          <a:endParaRPr lang="en-US"/>
        </a:p>
      </dgm:t>
    </dgm:pt>
    <dgm:pt modelId="{826E12BB-3003-4755-BE02-B83BC4AEC9E8}" type="parTrans" cxnId="{0A4949BB-799C-438E-B92D-F4EE429B2BC6}">
      <dgm:prSet/>
      <dgm:spPr/>
      <dgm:t>
        <a:bodyPr/>
        <a:lstStyle/>
        <a:p>
          <a:endParaRPr lang="en-US"/>
        </a:p>
      </dgm:t>
    </dgm:pt>
    <dgm:pt modelId="{36661CE8-065C-4BFD-BC9F-069BEF4D4E42}" type="sibTrans" cxnId="{0A4949BB-799C-438E-B92D-F4EE429B2BC6}">
      <dgm:prSet/>
      <dgm:spPr/>
      <dgm:t>
        <a:bodyPr/>
        <a:lstStyle/>
        <a:p>
          <a:endParaRPr lang="en-US"/>
        </a:p>
      </dgm:t>
    </dgm:pt>
    <dgm:pt modelId="{8CF24512-F48B-4C06-ABA6-EF7FC0BFCEAB}">
      <dgm:prSet/>
      <dgm:spPr/>
      <dgm:t>
        <a:bodyPr/>
        <a:lstStyle/>
        <a:p>
          <a:r>
            <a:rPr lang="en-IN" b="1" i="0"/>
            <a:t>OSINT Tool</a:t>
          </a:r>
          <a:r>
            <a:rPr lang="en-IN" b="0" i="0"/>
            <a:t>: Many </a:t>
          </a:r>
          <a:r>
            <a:rPr lang="en-IN"/>
            <a:t>OSINT tools has integrated in </a:t>
          </a:r>
          <a:r>
            <a:rPr lang="en-IN" b="0" i="0"/>
            <a:t>SpiderFoot for fetching threat intelligence.</a:t>
          </a:r>
          <a:endParaRPr lang="en-US"/>
        </a:p>
      </dgm:t>
    </dgm:pt>
    <dgm:pt modelId="{F8BB3B91-D0D5-4F15-BB16-858F8DD5A0C8}" type="parTrans" cxnId="{EE3FFFE7-EB3A-452D-8E5E-4F10409B96DE}">
      <dgm:prSet/>
      <dgm:spPr/>
      <dgm:t>
        <a:bodyPr/>
        <a:lstStyle/>
        <a:p>
          <a:endParaRPr lang="en-US"/>
        </a:p>
      </dgm:t>
    </dgm:pt>
    <dgm:pt modelId="{37681A0E-BBAB-44E3-882D-4A25F9DDD0BD}" type="sibTrans" cxnId="{EE3FFFE7-EB3A-452D-8E5E-4F10409B96DE}">
      <dgm:prSet/>
      <dgm:spPr/>
      <dgm:t>
        <a:bodyPr/>
        <a:lstStyle/>
        <a:p>
          <a:endParaRPr lang="en-US"/>
        </a:p>
      </dgm:t>
    </dgm:pt>
    <dgm:pt modelId="{89FD18D2-B338-4114-AA8F-E22FDEFD7534}">
      <dgm:prSet/>
      <dgm:spPr/>
      <dgm:t>
        <a:bodyPr/>
        <a:lstStyle/>
        <a:p>
          <a:r>
            <a:rPr lang="en-IN" b="1" i="0"/>
            <a:t>Additional Tools</a:t>
          </a:r>
          <a:r>
            <a:rPr lang="en-IN" b="0" i="0"/>
            <a:t>: Hugging Face transformers for sentiment analysis, FPDF for report generation.</a:t>
          </a:r>
          <a:endParaRPr lang="en-US"/>
        </a:p>
      </dgm:t>
    </dgm:pt>
    <dgm:pt modelId="{F3650C78-D9AB-4E63-A02F-F7DD6088698C}" type="parTrans" cxnId="{2DAC8235-FF56-4CD5-B9E5-40D71991A649}">
      <dgm:prSet/>
      <dgm:spPr/>
      <dgm:t>
        <a:bodyPr/>
        <a:lstStyle/>
        <a:p>
          <a:endParaRPr lang="en-US"/>
        </a:p>
      </dgm:t>
    </dgm:pt>
    <dgm:pt modelId="{12928ACD-545B-4070-BA58-9427344D6530}" type="sibTrans" cxnId="{2DAC8235-FF56-4CD5-B9E5-40D71991A649}">
      <dgm:prSet/>
      <dgm:spPr/>
      <dgm:t>
        <a:bodyPr/>
        <a:lstStyle/>
        <a:p>
          <a:endParaRPr lang="en-US"/>
        </a:p>
      </dgm:t>
    </dgm:pt>
    <dgm:pt modelId="{0A2FC104-BBB8-4630-B3CD-3F66C0210E7A}">
      <dgm:prSet/>
      <dgm:spPr/>
      <dgm:t>
        <a:bodyPr/>
        <a:lstStyle/>
        <a:p>
          <a:r>
            <a:rPr lang="en-IN" b="1" i="0"/>
            <a:t>Technologies:</a:t>
          </a:r>
          <a:endParaRPr lang="en-US"/>
        </a:p>
      </dgm:t>
    </dgm:pt>
    <dgm:pt modelId="{E57335FB-7BBD-4067-BDFB-AA65E24EEDC6}" type="parTrans" cxnId="{5355E768-7041-4358-BADE-F2A5D867E1B7}">
      <dgm:prSet/>
      <dgm:spPr/>
      <dgm:t>
        <a:bodyPr/>
        <a:lstStyle/>
        <a:p>
          <a:endParaRPr lang="en-US"/>
        </a:p>
      </dgm:t>
    </dgm:pt>
    <dgm:pt modelId="{C90D0156-A35B-4146-8070-A98819288D76}" type="sibTrans" cxnId="{5355E768-7041-4358-BADE-F2A5D867E1B7}">
      <dgm:prSet/>
      <dgm:spPr/>
      <dgm:t>
        <a:bodyPr/>
        <a:lstStyle/>
        <a:p>
          <a:endParaRPr lang="en-US"/>
        </a:p>
      </dgm:t>
    </dgm:pt>
    <dgm:pt modelId="{1FE73274-5ED7-4072-B9B0-F97BA119BF7A}">
      <dgm:prSet/>
      <dgm:spPr/>
      <dgm:t>
        <a:bodyPr/>
        <a:lstStyle/>
        <a:p>
          <a:r>
            <a:rPr lang="en-IN" b="0" i="0"/>
            <a:t>Python, JavaScript, SQL</a:t>
          </a:r>
          <a:endParaRPr lang="en-US"/>
        </a:p>
      </dgm:t>
    </dgm:pt>
    <dgm:pt modelId="{B75FF976-9464-4037-AB64-8DF7B2C2F43E}" type="parTrans" cxnId="{4C7B6F25-81AB-4ECC-A0D8-7B343D51BBF0}">
      <dgm:prSet/>
      <dgm:spPr/>
      <dgm:t>
        <a:bodyPr/>
        <a:lstStyle/>
        <a:p>
          <a:endParaRPr lang="en-US"/>
        </a:p>
      </dgm:t>
    </dgm:pt>
    <dgm:pt modelId="{2C02C6C3-C639-474F-839C-CE039855F681}" type="sibTrans" cxnId="{4C7B6F25-81AB-4ECC-A0D8-7B343D51BBF0}">
      <dgm:prSet/>
      <dgm:spPr/>
      <dgm:t>
        <a:bodyPr/>
        <a:lstStyle/>
        <a:p>
          <a:endParaRPr lang="en-US"/>
        </a:p>
      </dgm:t>
    </dgm:pt>
    <dgm:pt modelId="{3D55D97F-2764-4258-BF92-4A478AF722B3}">
      <dgm:prSet/>
      <dgm:spPr/>
      <dgm:t>
        <a:bodyPr/>
        <a:lstStyle/>
        <a:p>
          <a:r>
            <a:rPr lang="en-IN" b="0" i="0"/>
            <a:t>Flask, Flask-SQLAlchemy, Flask-Migrate, Flask-CORS</a:t>
          </a:r>
          <a:endParaRPr lang="en-US"/>
        </a:p>
      </dgm:t>
    </dgm:pt>
    <dgm:pt modelId="{9A34628A-7992-4328-92CC-7CBE63F1D576}" type="parTrans" cxnId="{0FC085A2-E793-498E-90CF-AA23D6AA6615}">
      <dgm:prSet/>
      <dgm:spPr/>
      <dgm:t>
        <a:bodyPr/>
        <a:lstStyle/>
        <a:p>
          <a:endParaRPr lang="en-US"/>
        </a:p>
      </dgm:t>
    </dgm:pt>
    <dgm:pt modelId="{079E6B21-4C1F-4F33-BB1D-A88478751E2F}" type="sibTrans" cxnId="{0FC085A2-E793-498E-90CF-AA23D6AA6615}">
      <dgm:prSet/>
      <dgm:spPr/>
      <dgm:t>
        <a:bodyPr/>
        <a:lstStyle/>
        <a:p>
          <a:endParaRPr lang="en-US"/>
        </a:p>
      </dgm:t>
    </dgm:pt>
    <dgm:pt modelId="{E07C0A36-4A32-4E3F-88E2-23D4FF6B7DA0}">
      <dgm:prSet/>
      <dgm:spPr/>
      <dgm:t>
        <a:bodyPr/>
        <a:lstStyle/>
        <a:p>
          <a:r>
            <a:rPr lang="en-IN" b="0" i="0"/>
            <a:t>React, Chart.js, npm</a:t>
          </a:r>
          <a:endParaRPr lang="en-US"/>
        </a:p>
      </dgm:t>
    </dgm:pt>
    <dgm:pt modelId="{4E0F1F87-9502-4872-B697-5B04CC0DF394}" type="parTrans" cxnId="{E18C5CD5-F8F1-4C11-AE11-90B6A428375C}">
      <dgm:prSet/>
      <dgm:spPr/>
      <dgm:t>
        <a:bodyPr/>
        <a:lstStyle/>
        <a:p>
          <a:endParaRPr lang="en-US"/>
        </a:p>
      </dgm:t>
    </dgm:pt>
    <dgm:pt modelId="{7A902D71-ED45-47B9-8D67-97C3302EFEF9}" type="sibTrans" cxnId="{E18C5CD5-F8F1-4C11-AE11-90B6A428375C}">
      <dgm:prSet/>
      <dgm:spPr/>
      <dgm:t>
        <a:bodyPr/>
        <a:lstStyle/>
        <a:p>
          <a:endParaRPr lang="en-US"/>
        </a:p>
      </dgm:t>
    </dgm:pt>
    <dgm:pt modelId="{796E1C28-1A56-49D8-AA9D-19B4CE94DE41}">
      <dgm:prSet/>
      <dgm:spPr/>
      <dgm:t>
        <a:bodyPr/>
        <a:lstStyle/>
        <a:p>
          <a:r>
            <a:rPr lang="en-IN" b="0" i="0"/>
            <a:t>Redis, PostgreSQL, psycopg2-binary</a:t>
          </a:r>
          <a:endParaRPr lang="en-US"/>
        </a:p>
      </dgm:t>
    </dgm:pt>
    <dgm:pt modelId="{ADE12ED1-0809-43AF-A19F-DAA5C3001F1D}" type="parTrans" cxnId="{1ECDCD05-2F5E-4827-B481-8A6B8526F861}">
      <dgm:prSet/>
      <dgm:spPr/>
      <dgm:t>
        <a:bodyPr/>
        <a:lstStyle/>
        <a:p>
          <a:endParaRPr lang="en-US"/>
        </a:p>
      </dgm:t>
    </dgm:pt>
    <dgm:pt modelId="{D325569F-3A19-4F87-968A-53577970E509}" type="sibTrans" cxnId="{1ECDCD05-2F5E-4827-B481-8A6B8526F861}">
      <dgm:prSet/>
      <dgm:spPr/>
      <dgm:t>
        <a:bodyPr/>
        <a:lstStyle/>
        <a:p>
          <a:endParaRPr lang="en-US"/>
        </a:p>
      </dgm:t>
    </dgm:pt>
    <dgm:pt modelId="{0F47F9B2-45A4-4119-AA21-BEB1EA441B74}">
      <dgm:prSet/>
      <dgm:spPr/>
      <dgm:t>
        <a:bodyPr/>
        <a:lstStyle/>
        <a:p>
          <a:r>
            <a:rPr lang="en-IN" b="0" i="0"/>
            <a:t>Docker for SpiderFoot integration</a:t>
          </a:r>
          <a:endParaRPr lang="en-US"/>
        </a:p>
      </dgm:t>
    </dgm:pt>
    <dgm:pt modelId="{C28FBE1D-DDA5-4FC7-A44F-31C4743BD17A}" type="parTrans" cxnId="{F10CDF7E-9BBE-4A3A-B164-72A49D1C31CF}">
      <dgm:prSet/>
      <dgm:spPr/>
      <dgm:t>
        <a:bodyPr/>
        <a:lstStyle/>
        <a:p>
          <a:endParaRPr lang="en-US"/>
        </a:p>
      </dgm:t>
    </dgm:pt>
    <dgm:pt modelId="{C6CA2E05-3DFB-459B-9D4E-D7511B0D8D86}" type="sibTrans" cxnId="{F10CDF7E-9BBE-4A3A-B164-72A49D1C31CF}">
      <dgm:prSet/>
      <dgm:spPr/>
      <dgm:t>
        <a:bodyPr/>
        <a:lstStyle/>
        <a:p>
          <a:endParaRPr lang="en-US"/>
        </a:p>
      </dgm:t>
    </dgm:pt>
    <dgm:pt modelId="{6B5787D3-E9BE-674F-BAF5-D4D20CACF8E1}" type="pres">
      <dgm:prSet presAssocID="{4093F182-219F-4E3E-AB66-D408B3EDF82E}" presName="cycle" presStyleCnt="0">
        <dgm:presLayoutVars>
          <dgm:dir/>
          <dgm:resizeHandles val="exact"/>
        </dgm:presLayoutVars>
      </dgm:prSet>
      <dgm:spPr/>
    </dgm:pt>
    <dgm:pt modelId="{CF12CBD4-030A-7549-8240-CD48C12F298C}" type="pres">
      <dgm:prSet presAssocID="{E34F0ED1-7ED4-47D9-8912-B511E5CC7871}" presName="dummy" presStyleCnt="0"/>
      <dgm:spPr/>
    </dgm:pt>
    <dgm:pt modelId="{CFD71B05-8C8A-B749-AD40-9B8B65C6CF0D}" type="pres">
      <dgm:prSet presAssocID="{E34F0ED1-7ED4-47D9-8912-B511E5CC7871}" presName="node" presStyleLbl="revTx" presStyleIdx="0" presStyleCnt="3">
        <dgm:presLayoutVars>
          <dgm:bulletEnabled val="1"/>
        </dgm:presLayoutVars>
      </dgm:prSet>
      <dgm:spPr/>
    </dgm:pt>
    <dgm:pt modelId="{B064E769-CCAB-254A-BE2B-8690107B2B65}" type="pres">
      <dgm:prSet presAssocID="{9133D9B4-2FF8-433A-9FBB-4C20C9E62FED}" presName="sibTrans" presStyleLbl="node1" presStyleIdx="0" presStyleCnt="3"/>
      <dgm:spPr/>
    </dgm:pt>
    <dgm:pt modelId="{038AB471-11AA-AF49-8467-AC44005C4BAF}" type="pres">
      <dgm:prSet presAssocID="{8A15FD84-82EF-4DB6-881A-BA0FBED3B3BF}" presName="dummy" presStyleCnt="0"/>
      <dgm:spPr/>
    </dgm:pt>
    <dgm:pt modelId="{D9E8E58F-64DB-914E-B493-AEFDA1C5ADA4}" type="pres">
      <dgm:prSet presAssocID="{8A15FD84-82EF-4DB6-881A-BA0FBED3B3BF}" presName="node" presStyleLbl="revTx" presStyleIdx="1" presStyleCnt="3">
        <dgm:presLayoutVars>
          <dgm:bulletEnabled val="1"/>
        </dgm:presLayoutVars>
      </dgm:prSet>
      <dgm:spPr/>
    </dgm:pt>
    <dgm:pt modelId="{7CCD1A76-86E9-C34F-A795-699E22B29F0C}" type="pres">
      <dgm:prSet presAssocID="{65FE20CD-057B-4C67-86E8-827F0596306E}" presName="sibTrans" presStyleLbl="node1" presStyleIdx="1" presStyleCnt="3"/>
      <dgm:spPr/>
    </dgm:pt>
    <dgm:pt modelId="{AA947471-EC9A-584A-9F35-3AA108298A29}" type="pres">
      <dgm:prSet presAssocID="{0A2FC104-BBB8-4630-B3CD-3F66C0210E7A}" presName="dummy" presStyleCnt="0"/>
      <dgm:spPr/>
    </dgm:pt>
    <dgm:pt modelId="{5380762E-2664-294D-93C7-32CBA0953404}" type="pres">
      <dgm:prSet presAssocID="{0A2FC104-BBB8-4630-B3CD-3F66C0210E7A}" presName="node" presStyleLbl="revTx" presStyleIdx="2" presStyleCnt="3">
        <dgm:presLayoutVars>
          <dgm:bulletEnabled val="1"/>
        </dgm:presLayoutVars>
      </dgm:prSet>
      <dgm:spPr/>
    </dgm:pt>
    <dgm:pt modelId="{76144539-21E8-7A43-98BA-4838F43D858F}" type="pres">
      <dgm:prSet presAssocID="{C90D0156-A35B-4146-8070-A98819288D76}" presName="sibTrans" presStyleLbl="node1" presStyleIdx="2" presStyleCnt="3"/>
      <dgm:spPr/>
    </dgm:pt>
  </dgm:ptLst>
  <dgm:cxnLst>
    <dgm:cxn modelId="{2529D401-4BC0-DA4B-80DB-47FA0DD93B5E}" type="presOf" srcId="{0A2FC104-BBB8-4630-B3CD-3F66C0210E7A}" destId="{5380762E-2664-294D-93C7-32CBA0953404}" srcOrd="0" destOrd="0" presId="urn:microsoft.com/office/officeart/2005/8/layout/cycle1"/>
    <dgm:cxn modelId="{1ECDCD05-2F5E-4827-B481-8A6B8526F861}" srcId="{0A2FC104-BBB8-4630-B3CD-3F66C0210E7A}" destId="{796E1C28-1A56-49D8-AA9D-19B4CE94DE41}" srcOrd="3" destOrd="0" parTransId="{ADE12ED1-0809-43AF-A19F-DAA5C3001F1D}" sibTransId="{D325569F-3A19-4F87-968A-53577970E509}"/>
    <dgm:cxn modelId="{8AF2B01F-D175-F846-B222-9989EB4DCBF2}" type="presOf" srcId="{65FE20CD-057B-4C67-86E8-827F0596306E}" destId="{7CCD1A76-86E9-C34F-A795-699E22B29F0C}" srcOrd="0" destOrd="0" presId="urn:microsoft.com/office/officeart/2005/8/layout/cycle1"/>
    <dgm:cxn modelId="{CD90AA22-515B-FE4C-B1C8-2C020E7E1C9D}" type="presOf" srcId="{E34F0ED1-7ED4-47D9-8912-B511E5CC7871}" destId="{CFD71B05-8C8A-B749-AD40-9B8B65C6CF0D}" srcOrd="0" destOrd="0" presId="urn:microsoft.com/office/officeart/2005/8/layout/cycle1"/>
    <dgm:cxn modelId="{4C7B6F25-81AB-4ECC-A0D8-7B343D51BBF0}" srcId="{0A2FC104-BBB8-4630-B3CD-3F66C0210E7A}" destId="{1FE73274-5ED7-4072-B9B0-F97BA119BF7A}" srcOrd="0" destOrd="0" parTransId="{B75FF976-9464-4037-AB64-8DF7B2C2F43E}" sibTransId="{2C02C6C3-C639-474F-839C-CE039855F681}"/>
    <dgm:cxn modelId="{2566B02C-80C8-B843-B698-1B20A9E0A1A2}" type="presOf" srcId="{9133D9B4-2FF8-433A-9FBB-4C20C9E62FED}" destId="{B064E769-CCAB-254A-BE2B-8690107B2B65}" srcOrd="0" destOrd="0" presId="urn:microsoft.com/office/officeart/2005/8/layout/cycle1"/>
    <dgm:cxn modelId="{AB9A882F-D331-8744-9A5C-AA10395FEF83}" type="presOf" srcId="{8A15FD84-82EF-4DB6-881A-BA0FBED3B3BF}" destId="{D9E8E58F-64DB-914E-B493-AEFDA1C5ADA4}" srcOrd="0" destOrd="0" presId="urn:microsoft.com/office/officeart/2005/8/layout/cycle1"/>
    <dgm:cxn modelId="{2DAC8235-FF56-4CD5-B9E5-40D71991A649}" srcId="{8A15FD84-82EF-4DB6-881A-BA0FBED3B3BF}" destId="{89FD18D2-B338-4114-AA8F-E22FDEFD7534}" srcOrd="4" destOrd="0" parTransId="{F3650C78-D9AB-4E63-A02F-F7DD6088698C}" sibTransId="{12928ACD-545B-4070-BA58-9427344D6530}"/>
    <dgm:cxn modelId="{7DFF373B-848E-2043-B30E-7962BB9B0A17}" type="presOf" srcId="{47E3F28A-0B6B-4BDE-B499-1F70F3EA8141}" destId="{D9E8E58F-64DB-914E-B493-AEFDA1C5ADA4}" srcOrd="0" destOrd="3" presId="urn:microsoft.com/office/officeart/2005/8/layout/cycle1"/>
    <dgm:cxn modelId="{EEF4EB59-6C76-D449-86A4-74DF2DE2A0CD}" type="presOf" srcId="{C90D0156-A35B-4146-8070-A98819288D76}" destId="{76144539-21E8-7A43-98BA-4838F43D858F}" srcOrd="0" destOrd="0" presId="urn:microsoft.com/office/officeart/2005/8/layout/cycle1"/>
    <dgm:cxn modelId="{78849E5F-6371-B946-AAC2-133191FC45AD}" type="presOf" srcId="{8CF24512-F48B-4C06-ABA6-EF7FC0BFCEAB}" destId="{D9E8E58F-64DB-914E-B493-AEFDA1C5ADA4}" srcOrd="0" destOrd="4" presId="urn:microsoft.com/office/officeart/2005/8/layout/cycle1"/>
    <dgm:cxn modelId="{5355E768-7041-4358-BADE-F2A5D867E1B7}" srcId="{4093F182-219F-4E3E-AB66-D408B3EDF82E}" destId="{0A2FC104-BBB8-4630-B3CD-3F66C0210E7A}" srcOrd="2" destOrd="0" parTransId="{E57335FB-7BBD-4067-BDFB-AA65E24EEDC6}" sibTransId="{C90D0156-A35B-4146-8070-A98819288D76}"/>
    <dgm:cxn modelId="{F10CDF7E-9BBE-4A3A-B164-72A49D1C31CF}" srcId="{0A2FC104-BBB8-4630-B3CD-3F66C0210E7A}" destId="{0F47F9B2-45A4-4119-AA21-BEB1EA441B74}" srcOrd="4" destOrd="0" parTransId="{C28FBE1D-DDA5-4FC7-A44F-31C4743BD17A}" sibTransId="{C6CA2E05-3DFB-459B-9D4E-D7511B0D8D86}"/>
    <dgm:cxn modelId="{E9249D81-7EDC-C34C-A881-5224E8FFEFAE}" type="presOf" srcId="{0F47F9B2-45A4-4119-AA21-BEB1EA441B74}" destId="{5380762E-2664-294D-93C7-32CBA0953404}" srcOrd="0" destOrd="5" presId="urn:microsoft.com/office/officeart/2005/8/layout/cycle1"/>
    <dgm:cxn modelId="{9ABF0D86-E5B3-4442-9FC0-5363D87B949A}" type="presOf" srcId="{3D55D97F-2764-4258-BF92-4A478AF722B3}" destId="{5380762E-2664-294D-93C7-32CBA0953404}" srcOrd="0" destOrd="2" presId="urn:microsoft.com/office/officeart/2005/8/layout/cycle1"/>
    <dgm:cxn modelId="{D97A5F8A-0F33-7B4F-90F5-38AB3D97D676}" type="presOf" srcId="{796E1C28-1A56-49D8-AA9D-19B4CE94DE41}" destId="{5380762E-2664-294D-93C7-32CBA0953404}" srcOrd="0" destOrd="4" presId="urn:microsoft.com/office/officeart/2005/8/layout/cycle1"/>
    <dgm:cxn modelId="{EE1D548E-99EA-4F4D-B070-7BB8FC4C5489}" srcId="{4093F182-219F-4E3E-AB66-D408B3EDF82E}" destId="{E34F0ED1-7ED4-47D9-8912-B511E5CC7871}" srcOrd="0" destOrd="0" parTransId="{729E45DA-A5BB-4CA1-AC72-5C5E240D9A70}" sibTransId="{9133D9B4-2FF8-433A-9FBB-4C20C9E62FED}"/>
    <dgm:cxn modelId="{0FC085A2-E793-498E-90CF-AA23D6AA6615}" srcId="{0A2FC104-BBB8-4630-B3CD-3F66C0210E7A}" destId="{3D55D97F-2764-4258-BF92-4A478AF722B3}" srcOrd="1" destOrd="0" parTransId="{9A34628A-7992-4328-92CC-7CBE63F1D576}" sibTransId="{079E6B21-4C1F-4F33-BB1D-A88478751E2F}"/>
    <dgm:cxn modelId="{2BF330A3-A64F-384F-9106-B199B33F2E61}" type="presOf" srcId="{89FD18D2-B338-4114-AA8F-E22FDEFD7534}" destId="{D9E8E58F-64DB-914E-B493-AEFDA1C5ADA4}" srcOrd="0" destOrd="5" presId="urn:microsoft.com/office/officeart/2005/8/layout/cycle1"/>
    <dgm:cxn modelId="{08BF53A9-E268-3849-B9A3-606E758E10FF}" type="presOf" srcId="{E07C0A36-4A32-4E3F-88E2-23D4FF6B7DA0}" destId="{5380762E-2664-294D-93C7-32CBA0953404}" srcOrd="0" destOrd="3" presId="urn:microsoft.com/office/officeart/2005/8/layout/cycle1"/>
    <dgm:cxn modelId="{0C6EC4B8-F99D-244B-AA31-E980A3CD9331}" type="presOf" srcId="{F63C3A53-A3C5-42CF-B149-EA5729780B63}" destId="{D9E8E58F-64DB-914E-B493-AEFDA1C5ADA4}" srcOrd="0" destOrd="1" presId="urn:microsoft.com/office/officeart/2005/8/layout/cycle1"/>
    <dgm:cxn modelId="{0A4949BB-799C-438E-B92D-F4EE429B2BC6}" srcId="{8A15FD84-82EF-4DB6-881A-BA0FBED3B3BF}" destId="{47E3F28A-0B6B-4BDE-B499-1F70F3EA8141}" srcOrd="2" destOrd="0" parTransId="{826E12BB-3003-4755-BE02-B83BC4AEC9E8}" sibTransId="{36661CE8-065C-4BFD-BC9F-069BEF4D4E42}"/>
    <dgm:cxn modelId="{1B14F3CA-A1C5-AC45-8319-5994DABA6DCD}" type="presOf" srcId="{DC6EF422-A8E9-4806-9772-A5E2E305DEF7}" destId="{D9E8E58F-64DB-914E-B493-AEFDA1C5ADA4}" srcOrd="0" destOrd="2" presId="urn:microsoft.com/office/officeart/2005/8/layout/cycle1"/>
    <dgm:cxn modelId="{66C123D3-5216-4975-A7D3-05C493702AB8}" srcId="{4093F182-219F-4E3E-AB66-D408B3EDF82E}" destId="{8A15FD84-82EF-4DB6-881A-BA0FBED3B3BF}" srcOrd="1" destOrd="0" parTransId="{9B75D03D-D0AC-4E1F-BE8F-2CE6167A9DEE}" sibTransId="{65FE20CD-057B-4C67-86E8-827F0596306E}"/>
    <dgm:cxn modelId="{E18C5CD5-F8F1-4C11-AE11-90B6A428375C}" srcId="{0A2FC104-BBB8-4630-B3CD-3F66C0210E7A}" destId="{E07C0A36-4A32-4E3F-88E2-23D4FF6B7DA0}" srcOrd="2" destOrd="0" parTransId="{4E0F1F87-9502-4872-B697-5B04CC0DF394}" sibTransId="{7A902D71-ED45-47B9-8D67-97C3302EFEF9}"/>
    <dgm:cxn modelId="{31F6E5E3-5502-4E1B-A526-D32D4FF76FF4}" srcId="{8A15FD84-82EF-4DB6-881A-BA0FBED3B3BF}" destId="{F63C3A53-A3C5-42CF-B149-EA5729780B63}" srcOrd="0" destOrd="0" parTransId="{0315CCCA-9AF2-4A51-A45E-8D8FF0F575FB}" sibTransId="{ADF72A5B-A906-4F98-9308-1DA1656DA9FD}"/>
    <dgm:cxn modelId="{EE3FFFE7-EB3A-452D-8E5E-4F10409B96DE}" srcId="{8A15FD84-82EF-4DB6-881A-BA0FBED3B3BF}" destId="{8CF24512-F48B-4C06-ABA6-EF7FC0BFCEAB}" srcOrd="3" destOrd="0" parTransId="{F8BB3B91-D0D5-4F15-BB16-858F8DD5A0C8}" sibTransId="{37681A0E-BBAB-44E3-882D-4A25F9DDD0BD}"/>
    <dgm:cxn modelId="{DE08DBEC-01D8-4A7D-BB7B-142C48DFB90D}" srcId="{8A15FD84-82EF-4DB6-881A-BA0FBED3B3BF}" destId="{DC6EF422-A8E9-4806-9772-A5E2E305DEF7}" srcOrd="1" destOrd="0" parTransId="{9D899D17-DE6A-4EB0-B852-E9214D6182AA}" sibTransId="{C764F73C-77DD-42A0-B1B2-5DB1BFCA2CBB}"/>
    <dgm:cxn modelId="{00A5D7F9-C621-2B41-B9E1-AE53DA40609B}" type="presOf" srcId="{4093F182-219F-4E3E-AB66-D408B3EDF82E}" destId="{6B5787D3-E9BE-674F-BAF5-D4D20CACF8E1}" srcOrd="0" destOrd="0" presId="urn:microsoft.com/office/officeart/2005/8/layout/cycle1"/>
    <dgm:cxn modelId="{DFB080FE-C4A6-B040-8CCC-B94C3A8D7B32}" type="presOf" srcId="{1FE73274-5ED7-4072-B9B0-F97BA119BF7A}" destId="{5380762E-2664-294D-93C7-32CBA0953404}" srcOrd="0" destOrd="1" presId="urn:microsoft.com/office/officeart/2005/8/layout/cycle1"/>
    <dgm:cxn modelId="{566F9773-9CD4-0843-AE76-38926639C94B}" type="presParOf" srcId="{6B5787D3-E9BE-674F-BAF5-D4D20CACF8E1}" destId="{CF12CBD4-030A-7549-8240-CD48C12F298C}" srcOrd="0" destOrd="0" presId="urn:microsoft.com/office/officeart/2005/8/layout/cycle1"/>
    <dgm:cxn modelId="{9BDF57F2-EA35-D943-B0C6-E74E1484963E}" type="presParOf" srcId="{6B5787D3-E9BE-674F-BAF5-D4D20CACF8E1}" destId="{CFD71B05-8C8A-B749-AD40-9B8B65C6CF0D}" srcOrd="1" destOrd="0" presId="urn:microsoft.com/office/officeart/2005/8/layout/cycle1"/>
    <dgm:cxn modelId="{7D6D5C07-F7D2-2243-99C5-DFD61DADAE9F}" type="presParOf" srcId="{6B5787D3-E9BE-674F-BAF5-D4D20CACF8E1}" destId="{B064E769-CCAB-254A-BE2B-8690107B2B65}" srcOrd="2" destOrd="0" presId="urn:microsoft.com/office/officeart/2005/8/layout/cycle1"/>
    <dgm:cxn modelId="{F2BF412B-E3AD-8744-AAEE-01A71D5D6387}" type="presParOf" srcId="{6B5787D3-E9BE-674F-BAF5-D4D20CACF8E1}" destId="{038AB471-11AA-AF49-8467-AC44005C4BAF}" srcOrd="3" destOrd="0" presId="urn:microsoft.com/office/officeart/2005/8/layout/cycle1"/>
    <dgm:cxn modelId="{340F7C61-5A07-C745-A763-92694527A63B}" type="presParOf" srcId="{6B5787D3-E9BE-674F-BAF5-D4D20CACF8E1}" destId="{D9E8E58F-64DB-914E-B493-AEFDA1C5ADA4}" srcOrd="4" destOrd="0" presId="urn:microsoft.com/office/officeart/2005/8/layout/cycle1"/>
    <dgm:cxn modelId="{2048161F-C355-F742-8F53-2BA937C5B030}" type="presParOf" srcId="{6B5787D3-E9BE-674F-BAF5-D4D20CACF8E1}" destId="{7CCD1A76-86E9-C34F-A795-699E22B29F0C}" srcOrd="5" destOrd="0" presId="urn:microsoft.com/office/officeart/2005/8/layout/cycle1"/>
    <dgm:cxn modelId="{361FAB5A-5C1C-B646-8F41-A450DFAE6E2E}" type="presParOf" srcId="{6B5787D3-E9BE-674F-BAF5-D4D20CACF8E1}" destId="{AA947471-EC9A-584A-9F35-3AA108298A29}" srcOrd="6" destOrd="0" presId="urn:microsoft.com/office/officeart/2005/8/layout/cycle1"/>
    <dgm:cxn modelId="{D5DAA752-7DEA-B040-ABC3-384824EA391B}" type="presParOf" srcId="{6B5787D3-E9BE-674F-BAF5-D4D20CACF8E1}" destId="{5380762E-2664-294D-93C7-32CBA0953404}" srcOrd="7" destOrd="0" presId="urn:microsoft.com/office/officeart/2005/8/layout/cycle1"/>
    <dgm:cxn modelId="{2817BC95-B991-2A43-84A9-06B0593737C8}" type="presParOf" srcId="{6B5787D3-E9BE-674F-BAF5-D4D20CACF8E1}" destId="{76144539-21E8-7A43-98BA-4838F43D858F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4866C9A-808B-48A7-B3B4-F671BEB6AFE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DB89E73-E365-476F-8D29-222966F82AAD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Real-Time Alerts</a:t>
          </a:r>
          <a:r>
            <a:rPr lang="en-IN" b="0" i="0"/>
            <a:t>: Email and webhook notifications for high-risk threats (alerts.py).</a:t>
          </a:r>
          <a:endParaRPr lang="en-US"/>
        </a:p>
      </dgm:t>
    </dgm:pt>
    <dgm:pt modelId="{4F43D4BC-B08F-47DB-B9B2-FA8222D9EE08}" type="parTrans" cxnId="{90E63EBF-26BA-4B1A-BBE5-32CE9338BBC9}">
      <dgm:prSet/>
      <dgm:spPr/>
      <dgm:t>
        <a:bodyPr/>
        <a:lstStyle/>
        <a:p>
          <a:endParaRPr lang="en-US"/>
        </a:p>
      </dgm:t>
    </dgm:pt>
    <dgm:pt modelId="{99D4ABA0-E74A-4957-8348-FFF0DCBE2368}" type="sibTrans" cxnId="{90E63EBF-26BA-4B1A-BBE5-32CE9338BBC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8726BC3-5164-42DD-B531-35063AB6EA4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 dirty="0"/>
            <a:t>Automated Defenses</a:t>
          </a:r>
          <a:r>
            <a:rPr lang="en-IN" b="0" i="0" dirty="0"/>
            <a:t>: Auto-blocking high-risk IPs and cleaning old blocks (blue_team_defence.py).</a:t>
          </a:r>
          <a:endParaRPr lang="en-US" dirty="0"/>
        </a:p>
      </dgm:t>
    </dgm:pt>
    <dgm:pt modelId="{6223DCF1-32DE-4F5C-8BC6-25C0E86DA5D5}" type="parTrans" cxnId="{D80B8D66-F76B-4336-8865-36210F248D15}">
      <dgm:prSet/>
      <dgm:spPr/>
      <dgm:t>
        <a:bodyPr/>
        <a:lstStyle/>
        <a:p>
          <a:endParaRPr lang="en-US"/>
        </a:p>
      </dgm:t>
    </dgm:pt>
    <dgm:pt modelId="{2ACFC35E-8C57-4948-8521-7A23FF6C3198}" type="sibTrans" cxnId="{D80B8D66-F76B-4336-8865-36210F248D1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1586518-A0F9-4915-8B59-2DD1249A77A3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Threat Hunting</a:t>
          </a:r>
          <a:r>
            <a:rPr lang="en-IN" b="0" i="0"/>
            <a:t>: Proactive threat hunting to identify emerging risks (</a:t>
          </a:r>
          <a:r>
            <a:rPr lang="en-IN"/>
            <a:t>a</a:t>
          </a:r>
          <a:r>
            <a:rPr lang="en-IN" b="0" i="0"/>
            <a:t>i_threat_hunting.py).</a:t>
          </a:r>
          <a:endParaRPr lang="en-US"/>
        </a:p>
      </dgm:t>
    </dgm:pt>
    <dgm:pt modelId="{D9D2C814-BD12-455E-BA7F-7D637C92F568}" type="parTrans" cxnId="{55845F84-64B5-402B-9D3F-E286799F2CE3}">
      <dgm:prSet/>
      <dgm:spPr/>
      <dgm:t>
        <a:bodyPr/>
        <a:lstStyle/>
        <a:p>
          <a:endParaRPr lang="en-US"/>
        </a:p>
      </dgm:t>
    </dgm:pt>
    <dgm:pt modelId="{E8FC4BB1-75EC-401B-AE9D-0EEFAB13D7B6}" type="sibTrans" cxnId="{55845F84-64B5-402B-9D3F-E286799F2CE3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56E387-6821-4676-B3B2-2E1478B560CC}">
      <dgm:prSet/>
      <dgm:spPr/>
      <dgm:t>
        <a:bodyPr/>
        <a:lstStyle/>
        <a:p>
          <a:pPr>
            <a:lnSpc>
              <a:spcPct val="100000"/>
            </a:lnSpc>
          </a:pPr>
          <a:r>
            <a:rPr lang="en-IN" b="1" i="0"/>
            <a:t>Data Encryption</a:t>
          </a:r>
          <a:r>
            <a:rPr lang="en-IN" b="0" i="0"/>
            <a:t>: Secure database connections and environment variable management (.env with dotenv).</a:t>
          </a:r>
          <a:endParaRPr lang="en-US"/>
        </a:p>
      </dgm:t>
    </dgm:pt>
    <dgm:pt modelId="{AEF19101-E2F9-4D7D-AEC0-7E62AED8BC0C}" type="parTrans" cxnId="{B43F70F4-8ED9-437D-894B-D0D69720FBE9}">
      <dgm:prSet/>
      <dgm:spPr/>
      <dgm:t>
        <a:bodyPr/>
        <a:lstStyle/>
        <a:p>
          <a:endParaRPr lang="en-US"/>
        </a:p>
      </dgm:t>
    </dgm:pt>
    <dgm:pt modelId="{08636471-8FAC-488A-B49C-919F0779730C}" type="sibTrans" cxnId="{B43F70F4-8ED9-437D-894B-D0D69720FBE9}">
      <dgm:prSet/>
      <dgm:spPr/>
      <dgm:t>
        <a:bodyPr/>
        <a:lstStyle/>
        <a:p>
          <a:endParaRPr lang="en-US"/>
        </a:p>
      </dgm:t>
    </dgm:pt>
    <dgm:pt modelId="{EE1D1665-B453-4CE8-B16C-780582691356}" type="pres">
      <dgm:prSet presAssocID="{34866C9A-808B-48A7-B3B4-F671BEB6AFE3}" presName="root" presStyleCnt="0">
        <dgm:presLayoutVars>
          <dgm:dir/>
          <dgm:resizeHandles val="exact"/>
        </dgm:presLayoutVars>
      </dgm:prSet>
      <dgm:spPr/>
    </dgm:pt>
    <dgm:pt modelId="{48099AD6-C084-4760-919E-ED52F081DE7A}" type="pres">
      <dgm:prSet presAssocID="{34866C9A-808B-48A7-B3B4-F671BEB6AFE3}" presName="container" presStyleCnt="0">
        <dgm:presLayoutVars>
          <dgm:dir/>
          <dgm:resizeHandles val="exact"/>
        </dgm:presLayoutVars>
      </dgm:prSet>
      <dgm:spPr/>
    </dgm:pt>
    <dgm:pt modelId="{E2A1A57A-EAAF-4058-ADA9-6BF27978AC72}" type="pres">
      <dgm:prSet presAssocID="{2DB89E73-E365-476F-8D29-222966F82AAD}" presName="compNode" presStyleCnt="0"/>
      <dgm:spPr/>
    </dgm:pt>
    <dgm:pt modelId="{C403DDD2-B620-4B4A-8BCF-93C3D7A3D138}" type="pres">
      <dgm:prSet presAssocID="{2DB89E73-E365-476F-8D29-222966F82AAD}" presName="iconBgRect" presStyleLbl="bgShp" presStyleIdx="0" presStyleCnt="4"/>
      <dgm:spPr/>
    </dgm:pt>
    <dgm:pt modelId="{BB2713A7-E97D-4134-81A5-069E210DB46F}" type="pres">
      <dgm:prSet presAssocID="{2DB89E73-E365-476F-8D29-222966F82AA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5613A6F8-636B-474B-BD18-0BD6F461A877}" type="pres">
      <dgm:prSet presAssocID="{2DB89E73-E365-476F-8D29-222966F82AAD}" presName="spaceRect" presStyleCnt="0"/>
      <dgm:spPr/>
    </dgm:pt>
    <dgm:pt modelId="{8BC777E6-81D4-44D1-8CE7-77127B06BC14}" type="pres">
      <dgm:prSet presAssocID="{2DB89E73-E365-476F-8D29-222966F82AAD}" presName="textRect" presStyleLbl="revTx" presStyleIdx="0" presStyleCnt="4">
        <dgm:presLayoutVars>
          <dgm:chMax val="1"/>
          <dgm:chPref val="1"/>
        </dgm:presLayoutVars>
      </dgm:prSet>
      <dgm:spPr/>
    </dgm:pt>
    <dgm:pt modelId="{4F259A82-4468-4651-AAD4-D08442DF5B4E}" type="pres">
      <dgm:prSet presAssocID="{99D4ABA0-E74A-4957-8348-FFF0DCBE2368}" presName="sibTrans" presStyleLbl="sibTrans2D1" presStyleIdx="0" presStyleCnt="0"/>
      <dgm:spPr/>
    </dgm:pt>
    <dgm:pt modelId="{71418354-8EE3-4161-9A02-D703AD51D1E6}" type="pres">
      <dgm:prSet presAssocID="{68726BC3-5164-42DD-B531-35063AB6EA4C}" presName="compNode" presStyleCnt="0"/>
      <dgm:spPr/>
    </dgm:pt>
    <dgm:pt modelId="{1F45BBE1-2946-40AE-88B8-47E7AFB127A7}" type="pres">
      <dgm:prSet presAssocID="{68726BC3-5164-42DD-B531-35063AB6EA4C}" presName="iconBgRect" presStyleLbl="bgShp" presStyleIdx="1" presStyleCnt="4"/>
      <dgm:spPr/>
    </dgm:pt>
    <dgm:pt modelId="{97D204C3-5EC1-4124-B860-7CE33644F743}" type="pres">
      <dgm:prSet presAssocID="{68726BC3-5164-42DD-B531-35063AB6EA4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1078A02-0D0B-44B7-ACDB-3806BA65E2C1}" type="pres">
      <dgm:prSet presAssocID="{68726BC3-5164-42DD-B531-35063AB6EA4C}" presName="spaceRect" presStyleCnt="0"/>
      <dgm:spPr/>
    </dgm:pt>
    <dgm:pt modelId="{DCE6C3B9-8320-47E9-B1BE-B397A5C592A8}" type="pres">
      <dgm:prSet presAssocID="{68726BC3-5164-42DD-B531-35063AB6EA4C}" presName="textRect" presStyleLbl="revTx" presStyleIdx="1" presStyleCnt="4">
        <dgm:presLayoutVars>
          <dgm:chMax val="1"/>
          <dgm:chPref val="1"/>
        </dgm:presLayoutVars>
      </dgm:prSet>
      <dgm:spPr/>
    </dgm:pt>
    <dgm:pt modelId="{9053E05F-8563-47E7-9339-E9968038B51B}" type="pres">
      <dgm:prSet presAssocID="{2ACFC35E-8C57-4948-8521-7A23FF6C3198}" presName="sibTrans" presStyleLbl="sibTrans2D1" presStyleIdx="0" presStyleCnt="0"/>
      <dgm:spPr/>
    </dgm:pt>
    <dgm:pt modelId="{414A814D-FBE2-43D3-B271-F198ECC01D8E}" type="pres">
      <dgm:prSet presAssocID="{C1586518-A0F9-4915-8B59-2DD1249A77A3}" presName="compNode" presStyleCnt="0"/>
      <dgm:spPr/>
    </dgm:pt>
    <dgm:pt modelId="{925C664A-03A7-4D17-8728-72C0B6A91967}" type="pres">
      <dgm:prSet presAssocID="{C1586518-A0F9-4915-8B59-2DD1249A77A3}" presName="iconBgRect" presStyleLbl="bgShp" presStyleIdx="2" presStyleCnt="4"/>
      <dgm:spPr/>
    </dgm:pt>
    <dgm:pt modelId="{8860E53E-8C81-449A-9CD8-25CCADDB1E9E}" type="pres">
      <dgm:prSet presAssocID="{C1586518-A0F9-4915-8B59-2DD1249A77A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er"/>
        </a:ext>
      </dgm:extLst>
    </dgm:pt>
    <dgm:pt modelId="{00C7A88C-7717-4A67-AF40-E7D848008520}" type="pres">
      <dgm:prSet presAssocID="{C1586518-A0F9-4915-8B59-2DD1249A77A3}" presName="spaceRect" presStyleCnt="0"/>
      <dgm:spPr/>
    </dgm:pt>
    <dgm:pt modelId="{589693EC-1CF0-49F5-9B6E-99714A83E188}" type="pres">
      <dgm:prSet presAssocID="{C1586518-A0F9-4915-8B59-2DD1249A77A3}" presName="textRect" presStyleLbl="revTx" presStyleIdx="2" presStyleCnt="4">
        <dgm:presLayoutVars>
          <dgm:chMax val="1"/>
          <dgm:chPref val="1"/>
        </dgm:presLayoutVars>
      </dgm:prSet>
      <dgm:spPr/>
    </dgm:pt>
    <dgm:pt modelId="{C3B0D563-092D-4FB8-8CA0-6BAE1DB26F82}" type="pres">
      <dgm:prSet presAssocID="{E8FC4BB1-75EC-401B-AE9D-0EEFAB13D7B6}" presName="sibTrans" presStyleLbl="sibTrans2D1" presStyleIdx="0" presStyleCnt="0"/>
      <dgm:spPr/>
    </dgm:pt>
    <dgm:pt modelId="{C3A6F009-30FA-4EE6-8723-C13EF4AE7CCB}" type="pres">
      <dgm:prSet presAssocID="{F056E387-6821-4676-B3B2-2E1478B560CC}" presName="compNode" presStyleCnt="0"/>
      <dgm:spPr/>
    </dgm:pt>
    <dgm:pt modelId="{39B14157-11C2-4C8F-96EB-6F635E506337}" type="pres">
      <dgm:prSet presAssocID="{F056E387-6821-4676-B3B2-2E1478B560CC}" presName="iconBgRect" presStyleLbl="bgShp" presStyleIdx="3" presStyleCnt="4"/>
      <dgm:spPr/>
    </dgm:pt>
    <dgm:pt modelId="{EBC4061B-42DF-4A19-951E-16790BCBFBDF}" type="pres">
      <dgm:prSet presAssocID="{F056E387-6821-4676-B3B2-2E1478B560C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F330FB2E-DB9C-4D23-8236-25022DE20B7F}" type="pres">
      <dgm:prSet presAssocID="{F056E387-6821-4676-B3B2-2E1478B560CC}" presName="spaceRect" presStyleCnt="0"/>
      <dgm:spPr/>
    </dgm:pt>
    <dgm:pt modelId="{912D2D12-E525-4483-B889-AE12741F0B9D}" type="pres">
      <dgm:prSet presAssocID="{F056E387-6821-4676-B3B2-2E1478B560C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DA77C00-0704-441B-ACC7-56C4FC839044}" type="presOf" srcId="{2ACFC35E-8C57-4948-8521-7A23FF6C3198}" destId="{9053E05F-8563-47E7-9339-E9968038B51B}" srcOrd="0" destOrd="0" presId="urn:microsoft.com/office/officeart/2018/2/layout/IconCircleList"/>
    <dgm:cxn modelId="{DE6C3C34-3FCB-4783-8D12-D498AB99E671}" type="presOf" srcId="{68726BC3-5164-42DD-B531-35063AB6EA4C}" destId="{DCE6C3B9-8320-47E9-B1BE-B397A5C592A8}" srcOrd="0" destOrd="0" presId="urn:microsoft.com/office/officeart/2018/2/layout/IconCircleList"/>
    <dgm:cxn modelId="{F19BDF35-1DB3-4749-BE6D-723B92B54A9A}" type="presOf" srcId="{34866C9A-808B-48A7-B3B4-F671BEB6AFE3}" destId="{EE1D1665-B453-4CE8-B16C-780582691356}" srcOrd="0" destOrd="0" presId="urn:microsoft.com/office/officeart/2018/2/layout/IconCircleList"/>
    <dgm:cxn modelId="{7412313C-CFB7-4157-AA35-A396EB0A2DB5}" type="presOf" srcId="{E8FC4BB1-75EC-401B-AE9D-0EEFAB13D7B6}" destId="{C3B0D563-092D-4FB8-8CA0-6BAE1DB26F82}" srcOrd="0" destOrd="0" presId="urn:microsoft.com/office/officeart/2018/2/layout/IconCircleList"/>
    <dgm:cxn modelId="{D80B8D66-F76B-4336-8865-36210F248D15}" srcId="{34866C9A-808B-48A7-B3B4-F671BEB6AFE3}" destId="{68726BC3-5164-42DD-B531-35063AB6EA4C}" srcOrd="1" destOrd="0" parTransId="{6223DCF1-32DE-4F5C-8BC6-25C0E86DA5D5}" sibTransId="{2ACFC35E-8C57-4948-8521-7A23FF6C3198}"/>
    <dgm:cxn modelId="{55845F84-64B5-402B-9D3F-E286799F2CE3}" srcId="{34866C9A-808B-48A7-B3B4-F671BEB6AFE3}" destId="{C1586518-A0F9-4915-8B59-2DD1249A77A3}" srcOrd="2" destOrd="0" parTransId="{D9D2C814-BD12-455E-BA7F-7D637C92F568}" sibTransId="{E8FC4BB1-75EC-401B-AE9D-0EEFAB13D7B6}"/>
    <dgm:cxn modelId="{2D0C0B88-5F2A-41E3-BA97-9174F7C9E7B6}" type="presOf" srcId="{99D4ABA0-E74A-4957-8348-FFF0DCBE2368}" destId="{4F259A82-4468-4651-AAD4-D08442DF5B4E}" srcOrd="0" destOrd="0" presId="urn:microsoft.com/office/officeart/2018/2/layout/IconCircleList"/>
    <dgm:cxn modelId="{092669B6-8364-4027-96CA-FA18329C40C6}" type="presOf" srcId="{F056E387-6821-4676-B3B2-2E1478B560CC}" destId="{912D2D12-E525-4483-B889-AE12741F0B9D}" srcOrd="0" destOrd="0" presId="urn:microsoft.com/office/officeart/2018/2/layout/IconCircleList"/>
    <dgm:cxn modelId="{90E63EBF-26BA-4B1A-BBE5-32CE9338BBC9}" srcId="{34866C9A-808B-48A7-B3B4-F671BEB6AFE3}" destId="{2DB89E73-E365-476F-8D29-222966F82AAD}" srcOrd="0" destOrd="0" parTransId="{4F43D4BC-B08F-47DB-B9B2-FA8222D9EE08}" sibTransId="{99D4ABA0-E74A-4957-8348-FFF0DCBE2368}"/>
    <dgm:cxn modelId="{5D6C80EA-D997-4D6B-BFA7-7A55F132431A}" type="presOf" srcId="{C1586518-A0F9-4915-8B59-2DD1249A77A3}" destId="{589693EC-1CF0-49F5-9B6E-99714A83E188}" srcOrd="0" destOrd="0" presId="urn:microsoft.com/office/officeart/2018/2/layout/IconCircleList"/>
    <dgm:cxn modelId="{B43F70F4-8ED9-437D-894B-D0D69720FBE9}" srcId="{34866C9A-808B-48A7-B3B4-F671BEB6AFE3}" destId="{F056E387-6821-4676-B3B2-2E1478B560CC}" srcOrd="3" destOrd="0" parTransId="{AEF19101-E2F9-4D7D-AEC0-7E62AED8BC0C}" sibTransId="{08636471-8FAC-488A-B49C-919F0779730C}"/>
    <dgm:cxn modelId="{D15ADDF6-E93D-4521-AA54-C58D54F7FEB4}" type="presOf" srcId="{2DB89E73-E365-476F-8D29-222966F82AAD}" destId="{8BC777E6-81D4-44D1-8CE7-77127B06BC14}" srcOrd="0" destOrd="0" presId="urn:microsoft.com/office/officeart/2018/2/layout/IconCircleList"/>
    <dgm:cxn modelId="{8C30BF56-AC71-4B12-B1AE-9F998A6181A8}" type="presParOf" srcId="{EE1D1665-B453-4CE8-B16C-780582691356}" destId="{48099AD6-C084-4760-919E-ED52F081DE7A}" srcOrd="0" destOrd="0" presId="urn:microsoft.com/office/officeart/2018/2/layout/IconCircleList"/>
    <dgm:cxn modelId="{94983A07-1256-44A1-AE1D-BDC475C55680}" type="presParOf" srcId="{48099AD6-C084-4760-919E-ED52F081DE7A}" destId="{E2A1A57A-EAAF-4058-ADA9-6BF27978AC72}" srcOrd="0" destOrd="0" presId="urn:microsoft.com/office/officeart/2018/2/layout/IconCircleList"/>
    <dgm:cxn modelId="{2D5B7F6B-2404-47F6-8E9A-8E79F7BDB9BD}" type="presParOf" srcId="{E2A1A57A-EAAF-4058-ADA9-6BF27978AC72}" destId="{C403DDD2-B620-4B4A-8BCF-93C3D7A3D138}" srcOrd="0" destOrd="0" presId="urn:microsoft.com/office/officeart/2018/2/layout/IconCircleList"/>
    <dgm:cxn modelId="{49737174-B91E-4D48-BA52-D5B800599900}" type="presParOf" srcId="{E2A1A57A-EAAF-4058-ADA9-6BF27978AC72}" destId="{BB2713A7-E97D-4134-81A5-069E210DB46F}" srcOrd="1" destOrd="0" presId="urn:microsoft.com/office/officeart/2018/2/layout/IconCircleList"/>
    <dgm:cxn modelId="{F7779FCA-4520-4939-966A-87030CE2A019}" type="presParOf" srcId="{E2A1A57A-EAAF-4058-ADA9-6BF27978AC72}" destId="{5613A6F8-636B-474B-BD18-0BD6F461A877}" srcOrd="2" destOrd="0" presId="urn:microsoft.com/office/officeart/2018/2/layout/IconCircleList"/>
    <dgm:cxn modelId="{C77F2D93-8B4E-49B7-8DC2-C7FBF4E4437F}" type="presParOf" srcId="{E2A1A57A-EAAF-4058-ADA9-6BF27978AC72}" destId="{8BC777E6-81D4-44D1-8CE7-77127B06BC14}" srcOrd="3" destOrd="0" presId="urn:microsoft.com/office/officeart/2018/2/layout/IconCircleList"/>
    <dgm:cxn modelId="{A7ADC336-171B-4DCF-BF27-B05B868A4642}" type="presParOf" srcId="{48099AD6-C084-4760-919E-ED52F081DE7A}" destId="{4F259A82-4468-4651-AAD4-D08442DF5B4E}" srcOrd="1" destOrd="0" presId="urn:microsoft.com/office/officeart/2018/2/layout/IconCircleList"/>
    <dgm:cxn modelId="{658F6F30-37E8-434E-AEAB-22935D25DDBF}" type="presParOf" srcId="{48099AD6-C084-4760-919E-ED52F081DE7A}" destId="{71418354-8EE3-4161-9A02-D703AD51D1E6}" srcOrd="2" destOrd="0" presId="urn:microsoft.com/office/officeart/2018/2/layout/IconCircleList"/>
    <dgm:cxn modelId="{184C617F-0D47-498E-810E-9BE3446C9788}" type="presParOf" srcId="{71418354-8EE3-4161-9A02-D703AD51D1E6}" destId="{1F45BBE1-2946-40AE-88B8-47E7AFB127A7}" srcOrd="0" destOrd="0" presId="urn:microsoft.com/office/officeart/2018/2/layout/IconCircleList"/>
    <dgm:cxn modelId="{4B459FFA-B693-4247-8E80-7644B4117232}" type="presParOf" srcId="{71418354-8EE3-4161-9A02-D703AD51D1E6}" destId="{97D204C3-5EC1-4124-B860-7CE33644F743}" srcOrd="1" destOrd="0" presId="urn:microsoft.com/office/officeart/2018/2/layout/IconCircleList"/>
    <dgm:cxn modelId="{852B69EC-89D4-467E-91B2-289AAEA95562}" type="presParOf" srcId="{71418354-8EE3-4161-9A02-D703AD51D1E6}" destId="{C1078A02-0D0B-44B7-ACDB-3806BA65E2C1}" srcOrd="2" destOrd="0" presId="urn:microsoft.com/office/officeart/2018/2/layout/IconCircleList"/>
    <dgm:cxn modelId="{3BC2EA49-7DD8-4CB2-A2DC-2CC50AC1ED32}" type="presParOf" srcId="{71418354-8EE3-4161-9A02-D703AD51D1E6}" destId="{DCE6C3B9-8320-47E9-B1BE-B397A5C592A8}" srcOrd="3" destOrd="0" presId="urn:microsoft.com/office/officeart/2018/2/layout/IconCircleList"/>
    <dgm:cxn modelId="{BF2A9098-7490-48E9-9D2D-C174A96D6B3C}" type="presParOf" srcId="{48099AD6-C084-4760-919E-ED52F081DE7A}" destId="{9053E05F-8563-47E7-9339-E9968038B51B}" srcOrd="3" destOrd="0" presId="urn:microsoft.com/office/officeart/2018/2/layout/IconCircleList"/>
    <dgm:cxn modelId="{C009C189-73DA-4DF8-8C5F-B4783E86A738}" type="presParOf" srcId="{48099AD6-C084-4760-919E-ED52F081DE7A}" destId="{414A814D-FBE2-43D3-B271-F198ECC01D8E}" srcOrd="4" destOrd="0" presId="urn:microsoft.com/office/officeart/2018/2/layout/IconCircleList"/>
    <dgm:cxn modelId="{DAD3BB37-A8C0-45C3-9AC0-A114D9802A2F}" type="presParOf" srcId="{414A814D-FBE2-43D3-B271-F198ECC01D8E}" destId="{925C664A-03A7-4D17-8728-72C0B6A91967}" srcOrd="0" destOrd="0" presId="urn:microsoft.com/office/officeart/2018/2/layout/IconCircleList"/>
    <dgm:cxn modelId="{10678017-DD44-43BF-9609-87457A2B8258}" type="presParOf" srcId="{414A814D-FBE2-43D3-B271-F198ECC01D8E}" destId="{8860E53E-8C81-449A-9CD8-25CCADDB1E9E}" srcOrd="1" destOrd="0" presId="urn:microsoft.com/office/officeart/2018/2/layout/IconCircleList"/>
    <dgm:cxn modelId="{4F516708-7BE7-4EAF-B638-7CCB867AC4D0}" type="presParOf" srcId="{414A814D-FBE2-43D3-B271-F198ECC01D8E}" destId="{00C7A88C-7717-4A67-AF40-E7D848008520}" srcOrd="2" destOrd="0" presId="urn:microsoft.com/office/officeart/2018/2/layout/IconCircleList"/>
    <dgm:cxn modelId="{12DD5A2A-F610-47A0-A099-1737543D9ECE}" type="presParOf" srcId="{414A814D-FBE2-43D3-B271-F198ECC01D8E}" destId="{589693EC-1CF0-49F5-9B6E-99714A83E188}" srcOrd="3" destOrd="0" presId="urn:microsoft.com/office/officeart/2018/2/layout/IconCircleList"/>
    <dgm:cxn modelId="{BAFE32F1-0517-432F-9C4F-01C5CB4778AE}" type="presParOf" srcId="{48099AD6-C084-4760-919E-ED52F081DE7A}" destId="{C3B0D563-092D-4FB8-8CA0-6BAE1DB26F82}" srcOrd="5" destOrd="0" presId="urn:microsoft.com/office/officeart/2018/2/layout/IconCircleList"/>
    <dgm:cxn modelId="{D1C45413-90CB-48C0-BC56-B2454C9BBE17}" type="presParOf" srcId="{48099AD6-C084-4760-919E-ED52F081DE7A}" destId="{C3A6F009-30FA-4EE6-8723-C13EF4AE7CCB}" srcOrd="6" destOrd="0" presId="urn:microsoft.com/office/officeart/2018/2/layout/IconCircleList"/>
    <dgm:cxn modelId="{BB613816-AE3F-475B-9A0B-8C281BE30F90}" type="presParOf" srcId="{C3A6F009-30FA-4EE6-8723-C13EF4AE7CCB}" destId="{39B14157-11C2-4C8F-96EB-6F635E506337}" srcOrd="0" destOrd="0" presId="urn:microsoft.com/office/officeart/2018/2/layout/IconCircleList"/>
    <dgm:cxn modelId="{BE1424E9-8467-43D6-99D4-DF8DFDDD9952}" type="presParOf" srcId="{C3A6F009-30FA-4EE6-8723-C13EF4AE7CCB}" destId="{EBC4061B-42DF-4A19-951E-16790BCBFBDF}" srcOrd="1" destOrd="0" presId="urn:microsoft.com/office/officeart/2018/2/layout/IconCircleList"/>
    <dgm:cxn modelId="{3A2E8CA6-AE42-45B7-B78B-E5C7E9087DCF}" type="presParOf" srcId="{C3A6F009-30FA-4EE6-8723-C13EF4AE7CCB}" destId="{F330FB2E-DB9C-4D23-8236-25022DE20B7F}" srcOrd="2" destOrd="0" presId="urn:microsoft.com/office/officeart/2018/2/layout/IconCircleList"/>
    <dgm:cxn modelId="{2B575F5C-7F0C-4768-A916-A74B5122687E}" type="presParOf" srcId="{C3A6F009-30FA-4EE6-8723-C13EF4AE7CCB}" destId="{912D2D12-E525-4483-B889-AE12741F0B9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49565DE-4A89-4AE5-AEC1-F0F5BB2DF69A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5F4E218C-65E0-4CBC-8D7D-C135D1128F32}">
      <dgm:prSet/>
      <dgm:spPr/>
      <dgm:t>
        <a:bodyPr/>
        <a:lstStyle/>
        <a:p>
          <a:pPr>
            <a:defRPr b="1"/>
          </a:pPr>
          <a:r>
            <a:rPr lang="en-IN" b="1" i="0"/>
            <a:t>Unit Testing</a:t>
          </a:r>
          <a:r>
            <a:rPr lang="en-IN" b="0" i="0"/>
            <a:t>: Tested individual components (e.g., calculate_cba, calculate_risk_score).</a:t>
          </a:r>
          <a:endParaRPr lang="en-US"/>
        </a:p>
      </dgm:t>
    </dgm:pt>
    <dgm:pt modelId="{A43A6868-F158-4244-A84E-CD0BEF746597}" type="parTrans" cxnId="{18408899-3D13-46C0-B3FB-931CF458B093}">
      <dgm:prSet/>
      <dgm:spPr/>
      <dgm:t>
        <a:bodyPr/>
        <a:lstStyle/>
        <a:p>
          <a:endParaRPr lang="en-US"/>
        </a:p>
      </dgm:t>
    </dgm:pt>
    <dgm:pt modelId="{A204B9E3-87FF-4D81-AF50-8D013136417B}" type="sibTrans" cxnId="{18408899-3D13-46C0-B3FB-931CF458B093}">
      <dgm:prSet/>
      <dgm:spPr/>
      <dgm:t>
        <a:bodyPr/>
        <a:lstStyle/>
        <a:p>
          <a:endParaRPr lang="en-US"/>
        </a:p>
      </dgm:t>
    </dgm:pt>
    <dgm:pt modelId="{E39CDC3D-443E-44D0-B6EE-FEB5F57D7D10}">
      <dgm:prSet/>
      <dgm:spPr/>
      <dgm:t>
        <a:bodyPr/>
        <a:lstStyle/>
        <a:p>
          <a:pPr>
            <a:defRPr b="1"/>
          </a:pPr>
          <a:r>
            <a:rPr lang="en-IN" b="1" i="0"/>
            <a:t>Integration Testing</a:t>
          </a:r>
          <a:r>
            <a:rPr lang="en-IN" b="0" i="0"/>
            <a:t>: Verified data flow from SpiderFoot to database to frontend.</a:t>
          </a:r>
          <a:endParaRPr lang="en-US"/>
        </a:p>
      </dgm:t>
    </dgm:pt>
    <dgm:pt modelId="{D8A16C62-24F7-469A-AC25-16E1CCA413C4}" type="parTrans" cxnId="{FE0BCE12-9997-4E65-A97F-42949AE40606}">
      <dgm:prSet/>
      <dgm:spPr/>
      <dgm:t>
        <a:bodyPr/>
        <a:lstStyle/>
        <a:p>
          <a:endParaRPr lang="en-US"/>
        </a:p>
      </dgm:t>
    </dgm:pt>
    <dgm:pt modelId="{51B1F1CE-4B32-469D-AA27-7E4EE4047C56}" type="sibTrans" cxnId="{FE0BCE12-9997-4E65-A97F-42949AE40606}">
      <dgm:prSet/>
      <dgm:spPr/>
      <dgm:t>
        <a:bodyPr/>
        <a:lstStyle/>
        <a:p>
          <a:endParaRPr lang="en-US"/>
        </a:p>
      </dgm:t>
    </dgm:pt>
    <dgm:pt modelId="{E8AB00EE-B638-4BFC-A36E-F0071242ED3B}">
      <dgm:prSet/>
      <dgm:spPr/>
      <dgm:t>
        <a:bodyPr/>
        <a:lstStyle/>
        <a:p>
          <a:pPr>
            <a:defRPr b="1"/>
          </a:pPr>
          <a:r>
            <a:rPr lang="en-IN" b="1" i="0"/>
            <a:t>Stress Testing</a:t>
          </a:r>
          <a:r>
            <a:rPr lang="en-IN" b="0" i="0"/>
            <a:t>: Evaluated Redis caching and PostgreSQL performance under high load.</a:t>
          </a:r>
          <a:endParaRPr lang="en-US"/>
        </a:p>
      </dgm:t>
    </dgm:pt>
    <dgm:pt modelId="{F00EC736-7851-4AF5-A79F-C9181A0B8CDB}" type="parTrans" cxnId="{6E44D125-4193-413C-AD4B-942E259CE34E}">
      <dgm:prSet/>
      <dgm:spPr/>
      <dgm:t>
        <a:bodyPr/>
        <a:lstStyle/>
        <a:p>
          <a:endParaRPr lang="en-US"/>
        </a:p>
      </dgm:t>
    </dgm:pt>
    <dgm:pt modelId="{A11A4BA5-9B47-44FD-B925-3EA3166B7BFF}" type="sibTrans" cxnId="{6E44D125-4193-413C-AD4B-942E259CE34E}">
      <dgm:prSet/>
      <dgm:spPr/>
      <dgm:t>
        <a:bodyPr/>
        <a:lstStyle/>
        <a:p>
          <a:endParaRPr lang="en-US"/>
        </a:p>
      </dgm:t>
    </dgm:pt>
    <dgm:pt modelId="{FFCB317B-76F4-426D-99C8-7B0F31A75023}">
      <dgm:prSet/>
      <dgm:spPr/>
      <dgm:t>
        <a:bodyPr/>
        <a:lstStyle/>
        <a:p>
          <a:pPr>
            <a:defRPr b="1"/>
          </a:pPr>
          <a:r>
            <a:rPr lang="en-IN" b="1" i="0"/>
            <a:t>User Acceptance Testing</a:t>
          </a:r>
          <a:r>
            <a:rPr lang="en-IN" b="0" i="0"/>
            <a:t>: Validated dashboard usability and alert accuracy with sample data.</a:t>
          </a:r>
          <a:endParaRPr lang="en-US"/>
        </a:p>
      </dgm:t>
    </dgm:pt>
    <dgm:pt modelId="{90CA57EC-014B-41AD-9565-592FCFC3C790}" type="parTrans" cxnId="{88A7EABD-BC9D-4AA1-8CDC-85336C7EB57C}">
      <dgm:prSet/>
      <dgm:spPr/>
      <dgm:t>
        <a:bodyPr/>
        <a:lstStyle/>
        <a:p>
          <a:endParaRPr lang="en-US"/>
        </a:p>
      </dgm:t>
    </dgm:pt>
    <dgm:pt modelId="{04B0C1B8-E102-401D-80BA-2A337E22563D}" type="sibTrans" cxnId="{88A7EABD-BC9D-4AA1-8CDC-85336C7EB57C}">
      <dgm:prSet/>
      <dgm:spPr/>
      <dgm:t>
        <a:bodyPr/>
        <a:lstStyle/>
        <a:p>
          <a:endParaRPr lang="en-US"/>
        </a:p>
      </dgm:t>
    </dgm:pt>
    <dgm:pt modelId="{C1E2A7A1-50F1-4DBA-B629-C095A0FEDBDA}">
      <dgm:prSet/>
      <dgm:spPr/>
      <dgm:t>
        <a:bodyPr/>
        <a:lstStyle/>
        <a:p>
          <a:pPr>
            <a:defRPr b="1"/>
          </a:pPr>
          <a:r>
            <a:rPr lang="en-US" b="1"/>
            <a:t>Jmeter Stress Test:</a:t>
          </a:r>
          <a:endParaRPr lang="en-US"/>
        </a:p>
      </dgm:t>
    </dgm:pt>
    <dgm:pt modelId="{413790E4-BC91-4F01-9062-3CA513EF8225}" type="parTrans" cxnId="{03E3538E-F619-4DCF-9416-53177AE98915}">
      <dgm:prSet/>
      <dgm:spPr/>
      <dgm:t>
        <a:bodyPr/>
        <a:lstStyle/>
        <a:p>
          <a:endParaRPr lang="en-US"/>
        </a:p>
      </dgm:t>
    </dgm:pt>
    <dgm:pt modelId="{FB1BE823-2C40-4845-B61B-EE0D8BB0A092}" type="sibTrans" cxnId="{03E3538E-F619-4DCF-9416-53177AE98915}">
      <dgm:prSet/>
      <dgm:spPr/>
      <dgm:t>
        <a:bodyPr/>
        <a:lstStyle/>
        <a:p>
          <a:endParaRPr lang="en-US"/>
        </a:p>
      </dgm:t>
    </dgm:pt>
    <dgm:pt modelId="{CED6C929-59C9-4F14-A331-B094510E436B}">
      <dgm:prSet/>
      <dgm:spPr/>
      <dgm:t>
        <a:bodyPr/>
        <a:lstStyle/>
        <a:p>
          <a:r>
            <a:rPr lang="en-US" b="1"/>
            <a:t>Before Optimization:</a:t>
          </a:r>
          <a:br>
            <a:rPr lang="en-US"/>
          </a:br>
          <a:r>
            <a:rPr lang="en-US"/>
            <a:t>Average res time: 500ms, </a:t>
          </a:r>
        </a:p>
        <a:p>
          <a:r>
            <a:rPr lang="en-US"/>
            <a:t>Total requests: 15000, </a:t>
          </a:r>
        </a:p>
        <a:p>
          <a:r>
            <a:rPr lang="en-US"/>
            <a:t>Error rate: 20%, </a:t>
          </a:r>
        </a:p>
        <a:p>
          <a:r>
            <a:rPr lang="en-US"/>
            <a:t>Throughput: 2 req/sec</a:t>
          </a:r>
        </a:p>
      </dgm:t>
    </dgm:pt>
    <dgm:pt modelId="{7D8F04B2-6165-48E9-BED2-0294F77E83A6}" type="parTrans" cxnId="{1F616C89-EAB1-4DD8-8E02-5D22EF3B19EE}">
      <dgm:prSet/>
      <dgm:spPr/>
      <dgm:t>
        <a:bodyPr/>
        <a:lstStyle/>
        <a:p>
          <a:endParaRPr lang="en-US"/>
        </a:p>
      </dgm:t>
    </dgm:pt>
    <dgm:pt modelId="{6EB6027B-D607-4D03-A2DF-54DE3DA34D85}" type="sibTrans" cxnId="{1F616C89-EAB1-4DD8-8E02-5D22EF3B19EE}">
      <dgm:prSet/>
      <dgm:spPr/>
      <dgm:t>
        <a:bodyPr/>
        <a:lstStyle/>
        <a:p>
          <a:endParaRPr lang="en-US"/>
        </a:p>
      </dgm:t>
    </dgm:pt>
    <dgm:pt modelId="{A07D0E4E-C007-4C0E-8108-09AE6DAF13D6}">
      <dgm:prSet/>
      <dgm:spPr/>
      <dgm:t>
        <a:bodyPr/>
        <a:lstStyle/>
        <a:p>
          <a:r>
            <a:rPr lang="en-US" b="1"/>
            <a:t>After Optimization:</a:t>
          </a:r>
          <a:br>
            <a:rPr lang="en-US"/>
          </a:br>
          <a:r>
            <a:rPr lang="en-US"/>
            <a:t>Average res time: 450ms, </a:t>
          </a:r>
        </a:p>
        <a:p>
          <a:r>
            <a:rPr lang="en-US"/>
            <a:t>Error rate: 0.5%, </a:t>
          </a:r>
        </a:p>
        <a:p>
          <a:r>
            <a:rPr lang="en-US"/>
            <a:t>Throughput: 20 req/sec</a:t>
          </a:r>
        </a:p>
      </dgm:t>
    </dgm:pt>
    <dgm:pt modelId="{0CF0CEE2-4F5C-4CAE-B7B1-D2F6A28EAD4A}" type="parTrans" cxnId="{16C0867E-7963-4D48-AE51-C3037623DC0A}">
      <dgm:prSet/>
      <dgm:spPr/>
      <dgm:t>
        <a:bodyPr/>
        <a:lstStyle/>
        <a:p>
          <a:endParaRPr lang="en-US"/>
        </a:p>
      </dgm:t>
    </dgm:pt>
    <dgm:pt modelId="{238FDFC2-7A75-42D0-B8CD-18E1379D1E6F}" type="sibTrans" cxnId="{16C0867E-7963-4D48-AE51-C3037623DC0A}">
      <dgm:prSet/>
      <dgm:spPr/>
      <dgm:t>
        <a:bodyPr/>
        <a:lstStyle/>
        <a:p>
          <a:endParaRPr lang="en-US"/>
        </a:p>
      </dgm:t>
    </dgm:pt>
    <dgm:pt modelId="{7354ADB0-9834-472E-8B29-7F96055F66EC}" type="pres">
      <dgm:prSet presAssocID="{B49565DE-4A89-4AE5-AEC1-F0F5BB2DF69A}" presName="root" presStyleCnt="0">
        <dgm:presLayoutVars>
          <dgm:dir/>
          <dgm:resizeHandles val="exact"/>
        </dgm:presLayoutVars>
      </dgm:prSet>
      <dgm:spPr/>
    </dgm:pt>
    <dgm:pt modelId="{F133B936-2FE7-4664-A7C6-C7AB513F368C}" type="pres">
      <dgm:prSet presAssocID="{5F4E218C-65E0-4CBC-8D7D-C135D1128F32}" presName="compNode" presStyleCnt="0"/>
      <dgm:spPr/>
    </dgm:pt>
    <dgm:pt modelId="{A9A78B87-59A0-43BD-8775-B62703EC439C}" type="pres">
      <dgm:prSet presAssocID="{5F4E218C-65E0-4CBC-8D7D-C135D1128F32}" presName="iconRect" presStyleLbl="node1" presStyleIdx="0" presStyleCnt="5" custLinFactNeighborX="43212" custLinFactNeighborY="-6327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710E539-4DBE-4EB8-9583-F5FB9D8054EA}" type="pres">
      <dgm:prSet presAssocID="{5F4E218C-65E0-4CBC-8D7D-C135D1128F32}" presName="iconSpace" presStyleCnt="0"/>
      <dgm:spPr/>
    </dgm:pt>
    <dgm:pt modelId="{5ED9E5E9-50DC-4622-863F-2C182FBFF863}" type="pres">
      <dgm:prSet presAssocID="{5F4E218C-65E0-4CBC-8D7D-C135D1128F32}" presName="parTx" presStyleLbl="revTx" presStyleIdx="0" presStyleCnt="10" custLinFactY="-8679" custLinFactNeighborX="2159" custLinFactNeighborY="-100000">
        <dgm:presLayoutVars>
          <dgm:chMax val="0"/>
          <dgm:chPref val="0"/>
        </dgm:presLayoutVars>
      </dgm:prSet>
      <dgm:spPr/>
    </dgm:pt>
    <dgm:pt modelId="{DAB58103-DC7F-4CA6-8698-01D9C74E2B7C}" type="pres">
      <dgm:prSet presAssocID="{5F4E218C-65E0-4CBC-8D7D-C135D1128F32}" presName="txSpace" presStyleCnt="0"/>
      <dgm:spPr/>
    </dgm:pt>
    <dgm:pt modelId="{3DC1B4ED-FFE1-4918-9834-D66F73C3A3DF}" type="pres">
      <dgm:prSet presAssocID="{5F4E218C-65E0-4CBC-8D7D-C135D1128F32}" presName="desTx" presStyleLbl="revTx" presStyleIdx="1" presStyleCnt="10">
        <dgm:presLayoutVars/>
      </dgm:prSet>
      <dgm:spPr/>
    </dgm:pt>
    <dgm:pt modelId="{C774813D-8F2A-495A-B043-07CCE5AFFCB8}" type="pres">
      <dgm:prSet presAssocID="{A204B9E3-87FF-4D81-AF50-8D013136417B}" presName="sibTrans" presStyleCnt="0"/>
      <dgm:spPr/>
    </dgm:pt>
    <dgm:pt modelId="{AE1AF3D4-CF63-4373-A215-F04FC23616A0}" type="pres">
      <dgm:prSet presAssocID="{E39CDC3D-443E-44D0-B6EE-FEB5F57D7D10}" presName="compNode" presStyleCnt="0"/>
      <dgm:spPr/>
    </dgm:pt>
    <dgm:pt modelId="{FEE8902C-94EA-4CB0-BC1A-FF69488032E2}" type="pres">
      <dgm:prSet presAssocID="{E39CDC3D-443E-44D0-B6EE-FEB5F57D7D10}" presName="iconRect" presStyleLbl="node1" presStyleIdx="1" presStyleCnt="5" custLinFactNeighborX="46300" custLinFactNeighborY="-6790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108CB493-8558-4C89-BC5A-C7ABB3397617}" type="pres">
      <dgm:prSet presAssocID="{E39CDC3D-443E-44D0-B6EE-FEB5F57D7D10}" presName="iconSpace" presStyleCnt="0"/>
      <dgm:spPr/>
    </dgm:pt>
    <dgm:pt modelId="{6247106F-4660-4067-8592-EF736332763A}" type="pres">
      <dgm:prSet presAssocID="{E39CDC3D-443E-44D0-B6EE-FEB5F57D7D10}" presName="parTx" presStyleLbl="revTx" presStyleIdx="2" presStyleCnt="10" custLinFactY="-14399" custLinFactNeighborX="-1620" custLinFactNeighborY="-100000">
        <dgm:presLayoutVars>
          <dgm:chMax val="0"/>
          <dgm:chPref val="0"/>
        </dgm:presLayoutVars>
      </dgm:prSet>
      <dgm:spPr/>
    </dgm:pt>
    <dgm:pt modelId="{483D1DDA-FC89-4959-BABE-F3042132D095}" type="pres">
      <dgm:prSet presAssocID="{E39CDC3D-443E-44D0-B6EE-FEB5F57D7D10}" presName="txSpace" presStyleCnt="0"/>
      <dgm:spPr/>
    </dgm:pt>
    <dgm:pt modelId="{C38F01D7-1EF3-4FAF-B0B0-609F60492F12}" type="pres">
      <dgm:prSet presAssocID="{E39CDC3D-443E-44D0-B6EE-FEB5F57D7D10}" presName="desTx" presStyleLbl="revTx" presStyleIdx="3" presStyleCnt="10">
        <dgm:presLayoutVars/>
      </dgm:prSet>
      <dgm:spPr/>
    </dgm:pt>
    <dgm:pt modelId="{15EA8F05-1D7E-46F5-839F-9C4D8457405C}" type="pres">
      <dgm:prSet presAssocID="{51B1F1CE-4B32-469D-AA27-7E4EE4047C56}" presName="sibTrans" presStyleCnt="0"/>
      <dgm:spPr/>
    </dgm:pt>
    <dgm:pt modelId="{EC8CCE43-EC5D-4466-95B6-2140D19ED5E8}" type="pres">
      <dgm:prSet presAssocID="{E8AB00EE-B638-4BFC-A36E-F0071242ED3B}" presName="compNode" presStyleCnt="0"/>
      <dgm:spPr/>
    </dgm:pt>
    <dgm:pt modelId="{1203FD91-4A4E-4532-836A-7267E775AC59}" type="pres">
      <dgm:prSet presAssocID="{E8AB00EE-B638-4BFC-A36E-F0071242ED3B}" presName="iconRect" presStyleLbl="node1" presStyleIdx="2" presStyleCnt="5" custLinFactNeighborX="14400" custLinFactNeighborY="-7253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62EC9462-3972-4D60-A048-B8204EFD580B}" type="pres">
      <dgm:prSet presAssocID="{E8AB00EE-B638-4BFC-A36E-F0071242ED3B}" presName="iconSpace" presStyleCnt="0"/>
      <dgm:spPr/>
    </dgm:pt>
    <dgm:pt modelId="{4CC323D1-5DF6-4D1F-95AE-561EA5C48B50}" type="pres">
      <dgm:prSet presAssocID="{E8AB00EE-B638-4BFC-A36E-F0071242ED3B}" presName="parTx" presStyleLbl="revTx" presStyleIdx="4" presStyleCnt="10" custLinFactY="-28699" custLinFactNeighborX="-1081" custLinFactNeighborY="-100000">
        <dgm:presLayoutVars>
          <dgm:chMax val="0"/>
          <dgm:chPref val="0"/>
        </dgm:presLayoutVars>
      </dgm:prSet>
      <dgm:spPr/>
    </dgm:pt>
    <dgm:pt modelId="{50D1E04F-8B74-4CA2-B7D6-A385A4AD96D2}" type="pres">
      <dgm:prSet presAssocID="{E8AB00EE-B638-4BFC-A36E-F0071242ED3B}" presName="txSpace" presStyleCnt="0"/>
      <dgm:spPr/>
    </dgm:pt>
    <dgm:pt modelId="{C65A1E84-ACAC-4CD6-B9A0-7D3BF46834BB}" type="pres">
      <dgm:prSet presAssocID="{E8AB00EE-B638-4BFC-A36E-F0071242ED3B}" presName="desTx" presStyleLbl="revTx" presStyleIdx="5" presStyleCnt="10">
        <dgm:presLayoutVars/>
      </dgm:prSet>
      <dgm:spPr/>
    </dgm:pt>
    <dgm:pt modelId="{3BD30F3D-A25C-4B20-9BBA-34BFC49C016E}" type="pres">
      <dgm:prSet presAssocID="{A11A4BA5-9B47-44FD-B925-3EA3166B7BFF}" presName="sibTrans" presStyleCnt="0"/>
      <dgm:spPr/>
    </dgm:pt>
    <dgm:pt modelId="{8C5A8C78-06B0-490C-8984-C8A8AE0EEA03}" type="pres">
      <dgm:prSet presAssocID="{FFCB317B-76F4-426D-99C8-7B0F31A75023}" presName="compNode" presStyleCnt="0"/>
      <dgm:spPr/>
    </dgm:pt>
    <dgm:pt modelId="{4CCBA9EF-6697-4399-8BFF-5505F6AA24D8}" type="pres">
      <dgm:prSet presAssocID="{FFCB317B-76F4-426D-99C8-7B0F31A75023}" presName="iconRect" presStyleLbl="node1" presStyleIdx="3" presStyleCnt="5" custLinFactNeighborX="41669" custLinFactNeighborY="-82302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45CD4935-FCAE-481A-AEF4-AD7764B0DA27}" type="pres">
      <dgm:prSet presAssocID="{FFCB317B-76F4-426D-99C8-7B0F31A75023}" presName="iconSpace" presStyleCnt="0"/>
      <dgm:spPr/>
    </dgm:pt>
    <dgm:pt modelId="{F5CFC1D2-A91B-45A5-BE72-A722616451E0}" type="pres">
      <dgm:prSet presAssocID="{FFCB317B-76F4-426D-99C8-7B0F31A75023}" presName="parTx" presStyleLbl="revTx" presStyleIdx="6" presStyleCnt="10" custLinFactY="-45859" custLinFactNeighborX="0" custLinFactNeighborY="-100000">
        <dgm:presLayoutVars>
          <dgm:chMax val="0"/>
          <dgm:chPref val="0"/>
        </dgm:presLayoutVars>
      </dgm:prSet>
      <dgm:spPr/>
    </dgm:pt>
    <dgm:pt modelId="{2FDD72FD-7CF6-4A1F-9CAF-68A51F17A073}" type="pres">
      <dgm:prSet presAssocID="{FFCB317B-76F4-426D-99C8-7B0F31A75023}" presName="txSpace" presStyleCnt="0"/>
      <dgm:spPr/>
    </dgm:pt>
    <dgm:pt modelId="{C889E8CA-B62A-41B8-860F-44C2687FE933}" type="pres">
      <dgm:prSet presAssocID="{FFCB317B-76F4-426D-99C8-7B0F31A75023}" presName="desTx" presStyleLbl="revTx" presStyleIdx="7" presStyleCnt="10">
        <dgm:presLayoutVars/>
      </dgm:prSet>
      <dgm:spPr/>
    </dgm:pt>
    <dgm:pt modelId="{15762CA3-0043-49D2-A0EB-E0F66D80169A}" type="pres">
      <dgm:prSet presAssocID="{04B0C1B8-E102-401D-80BA-2A337E22563D}" presName="sibTrans" presStyleCnt="0"/>
      <dgm:spPr/>
    </dgm:pt>
    <dgm:pt modelId="{079BD108-8194-4F72-8EA4-E0203482E965}" type="pres">
      <dgm:prSet presAssocID="{C1E2A7A1-50F1-4DBA-B629-C095A0FEDBDA}" presName="compNode" presStyleCnt="0"/>
      <dgm:spPr/>
    </dgm:pt>
    <dgm:pt modelId="{D296B030-C0BF-4FA1-98F2-858D88C073D1}" type="pres">
      <dgm:prSet presAssocID="{C1E2A7A1-50F1-4DBA-B629-C095A0FEDBDA}" presName="iconRect" presStyleLbl="node1" presStyleIdx="4" presStyleCnt="5" custLinFactNeighborX="1543" custLinFactNeighborY="-60189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58F7E705-5156-4E68-B07E-9F7E1E845EB4}" type="pres">
      <dgm:prSet presAssocID="{C1E2A7A1-50F1-4DBA-B629-C095A0FEDBDA}" presName="iconSpace" presStyleCnt="0"/>
      <dgm:spPr/>
    </dgm:pt>
    <dgm:pt modelId="{45EA8449-FA19-4E13-AD2D-9B7BCA8C13A1}" type="pres">
      <dgm:prSet presAssocID="{C1E2A7A1-50F1-4DBA-B629-C095A0FEDBDA}" presName="parTx" presStyleLbl="revTx" presStyleIdx="8" presStyleCnt="10" custScaleY="34224" custLinFactY="-37279" custLinFactNeighborX="-5402" custLinFactNeighborY="-100000">
        <dgm:presLayoutVars>
          <dgm:chMax val="0"/>
          <dgm:chPref val="0"/>
        </dgm:presLayoutVars>
      </dgm:prSet>
      <dgm:spPr/>
    </dgm:pt>
    <dgm:pt modelId="{C53A759C-0134-48B4-99F2-2848DC36F75A}" type="pres">
      <dgm:prSet presAssocID="{C1E2A7A1-50F1-4DBA-B629-C095A0FEDBDA}" presName="txSpace" presStyleCnt="0"/>
      <dgm:spPr/>
    </dgm:pt>
    <dgm:pt modelId="{4BA0F37B-C814-4190-BC79-A9B5D62A4405}" type="pres">
      <dgm:prSet presAssocID="{C1E2A7A1-50F1-4DBA-B629-C095A0FEDBDA}" presName="desTx" presStyleLbl="revTx" presStyleIdx="9" presStyleCnt="10" custLinFactNeighborX="-5402" custLinFactNeighborY="-40733">
        <dgm:presLayoutVars/>
      </dgm:prSet>
      <dgm:spPr/>
    </dgm:pt>
  </dgm:ptLst>
  <dgm:cxnLst>
    <dgm:cxn modelId="{FE0BCE12-9997-4E65-A97F-42949AE40606}" srcId="{B49565DE-4A89-4AE5-AEC1-F0F5BB2DF69A}" destId="{E39CDC3D-443E-44D0-B6EE-FEB5F57D7D10}" srcOrd="1" destOrd="0" parTransId="{D8A16C62-24F7-469A-AC25-16E1CCA413C4}" sibTransId="{51B1F1CE-4B32-469D-AA27-7E4EE4047C56}"/>
    <dgm:cxn modelId="{6E44D125-4193-413C-AD4B-942E259CE34E}" srcId="{B49565DE-4A89-4AE5-AEC1-F0F5BB2DF69A}" destId="{E8AB00EE-B638-4BFC-A36E-F0071242ED3B}" srcOrd="2" destOrd="0" parTransId="{F00EC736-7851-4AF5-A79F-C9181A0B8CDB}" sibTransId="{A11A4BA5-9B47-44FD-B925-3EA3166B7BFF}"/>
    <dgm:cxn modelId="{AB7E452C-B4B0-294C-B2D8-E1676B2FC26C}" type="presOf" srcId="{C1E2A7A1-50F1-4DBA-B629-C095A0FEDBDA}" destId="{45EA8449-FA19-4E13-AD2D-9B7BCA8C13A1}" srcOrd="0" destOrd="0" presId="urn:microsoft.com/office/officeart/2018/2/layout/IconLabelDescriptionList"/>
    <dgm:cxn modelId="{8CE5043E-B278-9C49-B629-CABE62C320E9}" type="presOf" srcId="{E39CDC3D-443E-44D0-B6EE-FEB5F57D7D10}" destId="{6247106F-4660-4067-8592-EF736332763A}" srcOrd="0" destOrd="0" presId="urn:microsoft.com/office/officeart/2018/2/layout/IconLabelDescriptionList"/>
    <dgm:cxn modelId="{16C0867E-7963-4D48-AE51-C3037623DC0A}" srcId="{C1E2A7A1-50F1-4DBA-B629-C095A0FEDBDA}" destId="{A07D0E4E-C007-4C0E-8108-09AE6DAF13D6}" srcOrd="1" destOrd="0" parTransId="{0CF0CEE2-4F5C-4CAE-B7B1-D2F6A28EAD4A}" sibTransId="{238FDFC2-7A75-42D0-B8CD-18E1379D1E6F}"/>
    <dgm:cxn modelId="{4365CF85-CF60-3D4A-99B4-731825CE8960}" type="presOf" srcId="{B49565DE-4A89-4AE5-AEC1-F0F5BB2DF69A}" destId="{7354ADB0-9834-472E-8B29-7F96055F66EC}" srcOrd="0" destOrd="0" presId="urn:microsoft.com/office/officeart/2018/2/layout/IconLabelDescriptionList"/>
    <dgm:cxn modelId="{1F616C89-EAB1-4DD8-8E02-5D22EF3B19EE}" srcId="{C1E2A7A1-50F1-4DBA-B629-C095A0FEDBDA}" destId="{CED6C929-59C9-4F14-A331-B094510E436B}" srcOrd="0" destOrd="0" parTransId="{7D8F04B2-6165-48E9-BED2-0294F77E83A6}" sibTransId="{6EB6027B-D607-4D03-A2DF-54DE3DA34D85}"/>
    <dgm:cxn modelId="{03E3538E-F619-4DCF-9416-53177AE98915}" srcId="{B49565DE-4A89-4AE5-AEC1-F0F5BB2DF69A}" destId="{C1E2A7A1-50F1-4DBA-B629-C095A0FEDBDA}" srcOrd="4" destOrd="0" parTransId="{413790E4-BC91-4F01-9062-3CA513EF8225}" sibTransId="{FB1BE823-2C40-4845-B61B-EE0D8BB0A092}"/>
    <dgm:cxn modelId="{18408899-3D13-46C0-B3FB-931CF458B093}" srcId="{B49565DE-4A89-4AE5-AEC1-F0F5BB2DF69A}" destId="{5F4E218C-65E0-4CBC-8D7D-C135D1128F32}" srcOrd="0" destOrd="0" parTransId="{A43A6868-F158-4244-A84E-CD0BEF746597}" sibTransId="{A204B9E3-87FF-4D81-AF50-8D013136417B}"/>
    <dgm:cxn modelId="{88A7EABD-BC9D-4AA1-8CDC-85336C7EB57C}" srcId="{B49565DE-4A89-4AE5-AEC1-F0F5BB2DF69A}" destId="{FFCB317B-76F4-426D-99C8-7B0F31A75023}" srcOrd="3" destOrd="0" parTransId="{90CA57EC-014B-41AD-9565-592FCFC3C790}" sibTransId="{04B0C1B8-E102-401D-80BA-2A337E22563D}"/>
    <dgm:cxn modelId="{6176CBC1-E56F-6743-BFFD-07398A02E73B}" type="presOf" srcId="{FFCB317B-76F4-426D-99C8-7B0F31A75023}" destId="{F5CFC1D2-A91B-45A5-BE72-A722616451E0}" srcOrd="0" destOrd="0" presId="urn:microsoft.com/office/officeart/2018/2/layout/IconLabelDescriptionList"/>
    <dgm:cxn modelId="{2B5300CD-7B15-A349-8D1D-78DB7906C999}" type="presOf" srcId="{A07D0E4E-C007-4C0E-8108-09AE6DAF13D6}" destId="{4BA0F37B-C814-4190-BC79-A9B5D62A4405}" srcOrd="0" destOrd="1" presId="urn:microsoft.com/office/officeart/2018/2/layout/IconLabelDescriptionList"/>
    <dgm:cxn modelId="{B02FEFD2-AE43-E244-9516-9C6D8E1B74C2}" type="presOf" srcId="{E8AB00EE-B638-4BFC-A36E-F0071242ED3B}" destId="{4CC323D1-5DF6-4D1F-95AE-561EA5C48B50}" srcOrd="0" destOrd="0" presId="urn:microsoft.com/office/officeart/2018/2/layout/IconLabelDescriptionList"/>
    <dgm:cxn modelId="{30F259FB-EB97-CA45-B7E3-2CA7CB725C12}" type="presOf" srcId="{CED6C929-59C9-4F14-A331-B094510E436B}" destId="{4BA0F37B-C814-4190-BC79-A9B5D62A4405}" srcOrd="0" destOrd="0" presId="urn:microsoft.com/office/officeart/2018/2/layout/IconLabelDescriptionList"/>
    <dgm:cxn modelId="{07547BFE-C794-8A45-A1B9-4D1CDEF97C25}" type="presOf" srcId="{5F4E218C-65E0-4CBC-8D7D-C135D1128F32}" destId="{5ED9E5E9-50DC-4622-863F-2C182FBFF863}" srcOrd="0" destOrd="0" presId="urn:microsoft.com/office/officeart/2018/2/layout/IconLabelDescriptionList"/>
    <dgm:cxn modelId="{6374FD0B-5FE7-1349-9567-619AF05EF652}" type="presParOf" srcId="{7354ADB0-9834-472E-8B29-7F96055F66EC}" destId="{F133B936-2FE7-4664-A7C6-C7AB513F368C}" srcOrd="0" destOrd="0" presId="urn:microsoft.com/office/officeart/2018/2/layout/IconLabelDescriptionList"/>
    <dgm:cxn modelId="{16F78E67-289E-8447-9DC2-6BAC5A7D1FA8}" type="presParOf" srcId="{F133B936-2FE7-4664-A7C6-C7AB513F368C}" destId="{A9A78B87-59A0-43BD-8775-B62703EC439C}" srcOrd="0" destOrd="0" presId="urn:microsoft.com/office/officeart/2018/2/layout/IconLabelDescriptionList"/>
    <dgm:cxn modelId="{FF607588-C11F-0A4B-87EE-F6C34FAB2CA8}" type="presParOf" srcId="{F133B936-2FE7-4664-A7C6-C7AB513F368C}" destId="{6710E539-4DBE-4EB8-9583-F5FB9D8054EA}" srcOrd="1" destOrd="0" presId="urn:microsoft.com/office/officeart/2018/2/layout/IconLabelDescriptionList"/>
    <dgm:cxn modelId="{8D703DA9-2F6B-5A47-BB44-E35A14ED07F4}" type="presParOf" srcId="{F133B936-2FE7-4664-A7C6-C7AB513F368C}" destId="{5ED9E5E9-50DC-4622-863F-2C182FBFF863}" srcOrd="2" destOrd="0" presId="urn:microsoft.com/office/officeart/2018/2/layout/IconLabelDescriptionList"/>
    <dgm:cxn modelId="{829FF9A9-4D00-D345-A293-7EA22311CAB0}" type="presParOf" srcId="{F133B936-2FE7-4664-A7C6-C7AB513F368C}" destId="{DAB58103-DC7F-4CA6-8698-01D9C74E2B7C}" srcOrd="3" destOrd="0" presId="urn:microsoft.com/office/officeart/2018/2/layout/IconLabelDescriptionList"/>
    <dgm:cxn modelId="{141245CD-CF2A-0B40-91A9-A59FE4108A51}" type="presParOf" srcId="{F133B936-2FE7-4664-A7C6-C7AB513F368C}" destId="{3DC1B4ED-FFE1-4918-9834-D66F73C3A3DF}" srcOrd="4" destOrd="0" presId="urn:microsoft.com/office/officeart/2018/2/layout/IconLabelDescriptionList"/>
    <dgm:cxn modelId="{FF6322F5-046B-0F47-9DD8-67F8E08D15F4}" type="presParOf" srcId="{7354ADB0-9834-472E-8B29-7F96055F66EC}" destId="{C774813D-8F2A-495A-B043-07CCE5AFFCB8}" srcOrd="1" destOrd="0" presId="urn:microsoft.com/office/officeart/2018/2/layout/IconLabelDescriptionList"/>
    <dgm:cxn modelId="{285B055F-6026-054E-A98E-475ED7753EB2}" type="presParOf" srcId="{7354ADB0-9834-472E-8B29-7F96055F66EC}" destId="{AE1AF3D4-CF63-4373-A215-F04FC23616A0}" srcOrd="2" destOrd="0" presId="urn:microsoft.com/office/officeart/2018/2/layout/IconLabelDescriptionList"/>
    <dgm:cxn modelId="{084B290E-05EF-1249-9C74-88671ED58D42}" type="presParOf" srcId="{AE1AF3D4-CF63-4373-A215-F04FC23616A0}" destId="{FEE8902C-94EA-4CB0-BC1A-FF69488032E2}" srcOrd="0" destOrd="0" presId="urn:microsoft.com/office/officeart/2018/2/layout/IconLabelDescriptionList"/>
    <dgm:cxn modelId="{1062624D-3871-CE4E-A5F8-B73534ECEC0F}" type="presParOf" srcId="{AE1AF3D4-CF63-4373-A215-F04FC23616A0}" destId="{108CB493-8558-4C89-BC5A-C7ABB3397617}" srcOrd="1" destOrd="0" presId="urn:microsoft.com/office/officeart/2018/2/layout/IconLabelDescriptionList"/>
    <dgm:cxn modelId="{D0EB0940-2ADA-8246-A4FF-5E33260D6350}" type="presParOf" srcId="{AE1AF3D4-CF63-4373-A215-F04FC23616A0}" destId="{6247106F-4660-4067-8592-EF736332763A}" srcOrd="2" destOrd="0" presId="urn:microsoft.com/office/officeart/2018/2/layout/IconLabelDescriptionList"/>
    <dgm:cxn modelId="{C42E7992-118D-F344-87EB-F74E67F5E92F}" type="presParOf" srcId="{AE1AF3D4-CF63-4373-A215-F04FC23616A0}" destId="{483D1DDA-FC89-4959-BABE-F3042132D095}" srcOrd="3" destOrd="0" presId="urn:microsoft.com/office/officeart/2018/2/layout/IconLabelDescriptionList"/>
    <dgm:cxn modelId="{FE76D3C6-9108-E14F-9B62-2D4A30517A16}" type="presParOf" srcId="{AE1AF3D4-CF63-4373-A215-F04FC23616A0}" destId="{C38F01D7-1EF3-4FAF-B0B0-609F60492F12}" srcOrd="4" destOrd="0" presId="urn:microsoft.com/office/officeart/2018/2/layout/IconLabelDescriptionList"/>
    <dgm:cxn modelId="{CA7FA1CA-0B4D-B24E-A1AD-ED44F73EB12A}" type="presParOf" srcId="{7354ADB0-9834-472E-8B29-7F96055F66EC}" destId="{15EA8F05-1D7E-46F5-839F-9C4D8457405C}" srcOrd="3" destOrd="0" presId="urn:microsoft.com/office/officeart/2018/2/layout/IconLabelDescriptionList"/>
    <dgm:cxn modelId="{C19DE8EF-904D-8E44-AF2C-7CDCA6DD82FB}" type="presParOf" srcId="{7354ADB0-9834-472E-8B29-7F96055F66EC}" destId="{EC8CCE43-EC5D-4466-95B6-2140D19ED5E8}" srcOrd="4" destOrd="0" presId="urn:microsoft.com/office/officeart/2018/2/layout/IconLabelDescriptionList"/>
    <dgm:cxn modelId="{92799503-3840-9F40-91FF-713E30FB652B}" type="presParOf" srcId="{EC8CCE43-EC5D-4466-95B6-2140D19ED5E8}" destId="{1203FD91-4A4E-4532-836A-7267E775AC59}" srcOrd="0" destOrd="0" presId="urn:microsoft.com/office/officeart/2018/2/layout/IconLabelDescriptionList"/>
    <dgm:cxn modelId="{96F1E399-A1C3-2743-A25A-C82A48176B85}" type="presParOf" srcId="{EC8CCE43-EC5D-4466-95B6-2140D19ED5E8}" destId="{62EC9462-3972-4D60-A048-B8204EFD580B}" srcOrd="1" destOrd="0" presId="urn:microsoft.com/office/officeart/2018/2/layout/IconLabelDescriptionList"/>
    <dgm:cxn modelId="{2DA434C2-DCCE-9C4D-862F-ADBF6FA60828}" type="presParOf" srcId="{EC8CCE43-EC5D-4466-95B6-2140D19ED5E8}" destId="{4CC323D1-5DF6-4D1F-95AE-561EA5C48B50}" srcOrd="2" destOrd="0" presId="urn:microsoft.com/office/officeart/2018/2/layout/IconLabelDescriptionList"/>
    <dgm:cxn modelId="{BE3F6AFB-7B89-6041-AE97-32717ED0C370}" type="presParOf" srcId="{EC8CCE43-EC5D-4466-95B6-2140D19ED5E8}" destId="{50D1E04F-8B74-4CA2-B7D6-A385A4AD96D2}" srcOrd="3" destOrd="0" presId="urn:microsoft.com/office/officeart/2018/2/layout/IconLabelDescriptionList"/>
    <dgm:cxn modelId="{E706A924-BA1E-8949-96D3-18C6309777CE}" type="presParOf" srcId="{EC8CCE43-EC5D-4466-95B6-2140D19ED5E8}" destId="{C65A1E84-ACAC-4CD6-B9A0-7D3BF46834BB}" srcOrd="4" destOrd="0" presId="urn:microsoft.com/office/officeart/2018/2/layout/IconLabelDescriptionList"/>
    <dgm:cxn modelId="{DD3F29E8-F829-354D-8B19-8303966162E2}" type="presParOf" srcId="{7354ADB0-9834-472E-8B29-7F96055F66EC}" destId="{3BD30F3D-A25C-4B20-9BBA-34BFC49C016E}" srcOrd="5" destOrd="0" presId="urn:microsoft.com/office/officeart/2018/2/layout/IconLabelDescriptionList"/>
    <dgm:cxn modelId="{AABB477F-88FC-784F-8A4F-97130D3A24AE}" type="presParOf" srcId="{7354ADB0-9834-472E-8B29-7F96055F66EC}" destId="{8C5A8C78-06B0-490C-8984-C8A8AE0EEA03}" srcOrd="6" destOrd="0" presId="urn:microsoft.com/office/officeart/2018/2/layout/IconLabelDescriptionList"/>
    <dgm:cxn modelId="{05C4C305-B2C1-134C-B227-9F5CB58C698A}" type="presParOf" srcId="{8C5A8C78-06B0-490C-8984-C8A8AE0EEA03}" destId="{4CCBA9EF-6697-4399-8BFF-5505F6AA24D8}" srcOrd="0" destOrd="0" presId="urn:microsoft.com/office/officeart/2018/2/layout/IconLabelDescriptionList"/>
    <dgm:cxn modelId="{493C6865-4790-584B-B183-64CA9AF72CBF}" type="presParOf" srcId="{8C5A8C78-06B0-490C-8984-C8A8AE0EEA03}" destId="{45CD4935-FCAE-481A-AEF4-AD7764B0DA27}" srcOrd="1" destOrd="0" presId="urn:microsoft.com/office/officeart/2018/2/layout/IconLabelDescriptionList"/>
    <dgm:cxn modelId="{353E70D3-6211-6B4E-B597-0DD11253F2E4}" type="presParOf" srcId="{8C5A8C78-06B0-490C-8984-C8A8AE0EEA03}" destId="{F5CFC1D2-A91B-45A5-BE72-A722616451E0}" srcOrd="2" destOrd="0" presId="urn:microsoft.com/office/officeart/2018/2/layout/IconLabelDescriptionList"/>
    <dgm:cxn modelId="{41E9FBAF-5AFD-1146-9211-DDA751BC91FC}" type="presParOf" srcId="{8C5A8C78-06B0-490C-8984-C8A8AE0EEA03}" destId="{2FDD72FD-7CF6-4A1F-9CAF-68A51F17A073}" srcOrd="3" destOrd="0" presId="urn:microsoft.com/office/officeart/2018/2/layout/IconLabelDescriptionList"/>
    <dgm:cxn modelId="{107CFAC4-04C0-C744-ABA9-393EE1F79A54}" type="presParOf" srcId="{8C5A8C78-06B0-490C-8984-C8A8AE0EEA03}" destId="{C889E8CA-B62A-41B8-860F-44C2687FE933}" srcOrd="4" destOrd="0" presId="urn:microsoft.com/office/officeart/2018/2/layout/IconLabelDescriptionList"/>
    <dgm:cxn modelId="{9BA64917-CC37-E349-B677-BE02FC7CCFAB}" type="presParOf" srcId="{7354ADB0-9834-472E-8B29-7F96055F66EC}" destId="{15762CA3-0043-49D2-A0EB-E0F66D80169A}" srcOrd="7" destOrd="0" presId="urn:microsoft.com/office/officeart/2018/2/layout/IconLabelDescriptionList"/>
    <dgm:cxn modelId="{D97985D7-272B-AD41-90EB-C1A35553B5E9}" type="presParOf" srcId="{7354ADB0-9834-472E-8B29-7F96055F66EC}" destId="{079BD108-8194-4F72-8EA4-E0203482E965}" srcOrd="8" destOrd="0" presId="urn:microsoft.com/office/officeart/2018/2/layout/IconLabelDescriptionList"/>
    <dgm:cxn modelId="{2E9DFBC7-30DD-E846-81F6-B846C0C418A6}" type="presParOf" srcId="{079BD108-8194-4F72-8EA4-E0203482E965}" destId="{D296B030-C0BF-4FA1-98F2-858D88C073D1}" srcOrd="0" destOrd="0" presId="urn:microsoft.com/office/officeart/2018/2/layout/IconLabelDescriptionList"/>
    <dgm:cxn modelId="{261B3F40-AB37-3046-AEE8-AE5B283D75FA}" type="presParOf" srcId="{079BD108-8194-4F72-8EA4-E0203482E965}" destId="{58F7E705-5156-4E68-B07E-9F7E1E845EB4}" srcOrd="1" destOrd="0" presId="urn:microsoft.com/office/officeart/2018/2/layout/IconLabelDescriptionList"/>
    <dgm:cxn modelId="{BB7C5473-D766-664E-B60A-626578F68DB6}" type="presParOf" srcId="{079BD108-8194-4F72-8EA4-E0203482E965}" destId="{45EA8449-FA19-4E13-AD2D-9B7BCA8C13A1}" srcOrd="2" destOrd="0" presId="urn:microsoft.com/office/officeart/2018/2/layout/IconLabelDescriptionList"/>
    <dgm:cxn modelId="{6BBF8E80-F1F4-FC45-85AB-EF2275DB4FC6}" type="presParOf" srcId="{079BD108-8194-4F72-8EA4-E0203482E965}" destId="{C53A759C-0134-48B4-99F2-2848DC36F75A}" srcOrd="3" destOrd="0" presId="urn:microsoft.com/office/officeart/2018/2/layout/IconLabelDescriptionList"/>
    <dgm:cxn modelId="{6B9222C3-36B4-D34F-97F4-BEC213212139}" type="presParOf" srcId="{079BD108-8194-4F72-8EA4-E0203482E965}" destId="{4BA0F37B-C814-4190-BC79-A9B5D62A4405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78FC360-B4BF-4242-A8FD-ED264128A096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7F84F54-2964-422C-8E23-5570818F5438}">
      <dgm:prSet/>
      <dgm:spPr/>
      <dgm:t>
        <a:bodyPr/>
        <a:lstStyle/>
        <a:p>
          <a:r>
            <a:rPr lang="en-IN" b="1" i="0"/>
            <a:t>Alert Accuracy</a:t>
          </a:r>
          <a:r>
            <a:rPr lang="en-IN" b="0" i="0"/>
            <a:t>: 95% of high-risk alerts correctly identified (based on sentiment analysis).</a:t>
          </a:r>
          <a:endParaRPr lang="en-US"/>
        </a:p>
      </dgm:t>
    </dgm:pt>
    <dgm:pt modelId="{A748CE91-40F3-4859-9053-4C782DFFFD03}" type="parTrans" cxnId="{366F344C-1D14-4444-98AA-17A69EBFE8E5}">
      <dgm:prSet/>
      <dgm:spPr/>
      <dgm:t>
        <a:bodyPr/>
        <a:lstStyle/>
        <a:p>
          <a:endParaRPr lang="en-US"/>
        </a:p>
      </dgm:t>
    </dgm:pt>
    <dgm:pt modelId="{95CED507-5265-4DF8-A226-410EB4FCF618}" type="sibTrans" cxnId="{366F344C-1D14-4444-98AA-17A69EBFE8E5}">
      <dgm:prSet/>
      <dgm:spPr/>
      <dgm:t>
        <a:bodyPr/>
        <a:lstStyle/>
        <a:p>
          <a:endParaRPr lang="en-US"/>
        </a:p>
      </dgm:t>
    </dgm:pt>
    <dgm:pt modelId="{2F94BA19-3B4F-42E7-ABE9-67B52DCF48D9}">
      <dgm:prSet/>
      <dgm:spPr/>
      <dgm:t>
        <a:bodyPr/>
        <a:lstStyle/>
        <a:p>
          <a:r>
            <a:rPr lang="en-IN" b="1" i="0"/>
            <a:t>Response Time</a:t>
          </a:r>
          <a:r>
            <a:rPr lang="en-IN" b="0" i="0"/>
            <a:t>: Average 2 seconds for threat data retrieval with Redis caching.</a:t>
          </a:r>
          <a:endParaRPr lang="en-US"/>
        </a:p>
      </dgm:t>
    </dgm:pt>
    <dgm:pt modelId="{0C20FD26-E825-42F2-9C40-65483C4B31BC}" type="parTrans" cxnId="{3C1787D2-590A-4623-8D61-A8E534238A73}">
      <dgm:prSet/>
      <dgm:spPr/>
      <dgm:t>
        <a:bodyPr/>
        <a:lstStyle/>
        <a:p>
          <a:endParaRPr lang="en-US"/>
        </a:p>
      </dgm:t>
    </dgm:pt>
    <dgm:pt modelId="{F609A820-D8D7-4F2B-A117-99E0DC9CCDFA}" type="sibTrans" cxnId="{3C1787D2-590A-4623-8D61-A8E534238A73}">
      <dgm:prSet/>
      <dgm:spPr/>
      <dgm:t>
        <a:bodyPr/>
        <a:lstStyle/>
        <a:p>
          <a:endParaRPr lang="en-US"/>
        </a:p>
      </dgm:t>
    </dgm:pt>
    <dgm:pt modelId="{2A1E7097-5C09-4312-88A1-2CDF7A8AAB29}">
      <dgm:prSet/>
      <dgm:spPr/>
      <dgm:t>
        <a:bodyPr/>
        <a:lstStyle/>
        <a:p>
          <a:r>
            <a:rPr lang="en-IN" b="1" i="0"/>
            <a:t>Report Generation</a:t>
          </a:r>
          <a:r>
            <a:rPr lang="en-IN" b="0" i="0"/>
            <a:t>: PDF and CSV reports generated in &lt;5 seconds for 100 threats.</a:t>
          </a:r>
          <a:endParaRPr lang="en-US"/>
        </a:p>
      </dgm:t>
    </dgm:pt>
    <dgm:pt modelId="{BFEFF2AB-F366-4FD5-B0D3-D57CDE87CF77}" type="parTrans" cxnId="{938ADD40-4766-441B-8D97-E14CD8F4C3D6}">
      <dgm:prSet/>
      <dgm:spPr/>
      <dgm:t>
        <a:bodyPr/>
        <a:lstStyle/>
        <a:p>
          <a:endParaRPr lang="en-US"/>
        </a:p>
      </dgm:t>
    </dgm:pt>
    <dgm:pt modelId="{2BF99240-043A-4E02-8825-3ED88D282B55}" type="sibTrans" cxnId="{938ADD40-4766-441B-8D97-E14CD8F4C3D6}">
      <dgm:prSet/>
      <dgm:spPr/>
      <dgm:t>
        <a:bodyPr/>
        <a:lstStyle/>
        <a:p>
          <a:endParaRPr lang="en-US"/>
        </a:p>
      </dgm:t>
    </dgm:pt>
    <dgm:pt modelId="{916D2ECD-C0AB-4879-A99A-DAC1090DF718}">
      <dgm:prSet/>
      <dgm:spPr/>
      <dgm:t>
        <a:bodyPr/>
        <a:lstStyle/>
        <a:p>
          <a:r>
            <a:rPr lang="en-IN" b="1" i="0"/>
            <a:t>System Uptime</a:t>
          </a:r>
          <a:r>
            <a:rPr lang="en-IN" b="0" i="0"/>
            <a:t>: 99.9% during testing with Flask and Redis running.</a:t>
          </a:r>
          <a:endParaRPr lang="en-US"/>
        </a:p>
      </dgm:t>
    </dgm:pt>
    <dgm:pt modelId="{083713F0-BF68-4DC4-AED9-1A5EF7256BD9}" type="parTrans" cxnId="{D2F9F511-3260-4CE6-A5FD-ED40442570C4}">
      <dgm:prSet/>
      <dgm:spPr/>
      <dgm:t>
        <a:bodyPr/>
        <a:lstStyle/>
        <a:p>
          <a:endParaRPr lang="en-US"/>
        </a:p>
      </dgm:t>
    </dgm:pt>
    <dgm:pt modelId="{36385761-88C1-403D-8630-0600773A5CE7}" type="sibTrans" cxnId="{D2F9F511-3260-4CE6-A5FD-ED40442570C4}">
      <dgm:prSet/>
      <dgm:spPr/>
      <dgm:t>
        <a:bodyPr/>
        <a:lstStyle/>
        <a:p>
          <a:endParaRPr lang="en-US"/>
        </a:p>
      </dgm:t>
    </dgm:pt>
    <dgm:pt modelId="{4D7F6D2A-F54A-4BC4-AFDD-43DEFB67748C}">
      <dgm:prSet/>
      <dgm:spPr/>
      <dgm:t>
        <a:bodyPr/>
        <a:lstStyle/>
        <a:p>
          <a:r>
            <a:rPr lang="en-IN" b="1" i="0"/>
            <a:t>False Positive Rate</a:t>
          </a:r>
          <a:r>
            <a:rPr lang="en-IN" b="0" i="0"/>
            <a:t>: &lt;10% for alerts, minimized by LLM classifier.</a:t>
          </a:r>
          <a:endParaRPr lang="en-US"/>
        </a:p>
      </dgm:t>
    </dgm:pt>
    <dgm:pt modelId="{0DE0ECCF-5B0B-4590-84F9-2BBFE35E831A}" type="parTrans" cxnId="{4B5939CA-409A-4B06-9F59-FCB264C674A6}">
      <dgm:prSet/>
      <dgm:spPr/>
      <dgm:t>
        <a:bodyPr/>
        <a:lstStyle/>
        <a:p>
          <a:endParaRPr lang="en-US"/>
        </a:p>
      </dgm:t>
    </dgm:pt>
    <dgm:pt modelId="{5DAF698E-8737-43D7-971D-DDB7D079563F}" type="sibTrans" cxnId="{4B5939CA-409A-4B06-9F59-FCB264C674A6}">
      <dgm:prSet/>
      <dgm:spPr/>
      <dgm:t>
        <a:bodyPr/>
        <a:lstStyle/>
        <a:p>
          <a:endParaRPr lang="en-US"/>
        </a:p>
      </dgm:t>
    </dgm:pt>
    <dgm:pt modelId="{B3522EDC-023D-4535-B2E8-10BB9D41A0B9}">
      <dgm:prSet/>
      <dgm:spPr/>
      <dgm:t>
        <a:bodyPr/>
        <a:lstStyle/>
        <a:p>
          <a:r>
            <a:rPr lang="en-US" b="1"/>
            <a:t>Optimizations Applied</a:t>
          </a:r>
          <a:r>
            <a:rPr lang="en-US"/>
            <a:t>:</a:t>
          </a:r>
          <a:br>
            <a:rPr lang="en-US"/>
          </a:br>
          <a:r>
            <a:rPr lang="en-US"/>
            <a:t>- Increased Redis cache TTL to 7200s in api_optimizer.py</a:t>
          </a:r>
          <a:br>
            <a:rPr lang="en-US"/>
          </a:br>
          <a:r>
            <a:rPr lang="en-US"/>
            <a:t>- Implemented async Spiderfoot calls in spiderfoot.py</a:t>
          </a:r>
        </a:p>
      </dgm:t>
    </dgm:pt>
    <dgm:pt modelId="{85829DCA-0457-4D8D-8EDC-712C4948B765}" type="parTrans" cxnId="{E3293F9B-F729-44DF-9A49-E4D4C86397AA}">
      <dgm:prSet/>
      <dgm:spPr/>
      <dgm:t>
        <a:bodyPr/>
        <a:lstStyle/>
        <a:p>
          <a:endParaRPr lang="en-US"/>
        </a:p>
      </dgm:t>
    </dgm:pt>
    <dgm:pt modelId="{4F38AF28-66A0-4071-B7ED-8DA15B620B9A}" type="sibTrans" cxnId="{E3293F9B-F729-44DF-9A49-E4D4C86397AA}">
      <dgm:prSet/>
      <dgm:spPr/>
      <dgm:t>
        <a:bodyPr/>
        <a:lstStyle/>
        <a:p>
          <a:endParaRPr lang="en-US"/>
        </a:p>
      </dgm:t>
    </dgm:pt>
    <dgm:pt modelId="{31376E15-EA35-104F-A2C5-B439DF5E853C}" type="pres">
      <dgm:prSet presAssocID="{E78FC360-B4BF-4242-A8FD-ED264128A096}" presName="Name0" presStyleCnt="0">
        <dgm:presLayoutVars>
          <dgm:dir/>
          <dgm:resizeHandles val="exact"/>
        </dgm:presLayoutVars>
      </dgm:prSet>
      <dgm:spPr/>
    </dgm:pt>
    <dgm:pt modelId="{60F14129-096A-4C4C-AF88-3AF68FCD7357}" type="pres">
      <dgm:prSet presAssocID="{47F84F54-2964-422C-8E23-5570818F5438}" presName="node" presStyleLbl="node1" presStyleIdx="0" presStyleCnt="6">
        <dgm:presLayoutVars>
          <dgm:bulletEnabled val="1"/>
        </dgm:presLayoutVars>
      </dgm:prSet>
      <dgm:spPr/>
    </dgm:pt>
    <dgm:pt modelId="{EB695CC9-ED51-ED4B-A35F-9056BFB0E17A}" type="pres">
      <dgm:prSet presAssocID="{95CED507-5265-4DF8-A226-410EB4FCF618}" presName="sibTrans" presStyleLbl="sibTrans1D1" presStyleIdx="0" presStyleCnt="5"/>
      <dgm:spPr/>
    </dgm:pt>
    <dgm:pt modelId="{EC64AB40-7EB0-704F-B7F4-882D28644BE7}" type="pres">
      <dgm:prSet presAssocID="{95CED507-5265-4DF8-A226-410EB4FCF618}" presName="connectorText" presStyleLbl="sibTrans1D1" presStyleIdx="0" presStyleCnt="5"/>
      <dgm:spPr/>
    </dgm:pt>
    <dgm:pt modelId="{B6184F6C-13FE-6A4B-83BB-35B6D69CF3F2}" type="pres">
      <dgm:prSet presAssocID="{2F94BA19-3B4F-42E7-ABE9-67B52DCF48D9}" presName="node" presStyleLbl="node1" presStyleIdx="1" presStyleCnt="6">
        <dgm:presLayoutVars>
          <dgm:bulletEnabled val="1"/>
        </dgm:presLayoutVars>
      </dgm:prSet>
      <dgm:spPr/>
    </dgm:pt>
    <dgm:pt modelId="{28694A4A-69CA-4542-9378-C291AA7BEA6B}" type="pres">
      <dgm:prSet presAssocID="{F609A820-D8D7-4F2B-A117-99E0DC9CCDFA}" presName="sibTrans" presStyleLbl="sibTrans1D1" presStyleIdx="1" presStyleCnt="5"/>
      <dgm:spPr/>
    </dgm:pt>
    <dgm:pt modelId="{4D356B52-B042-3E41-BB99-8256D9BBD978}" type="pres">
      <dgm:prSet presAssocID="{F609A820-D8D7-4F2B-A117-99E0DC9CCDFA}" presName="connectorText" presStyleLbl="sibTrans1D1" presStyleIdx="1" presStyleCnt="5"/>
      <dgm:spPr/>
    </dgm:pt>
    <dgm:pt modelId="{5E35F179-8762-6445-AFA6-DF90223A403D}" type="pres">
      <dgm:prSet presAssocID="{2A1E7097-5C09-4312-88A1-2CDF7A8AAB29}" presName="node" presStyleLbl="node1" presStyleIdx="2" presStyleCnt="6">
        <dgm:presLayoutVars>
          <dgm:bulletEnabled val="1"/>
        </dgm:presLayoutVars>
      </dgm:prSet>
      <dgm:spPr/>
    </dgm:pt>
    <dgm:pt modelId="{45825630-2952-DA49-A834-D37945DEC2D2}" type="pres">
      <dgm:prSet presAssocID="{2BF99240-043A-4E02-8825-3ED88D282B55}" presName="sibTrans" presStyleLbl="sibTrans1D1" presStyleIdx="2" presStyleCnt="5"/>
      <dgm:spPr/>
    </dgm:pt>
    <dgm:pt modelId="{F2EF0D9D-7558-CC4A-A91E-CFD5C25DFC32}" type="pres">
      <dgm:prSet presAssocID="{2BF99240-043A-4E02-8825-3ED88D282B55}" presName="connectorText" presStyleLbl="sibTrans1D1" presStyleIdx="2" presStyleCnt="5"/>
      <dgm:spPr/>
    </dgm:pt>
    <dgm:pt modelId="{9F5BC45C-04FA-E54C-ABBC-92376045675B}" type="pres">
      <dgm:prSet presAssocID="{916D2ECD-C0AB-4879-A99A-DAC1090DF718}" presName="node" presStyleLbl="node1" presStyleIdx="3" presStyleCnt="6">
        <dgm:presLayoutVars>
          <dgm:bulletEnabled val="1"/>
        </dgm:presLayoutVars>
      </dgm:prSet>
      <dgm:spPr/>
    </dgm:pt>
    <dgm:pt modelId="{16504D35-3585-E542-BB06-CD94B3777316}" type="pres">
      <dgm:prSet presAssocID="{36385761-88C1-403D-8630-0600773A5CE7}" presName="sibTrans" presStyleLbl="sibTrans1D1" presStyleIdx="3" presStyleCnt="5"/>
      <dgm:spPr/>
    </dgm:pt>
    <dgm:pt modelId="{3D725366-F485-2C41-B7EC-C8753F51AA08}" type="pres">
      <dgm:prSet presAssocID="{36385761-88C1-403D-8630-0600773A5CE7}" presName="connectorText" presStyleLbl="sibTrans1D1" presStyleIdx="3" presStyleCnt="5"/>
      <dgm:spPr/>
    </dgm:pt>
    <dgm:pt modelId="{896676F7-BA91-D24A-A875-EE987670C914}" type="pres">
      <dgm:prSet presAssocID="{4D7F6D2A-F54A-4BC4-AFDD-43DEFB67748C}" presName="node" presStyleLbl="node1" presStyleIdx="4" presStyleCnt="6">
        <dgm:presLayoutVars>
          <dgm:bulletEnabled val="1"/>
        </dgm:presLayoutVars>
      </dgm:prSet>
      <dgm:spPr/>
    </dgm:pt>
    <dgm:pt modelId="{BE86B637-0803-A445-974D-6B41919DFA11}" type="pres">
      <dgm:prSet presAssocID="{5DAF698E-8737-43D7-971D-DDB7D079563F}" presName="sibTrans" presStyleLbl="sibTrans1D1" presStyleIdx="4" presStyleCnt="5"/>
      <dgm:spPr/>
    </dgm:pt>
    <dgm:pt modelId="{C9222ABA-7F62-C64F-9103-1810ED737398}" type="pres">
      <dgm:prSet presAssocID="{5DAF698E-8737-43D7-971D-DDB7D079563F}" presName="connectorText" presStyleLbl="sibTrans1D1" presStyleIdx="4" presStyleCnt="5"/>
      <dgm:spPr/>
    </dgm:pt>
    <dgm:pt modelId="{1F966C17-A187-E342-BE49-2A6C03BE2299}" type="pres">
      <dgm:prSet presAssocID="{B3522EDC-023D-4535-B2E8-10BB9D41A0B9}" presName="node" presStyleLbl="node1" presStyleIdx="5" presStyleCnt="6">
        <dgm:presLayoutVars>
          <dgm:bulletEnabled val="1"/>
        </dgm:presLayoutVars>
      </dgm:prSet>
      <dgm:spPr/>
    </dgm:pt>
  </dgm:ptLst>
  <dgm:cxnLst>
    <dgm:cxn modelId="{D2F9F511-3260-4CE6-A5FD-ED40442570C4}" srcId="{E78FC360-B4BF-4242-A8FD-ED264128A096}" destId="{916D2ECD-C0AB-4879-A99A-DAC1090DF718}" srcOrd="3" destOrd="0" parTransId="{083713F0-BF68-4DC4-AED9-1A5EF7256BD9}" sibTransId="{36385761-88C1-403D-8630-0600773A5CE7}"/>
    <dgm:cxn modelId="{51309629-7DB9-2042-B08A-A8A25E6E2C53}" type="presOf" srcId="{5DAF698E-8737-43D7-971D-DDB7D079563F}" destId="{BE86B637-0803-A445-974D-6B41919DFA11}" srcOrd="0" destOrd="0" presId="urn:microsoft.com/office/officeart/2016/7/layout/RepeatingBendingProcessNew"/>
    <dgm:cxn modelId="{6246473B-160D-F148-8F33-D00576A55E6B}" type="presOf" srcId="{47F84F54-2964-422C-8E23-5570818F5438}" destId="{60F14129-096A-4C4C-AF88-3AF68FCD7357}" srcOrd="0" destOrd="0" presId="urn:microsoft.com/office/officeart/2016/7/layout/RepeatingBendingProcessNew"/>
    <dgm:cxn modelId="{938ADD40-4766-441B-8D97-E14CD8F4C3D6}" srcId="{E78FC360-B4BF-4242-A8FD-ED264128A096}" destId="{2A1E7097-5C09-4312-88A1-2CDF7A8AAB29}" srcOrd="2" destOrd="0" parTransId="{BFEFF2AB-F366-4FD5-B0D3-D57CDE87CF77}" sibTransId="{2BF99240-043A-4E02-8825-3ED88D282B55}"/>
    <dgm:cxn modelId="{366F344C-1D14-4444-98AA-17A69EBFE8E5}" srcId="{E78FC360-B4BF-4242-A8FD-ED264128A096}" destId="{47F84F54-2964-422C-8E23-5570818F5438}" srcOrd="0" destOrd="0" parTransId="{A748CE91-40F3-4859-9053-4C782DFFFD03}" sibTransId="{95CED507-5265-4DF8-A226-410EB4FCF618}"/>
    <dgm:cxn modelId="{8BC7F54D-C67C-924F-B301-8466550CCC92}" type="presOf" srcId="{2BF99240-043A-4E02-8825-3ED88D282B55}" destId="{F2EF0D9D-7558-CC4A-A91E-CFD5C25DFC32}" srcOrd="1" destOrd="0" presId="urn:microsoft.com/office/officeart/2016/7/layout/RepeatingBendingProcessNew"/>
    <dgm:cxn modelId="{13F0AA57-B9AB-A747-8084-8E86675AFA11}" type="presOf" srcId="{5DAF698E-8737-43D7-971D-DDB7D079563F}" destId="{C9222ABA-7F62-C64F-9103-1810ED737398}" srcOrd="1" destOrd="0" presId="urn:microsoft.com/office/officeart/2016/7/layout/RepeatingBendingProcessNew"/>
    <dgm:cxn modelId="{3F97355F-1885-1E42-9B4E-7E7AFB63688E}" type="presOf" srcId="{F609A820-D8D7-4F2B-A117-99E0DC9CCDFA}" destId="{4D356B52-B042-3E41-BB99-8256D9BBD978}" srcOrd="1" destOrd="0" presId="urn:microsoft.com/office/officeart/2016/7/layout/RepeatingBendingProcessNew"/>
    <dgm:cxn modelId="{057A996A-A7CD-DE45-B88F-32E0CA79C6B3}" type="presOf" srcId="{2F94BA19-3B4F-42E7-ABE9-67B52DCF48D9}" destId="{B6184F6C-13FE-6A4B-83BB-35B6D69CF3F2}" srcOrd="0" destOrd="0" presId="urn:microsoft.com/office/officeart/2016/7/layout/RepeatingBendingProcessNew"/>
    <dgm:cxn modelId="{EFC2426D-0445-D54C-AE87-11AB794A4BE0}" type="presOf" srcId="{B3522EDC-023D-4535-B2E8-10BB9D41A0B9}" destId="{1F966C17-A187-E342-BE49-2A6C03BE2299}" srcOrd="0" destOrd="0" presId="urn:microsoft.com/office/officeart/2016/7/layout/RepeatingBendingProcessNew"/>
    <dgm:cxn modelId="{1F6CAD75-6476-8B44-AD0E-0F2AE615CA92}" type="presOf" srcId="{36385761-88C1-403D-8630-0600773A5CE7}" destId="{16504D35-3585-E542-BB06-CD94B3777316}" srcOrd="0" destOrd="0" presId="urn:microsoft.com/office/officeart/2016/7/layout/RepeatingBendingProcessNew"/>
    <dgm:cxn modelId="{2D4FAA84-E085-1742-AD19-CF89FE1F173C}" type="presOf" srcId="{E78FC360-B4BF-4242-A8FD-ED264128A096}" destId="{31376E15-EA35-104F-A2C5-B439DF5E853C}" srcOrd="0" destOrd="0" presId="urn:microsoft.com/office/officeart/2016/7/layout/RepeatingBendingProcessNew"/>
    <dgm:cxn modelId="{E3293F9B-F729-44DF-9A49-E4D4C86397AA}" srcId="{E78FC360-B4BF-4242-A8FD-ED264128A096}" destId="{B3522EDC-023D-4535-B2E8-10BB9D41A0B9}" srcOrd="5" destOrd="0" parTransId="{85829DCA-0457-4D8D-8EDC-712C4948B765}" sibTransId="{4F38AF28-66A0-4071-B7ED-8DA15B620B9A}"/>
    <dgm:cxn modelId="{1B33E5AF-6401-CA42-968E-DAC9BBE5B50F}" type="presOf" srcId="{2BF99240-043A-4E02-8825-3ED88D282B55}" destId="{45825630-2952-DA49-A834-D37945DEC2D2}" srcOrd="0" destOrd="0" presId="urn:microsoft.com/office/officeart/2016/7/layout/RepeatingBendingProcessNew"/>
    <dgm:cxn modelId="{12349BC5-8B63-0C40-B516-1172596ADF42}" type="presOf" srcId="{F609A820-D8D7-4F2B-A117-99E0DC9CCDFA}" destId="{28694A4A-69CA-4542-9378-C291AA7BEA6B}" srcOrd="0" destOrd="0" presId="urn:microsoft.com/office/officeart/2016/7/layout/RepeatingBendingProcessNew"/>
    <dgm:cxn modelId="{4B5939CA-409A-4B06-9F59-FCB264C674A6}" srcId="{E78FC360-B4BF-4242-A8FD-ED264128A096}" destId="{4D7F6D2A-F54A-4BC4-AFDD-43DEFB67748C}" srcOrd="4" destOrd="0" parTransId="{0DE0ECCF-5B0B-4590-84F9-2BBFE35E831A}" sibTransId="{5DAF698E-8737-43D7-971D-DDB7D079563F}"/>
    <dgm:cxn modelId="{05CF9FCD-8104-2E45-AA27-4CB88ABA14F9}" type="presOf" srcId="{916D2ECD-C0AB-4879-A99A-DAC1090DF718}" destId="{9F5BC45C-04FA-E54C-ABBC-92376045675B}" srcOrd="0" destOrd="0" presId="urn:microsoft.com/office/officeart/2016/7/layout/RepeatingBendingProcessNew"/>
    <dgm:cxn modelId="{3C1787D2-590A-4623-8D61-A8E534238A73}" srcId="{E78FC360-B4BF-4242-A8FD-ED264128A096}" destId="{2F94BA19-3B4F-42E7-ABE9-67B52DCF48D9}" srcOrd="1" destOrd="0" parTransId="{0C20FD26-E825-42F2-9C40-65483C4B31BC}" sibTransId="{F609A820-D8D7-4F2B-A117-99E0DC9CCDFA}"/>
    <dgm:cxn modelId="{396FC5D5-F0FD-B84A-AF2C-3F133FA9F327}" type="presOf" srcId="{95CED507-5265-4DF8-A226-410EB4FCF618}" destId="{EC64AB40-7EB0-704F-B7F4-882D28644BE7}" srcOrd="1" destOrd="0" presId="urn:microsoft.com/office/officeart/2016/7/layout/RepeatingBendingProcessNew"/>
    <dgm:cxn modelId="{4EF567D6-D22D-9448-85EF-DBC4E2B92E8E}" type="presOf" srcId="{2A1E7097-5C09-4312-88A1-2CDF7A8AAB29}" destId="{5E35F179-8762-6445-AFA6-DF90223A403D}" srcOrd="0" destOrd="0" presId="urn:microsoft.com/office/officeart/2016/7/layout/RepeatingBendingProcessNew"/>
    <dgm:cxn modelId="{659DC8E9-3FE0-BF43-BB4D-824D5674849B}" type="presOf" srcId="{4D7F6D2A-F54A-4BC4-AFDD-43DEFB67748C}" destId="{896676F7-BA91-D24A-A875-EE987670C914}" srcOrd="0" destOrd="0" presId="urn:microsoft.com/office/officeart/2016/7/layout/RepeatingBendingProcessNew"/>
    <dgm:cxn modelId="{D90A56FA-9041-AA42-B1C0-4498CA0CBD14}" type="presOf" srcId="{36385761-88C1-403D-8630-0600773A5CE7}" destId="{3D725366-F485-2C41-B7EC-C8753F51AA08}" srcOrd="1" destOrd="0" presId="urn:microsoft.com/office/officeart/2016/7/layout/RepeatingBendingProcessNew"/>
    <dgm:cxn modelId="{E41E35FB-7708-A84C-9C4A-353363C75977}" type="presOf" srcId="{95CED507-5265-4DF8-A226-410EB4FCF618}" destId="{EB695CC9-ED51-ED4B-A35F-9056BFB0E17A}" srcOrd="0" destOrd="0" presId="urn:microsoft.com/office/officeart/2016/7/layout/RepeatingBendingProcessNew"/>
    <dgm:cxn modelId="{04FAFA93-0DB3-D14F-AB4C-2C41AC89E3A5}" type="presParOf" srcId="{31376E15-EA35-104F-A2C5-B439DF5E853C}" destId="{60F14129-096A-4C4C-AF88-3AF68FCD7357}" srcOrd="0" destOrd="0" presId="urn:microsoft.com/office/officeart/2016/7/layout/RepeatingBendingProcessNew"/>
    <dgm:cxn modelId="{3A235BDB-59BF-6E42-8BD6-23875AF42EBA}" type="presParOf" srcId="{31376E15-EA35-104F-A2C5-B439DF5E853C}" destId="{EB695CC9-ED51-ED4B-A35F-9056BFB0E17A}" srcOrd="1" destOrd="0" presId="urn:microsoft.com/office/officeart/2016/7/layout/RepeatingBendingProcessNew"/>
    <dgm:cxn modelId="{7203628E-924F-284E-A8CF-E2DAD5E6B052}" type="presParOf" srcId="{EB695CC9-ED51-ED4B-A35F-9056BFB0E17A}" destId="{EC64AB40-7EB0-704F-B7F4-882D28644BE7}" srcOrd="0" destOrd="0" presId="urn:microsoft.com/office/officeart/2016/7/layout/RepeatingBendingProcessNew"/>
    <dgm:cxn modelId="{08D5E88D-F845-2E4E-8060-9CCA571B0FD8}" type="presParOf" srcId="{31376E15-EA35-104F-A2C5-B439DF5E853C}" destId="{B6184F6C-13FE-6A4B-83BB-35B6D69CF3F2}" srcOrd="2" destOrd="0" presId="urn:microsoft.com/office/officeart/2016/7/layout/RepeatingBendingProcessNew"/>
    <dgm:cxn modelId="{4DE9C7BF-1C44-4449-B22F-6AEDE5422508}" type="presParOf" srcId="{31376E15-EA35-104F-A2C5-B439DF5E853C}" destId="{28694A4A-69CA-4542-9378-C291AA7BEA6B}" srcOrd="3" destOrd="0" presId="urn:microsoft.com/office/officeart/2016/7/layout/RepeatingBendingProcessNew"/>
    <dgm:cxn modelId="{A1D2D96D-9647-FC46-8ADA-3A81323BD94F}" type="presParOf" srcId="{28694A4A-69CA-4542-9378-C291AA7BEA6B}" destId="{4D356B52-B042-3E41-BB99-8256D9BBD978}" srcOrd="0" destOrd="0" presId="urn:microsoft.com/office/officeart/2016/7/layout/RepeatingBendingProcessNew"/>
    <dgm:cxn modelId="{3A80CDF6-AF28-6847-8B77-E32D5E3D6AC8}" type="presParOf" srcId="{31376E15-EA35-104F-A2C5-B439DF5E853C}" destId="{5E35F179-8762-6445-AFA6-DF90223A403D}" srcOrd="4" destOrd="0" presId="urn:microsoft.com/office/officeart/2016/7/layout/RepeatingBendingProcessNew"/>
    <dgm:cxn modelId="{0B73AFF0-183A-1C4F-846D-71AAF67189A2}" type="presParOf" srcId="{31376E15-EA35-104F-A2C5-B439DF5E853C}" destId="{45825630-2952-DA49-A834-D37945DEC2D2}" srcOrd="5" destOrd="0" presId="urn:microsoft.com/office/officeart/2016/7/layout/RepeatingBendingProcessNew"/>
    <dgm:cxn modelId="{E336F4F9-1BA4-3448-81BE-E9A9A827A344}" type="presParOf" srcId="{45825630-2952-DA49-A834-D37945DEC2D2}" destId="{F2EF0D9D-7558-CC4A-A91E-CFD5C25DFC32}" srcOrd="0" destOrd="0" presId="urn:microsoft.com/office/officeart/2016/7/layout/RepeatingBendingProcessNew"/>
    <dgm:cxn modelId="{D42CCDE9-A062-5C4D-B96E-1000751A280C}" type="presParOf" srcId="{31376E15-EA35-104F-A2C5-B439DF5E853C}" destId="{9F5BC45C-04FA-E54C-ABBC-92376045675B}" srcOrd="6" destOrd="0" presId="urn:microsoft.com/office/officeart/2016/7/layout/RepeatingBendingProcessNew"/>
    <dgm:cxn modelId="{D0E6D237-9B3F-064F-A99B-DBE1180A4061}" type="presParOf" srcId="{31376E15-EA35-104F-A2C5-B439DF5E853C}" destId="{16504D35-3585-E542-BB06-CD94B3777316}" srcOrd="7" destOrd="0" presId="urn:microsoft.com/office/officeart/2016/7/layout/RepeatingBendingProcessNew"/>
    <dgm:cxn modelId="{759E5BF2-E97E-BE49-9632-BB65A0697ABE}" type="presParOf" srcId="{16504D35-3585-E542-BB06-CD94B3777316}" destId="{3D725366-F485-2C41-B7EC-C8753F51AA08}" srcOrd="0" destOrd="0" presId="urn:microsoft.com/office/officeart/2016/7/layout/RepeatingBendingProcessNew"/>
    <dgm:cxn modelId="{1EE8C91A-82BD-AA42-A101-72490BCE7215}" type="presParOf" srcId="{31376E15-EA35-104F-A2C5-B439DF5E853C}" destId="{896676F7-BA91-D24A-A875-EE987670C914}" srcOrd="8" destOrd="0" presId="urn:microsoft.com/office/officeart/2016/7/layout/RepeatingBendingProcessNew"/>
    <dgm:cxn modelId="{BA9597F2-53D9-9541-8B24-8C6CEA3ABB28}" type="presParOf" srcId="{31376E15-EA35-104F-A2C5-B439DF5E853C}" destId="{BE86B637-0803-A445-974D-6B41919DFA11}" srcOrd="9" destOrd="0" presId="urn:microsoft.com/office/officeart/2016/7/layout/RepeatingBendingProcessNew"/>
    <dgm:cxn modelId="{186CB358-1775-5A42-ACC8-0FE5AE28EEF6}" type="presParOf" srcId="{BE86B637-0803-A445-974D-6B41919DFA11}" destId="{C9222ABA-7F62-C64F-9103-1810ED737398}" srcOrd="0" destOrd="0" presId="urn:microsoft.com/office/officeart/2016/7/layout/RepeatingBendingProcessNew"/>
    <dgm:cxn modelId="{FDE2352C-4CD0-7A41-A821-616ECA3F84ED}" type="presParOf" srcId="{31376E15-EA35-104F-A2C5-B439DF5E853C}" destId="{1F966C17-A187-E342-BE49-2A6C03BE2299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FBDF1E-3E95-45E3-8940-11EA983588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0D7459D-E91F-4078-8225-C64D6995125B}">
      <dgm:prSet/>
      <dgm:spPr/>
      <dgm:t>
        <a:bodyPr/>
        <a:lstStyle/>
        <a:p>
          <a:r>
            <a:rPr lang="en-IN" b="1" i="0"/>
            <a:t>Enhanced AI Models</a:t>
          </a:r>
          <a:r>
            <a:rPr lang="en-IN" b="0" i="0"/>
            <a:t>: Integrate more advanced LLMs (e.g., BERT or Llama) for better threat classification.</a:t>
          </a:r>
          <a:endParaRPr lang="en-US"/>
        </a:p>
      </dgm:t>
    </dgm:pt>
    <dgm:pt modelId="{74557D4C-0D2F-47EC-9B43-E66643801093}" type="parTrans" cxnId="{FF30EB6F-20C8-4C05-9EDA-E12A3360D302}">
      <dgm:prSet/>
      <dgm:spPr/>
      <dgm:t>
        <a:bodyPr/>
        <a:lstStyle/>
        <a:p>
          <a:endParaRPr lang="en-US"/>
        </a:p>
      </dgm:t>
    </dgm:pt>
    <dgm:pt modelId="{D50155D7-00ED-43D3-A6B9-A72E125CACC2}" type="sibTrans" cxnId="{FF30EB6F-20C8-4C05-9EDA-E12A3360D302}">
      <dgm:prSet/>
      <dgm:spPr/>
      <dgm:t>
        <a:bodyPr/>
        <a:lstStyle/>
        <a:p>
          <a:endParaRPr lang="en-US"/>
        </a:p>
      </dgm:t>
    </dgm:pt>
    <dgm:pt modelId="{A35C3EA2-6D08-4D75-BF74-FE8BFF0DAD05}">
      <dgm:prSet/>
      <dgm:spPr/>
      <dgm:t>
        <a:bodyPr/>
        <a:lstStyle/>
        <a:p>
          <a:r>
            <a:rPr lang="en-IN" b="1" i="0"/>
            <a:t>Automated Mitigation</a:t>
          </a:r>
          <a:r>
            <a:rPr lang="en-IN" b="0" i="0"/>
            <a:t>: Expand ’threat_mitigation.py’ to include automated patching and configuration changes.</a:t>
          </a:r>
          <a:endParaRPr lang="en-US"/>
        </a:p>
      </dgm:t>
    </dgm:pt>
    <dgm:pt modelId="{3094E64C-20D1-4761-B570-C259AB932CBD}" type="parTrans" cxnId="{F2B65B5E-BED5-4927-950F-085C85CD9A10}">
      <dgm:prSet/>
      <dgm:spPr/>
      <dgm:t>
        <a:bodyPr/>
        <a:lstStyle/>
        <a:p>
          <a:endParaRPr lang="en-US"/>
        </a:p>
      </dgm:t>
    </dgm:pt>
    <dgm:pt modelId="{143FFB3A-5EC7-4193-B679-D10697936E59}" type="sibTrans" cxnId="{F2B65B5E-BED5-4927-950F-085C85CD9A10}">
      <dgm:prSet/>
      <dgm:spPr/>
      <dgm:t>
        <a:bodyPr/>
        <a:lstStyle/>
        <a:p>
          <a:endParaRPr lang="en-US"/>
        </a:p>
      </dgm:t>
    </dgm:pt>
    <dgm:pt modelId="{DC6C368A-A2D3-4963-B8D1-585397B5C47C}">
      <dgm:prSet/>
      <dgm:spPr/>
      <dgm:t>
        <a:bodyPr/>
        <a:lstStyle/>
        <a:p>
          <a:r>
            <a:rPr lang="en-IN" b="1" i="0"/>
            <a:t>Single App</a:t>
          </a:r>
          <a:r>
            <a:rPr lang="en-IN" b="0" i="0"/>
            <a:t>: Develop as a single software application version to install in any platform.</a:t>
          </a:r>
          <a:endParaRPr lang="en-US"/>
        </a:p>
      </dgm:t>
    </dgm:pt>
    <dgm:pt modelId="{80882BF0-7E00-48F0-8623-E0BEFADDE2DA}" type="parTrans" cxnId="{8BE8D6AB-312D-4B5C-BBF2-E0F40A81F900}">
      <dgm:prSet/>
      <dgm:spPr/>
      <dgm:t>
        <a:bodyPr/>
        <a:lstStyle/>
        <a:p>
          <a:endParaRPr lang="en-US"/>
        </a:p>
      </dgm:t>
    </dgm:pt>
    <dgm:pt modelId="{DE80A22B-8047-404C-BD58-46978257EB79}" type="sibTrans" cxnId="{8BE8D6AB-312D-4B5C-BBF2-E0F40A81F900}">
      <dgm:prSet/>
      <dgm:spPr/>
      <dgm:t>
        <a:bodyPr/>
        <a:lstStyle/>
        <a:p>
          <a:endParaRPr lang="en-US"/>
        </a:p>
      </dgm:t>
    </dgm:pt>
    <dgm:pt modelId="{CBF59DA0-782A-41E5-AF5A-04032B7EA3DB}">
      <dgm:prSet/>
      <dgm:spPr/>
      <dgm:t>
        <a:bodyPr/>
        <a:lstStyle/>
        <a:p>
          <a:r>
            <a:rPr lang="en-IN" b="1" i="0"/>
            <a:t>User Roles</a:t>
          </a:r>
          <a:r>
            <a:rPr lang="en-IN" b="0" i="0"/>
            <a:t>: Implement role-based access control (RBAC) for multi-user environments.</a:t>
          </a:r>
          <a:endParaRPr lang="en-US"/>
        </a:p>
      </dgm:t>
    </dgm:pt>
    <dgm:pt modelId="{353155A7-F865-4CF3-B30B-ADE2DC9ED12D}" type="parTrans" cxnId="{66F2F6E7-4977-4198-B265-38853D2BF935}">
      <dgm:prSet/>
      <dgm:spPr/>
      <dgm:t>
        <a:bodyPr/>
        <a:lstStyle/>
        <a:p>
          <a:endParaRPr lang="en-US"/>
        </a:p>
      </dgm:t>
    </dgm:pt>
    <dgm:pt modelId="{4CCED440-7944-417F-9758-6EF1C0D52007}" type="sibTrans" cxnId="{66F2F6E7-4977-4198-B265-38853D2BF935}">
      <dgm:prSet/>
      <dgm:spPr/>
      <dgm:t>
        <a:bodyPr/>
        <a:lstStyle/>
        <a:p>
          <a:endParaRPr lang="en-US"/>
        </a:p>
      </dgm:t>
    </dgm:pt>
    <dgm:pt modelId="{04DDF695-FD93-466B-96C1-56762C548CD6}">
      <dgm:prSet/>
      <dgm:spPr/>
      <dgm:t>
        <a:bodyPr/>
        <a:lstStyle/>
        <a:p>
          <a:r>
            <a:rPr lang="en-IN" b="1" i="0"/>
            <a:t>Localization</a:t>
          </a:r>
          <a:r>
            <a:rPr lang="en-IN" b="0" i="0"/>
            <a:t>: Support multiple languages in the frontend for global teams.</a:t>
          </a:r>
          <a:endParaRPr lang="en-US"/>
        </a:p>
      </dgm:t>
    </dgm:pt>
    <dgm:pt modelId="{E03DECDE-26AB-4514-A6ED-1D9F9B6697F4}" type="parTrans" cxnId="{B6EF6CE9-0080-4CB0-A6AA-9B9C9FF10A42}">
      <dgm:prSet/>
      <dgm:spPr/>
      <dgm:t>
        <a:bodyPr/>
        <a:lstStyle/>
        <a:p>
          <a:endParaRPr lang="en-US"/>
        </a:p>
      </dgm:t>
    </dgm:pt>
    <dgm:pt modelId="{BDB4C837-7AD4-43E7-A10D-6E39736F47F0}" type="sibTrans" cxnId="{B6EF6CE9-0080-4CB0-A6AA-9B9C9FF10A42}">
      <dgm:prSet/>
      <dgm:spPr/>
      <dgm:t>
        <a:bodyPr/>
        <a:lstStyle/>
        <a:p>
          <a:endParaRPr lang="en-US"/>
        </a:p>
      </dgm:t>
    </dgm:pt>
    <dgm:pt modelId="{5BF55E0B-27DA-4B4C-B10F-C56AA116D287}" type="pres">
      <dgm:prSet presAssocID="{8CFBDF1E-3E95-45E3-8940-11EA9835888B}" presName="root" presStyleCnt="0">
        <dgm:presLayoutVars>
          <dgm:dir/>
          <dgm:resizeHandles val="exact"/>
        </dgm:presLayoutVars>
      </dgm:prSet>
      <dgm:spPr/>
    </dgm:pt>
    <dgm:pt modelId="{DB39995C-8C46-47F7-B5C0-1D273740B0C1}" type="pres">
      <dgm:prSet presAssocID="{60D7459D-E91F-4078-8225-C64D6995125B}" presName="compNode" presStyleCnt="0"/>
      <dgm:spPr/>
    </dgm:pt>
    <dgm:pt modelId="{60C82246-B625-49FE-A4CF-6E00FA1313CB}" type="pres">
      <dgm:prSet presAssocID="{60D7459D-E91F-4078-8225-C64D6995125B}" presName="bgRect" presStyleLbl="bgShp" presStyleIdx="0" presStyleCnt="5"/>
      <dgm:spPr/>
    </dgm:pt>
    <dgm:pt modelId="{B2BFD31F-A7EF-4BC2-BF05-31FD9945A3D6}" type="pres">
      <dgm:prSet presAssocID="{60D7459D-E91F-4078-8225-C64D6995125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"/>
        </a:ext>
      </dgm:extLst>
    </dgm:pt>
    <dgm:pt modelId="{4A6DE13F-C010-40C7-B560-F6376FD291CE}" type="pres">
      <dgm:prSet presAssocID="{60D7459D-E91F-4078-8225-C64D6995125B}" presName="spaceRect" presStyleCnt="0"/>
      <dgm:spPr/>
    </dgm:pt>
    <dgm:pt modelId="{BCDCEBE5-C14A-4068-A2B0-9EE819A9CFF1}" type="pres">
      <dgm:prSet presAssocID="{60D7459D-E91F-4078-8225-C64D6995125B}" presName="parTx" presStyleLbl="revTx" presStyleIdx="0" presStyleCnt="5">
        <dgm:presLayoutVars>
          <dgm:chMax val="0"/>
          <dgm:chPref val="0"/>
        </dgm:presLayoutVars>
      </dgm:prSet>
      <dgm:spPr/>
    </dgm:pt>
    <dgm:pt modelId="{33B05030-9F41-4E6F-A7C5-D3CD9A501C8E}" type="pres">
      <dgm:prSet presAssocID="{D50155D7-00ED-43D3-A6B9-A72E125CACC2}" presName="sibTrans" presStyleCnt="0"/>
      <dgm:spPr/>
    </dgm:pt>
    <dgm:pt modelId="{BE205737-2AB6-4311-B71A-A37449C9E910}" type="pres">
      <dgm:prSet presAssocID="{A35C3EA2-6D08-4D75-BF74-FE8BFF0DAD05}" presName="compNode" presStyleCnt="0"/>
      <dgm:spPr/>
    </dgm:pt>
    <dgm:pt modelId="{3DCD03A5-5D03-40F4-A321-6C3D660EEADF}" type="pres">
      <dgm:prSet presAssocID="{A35C3EA2-6D08-4D75-BF74-FE8BFF0DAD05}" presName="bgRect" presStyleLbl="bgShp" presStyleIdx="1" presStyleCnt="5"/>
      <dgm:spPr/>
    </dgm:pt>
    <dgm:pt modelId="{F886F79D-A085-4710-8027-5844CE39AFD2}" type="pres">
      <dgm:prSet presAssocID="{A35C3EA2-6D08-4D75-BF74-FE8BFF0DAD0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E960B58-A788-42CB-AB1C-C6288B4AE156}" type="pres">
      <dgm:prSet presAssocID="{A35C3EA2-6D08-4D75-BF74-FE8BFF0DAD05}" presName="spaceRect" presStyleCnt="0"/>
      <dgm:spPr/>
    </dgm:pt>
    <dgm:pt modelId="{9EFB596B-F270-4200-BA35-B6372C1A4CCB}" type="pres">
      <dgm:prSet presAssocID="{A35C3EA2-6D08-4D75-BF74-FE8BFF0DAD05}" presName="parTx" presStyleLbl="revTx" presStyleIdx="1" presStyleCnt="5">
        <dgm:presLayoutVars>
          <dgm:chMax val="0"/>
          <dgm:chPref val="0"/>
        </dgm:presLayoutVars>
      </dgm:prSet>
      <dgm:spPr/>
    </dgm:pt>
    <dgm:pt modelId="{20F8B17A-0968-41B1-A7CF-47D04ACB4579}" type="pres">
      <dgm:prSet presAssocID="{143FFB3A-5EC7-4193-B679-D10697936E59}" presName="sibTrans" presStyleCnt="0"/>
      <dgm:spPr/>
    </dgm:pt>
    <dgm:pt modelId="{DB9CCD1A-62ED-4E65-9BC9-E73B4D057CDA}" type="pres">
      <dgm:prSet presAssocID="{DC6C368A-A2D3-4963-B8D1-585397B5C47C}" presName="compNode" presStyleCnt="0"/>
      <dgm:spPr/>
    </dgm:pt>
    <dgm:pt modelId="{32822334-526F-49FF-9D43-6999115B24A1}" type="pres">
      <dgm:prSet presAssocID="{DC6C368A-A2D3-4963-B8D1-585397B5C47C}" presName="bgRect" presStyleLbl="bgShp" presStyleIdx="2" presStyleCnt="5"/>
      <dgm:spPr/>
    </dgm:pt>
    <dgm:pt modelId="{8A62ACE8-95B8-4B8F-9BBB-2DF76CFB0093}" type="pres">
      <dgm:prSet presAssocID="{DC6C368A-A2D3-4963-B8D1-585397B5C47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16CA5A22-2DEE-4F0A-A09A-B86C0F191DE4}" type="pres">
      <dgm:prSet presAssocID="{DC6C368A-A2D3-4963-B8D1-585397B5C47C}" presName="spaceRect" presStyleCnt="0"/>
      <dgm:spPr/>
    </dgm:pt>
    <dgm:pt modelId="{845B7770-0230-4596-B4DE-838DBE44CDF8}" type="pres">
      <dgm:prSet presAssocID="{DC6C368A-A2D3-4963-B8D1-585397B5C47C}" presName="parTx" presStyleLbl="revTx" presStyleIdx="2" presStyleCnt="5">
        <dgm:presLayoutVars>
          <dgm:chMax val="0"/>
          <dgm:chPref val="0"/>
        </dgm:presLayoutVars>
      </dgm:prSet>
      <dgm:spPr/>
    </dgm:pt>
    <dgm:pt modelId="{C5029DC4-DA0B-4FF4-978E-44E6BDF437B6}" type="pres">
      <dgm:prSet presAssocID="{DE80A22B-8047-404C-BD58-46978257EB79}" presName="sibTrans" presStyleCnt="0"/>
      <dgm:spPr/>
    </dgm:pt>
    <dgm:pt modelId="{BB933BDE-001E-415E-B724-22D2575C6B4B}" type="pres">
      <dgm:prSet presAssocID="{CBF59DA0-782A-41E5-AF5A-04032B7EA3DB}" presName="compNode" presStyleCnt="0"/>
      <dgm:spPr/>
    </dgm:pt>
    <dgm:pt modelId="{A99BCA01-713C-4E18-9B31-D1B3710E535F}" type="pres">
      <dgm:prSet presAssocID="{CBF59DA0-782A-41E5-AF5A-04032B7EA3DB}" presName="bgRect" presStyleLbl="bgShp" presStyleIdx="3" presStyleCnt="5"/>
      <dgm:spPr/>
    </dgm:pt>
    <dgm:pt modelId="{AC0538A3-A4CD-491D-BA4F-B6EAFD12370F}" type="pres">
      <dgm:prSet presAssocID="{CBF59DA0-782A-41E5-AF5A-04032B7EA3D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E6CD1953-1D0C-445F-903A-C19533F43C31}" type="pres">
      <dgm:prSet presAssocID="{CBF59DA0-782A-41E5-AF5A-04032B7EA3DB}" presName="spaceRect" presStyleCnt="0"/>
      <dgm:spPr/>
    </dgm:pt>
    <dgm:pt modelId="{3CBC14B8-8E10-44E4-B7C5-9405C533E526}" type="pres">
      <dgm:prSet presAssocID="{CBF59DA0-782A-41E5-AF5A-04032B7EA3DB}" presName="parTx" presStyleLbl="revTx" presStyleIdx="3" presStyleCnt="5">
        <dgm:presLayoutVars>
          <dgm:chMax val="0"/>
          <dgm:chPref val="0"/>
        </dgm:presLayoutVars>
      </dgm:prSet>
      <dgm:spPr/>
    </dgm:pt>
    <dgm:pt modelId="{7C15F64C-8D29-4884-A2BF-4050799A94D6}" type="pres">
      <dgm:prSet presAssocID="{4CCED440-7944-417F-9758-6EF1C0D52007}" presName="sibTrans" presStyleCnt="0"/>
      <dgm:spPr/>
    </dgm:pt>
    <dgm:pt modelId="{DA279AC0-232B-4D2F-A7EE-C00F7591A68E}" type="pres">
      <dgm:prSet presAssocID="{04DDF695-FD93-466B-96C1-56762C548CD6}" presName="compNode" presStyleCnt="0"/>
      <dgm:spPr/>
    </dgm:pt>
    <dgm:pt modelId="{9630476E-2AD0-4164-A847-45E056CA04DA}" type="pres">
      <dgm:prSet presAssocID="{04DDF695-FD93-466B-96C1-56762C548CD6}" presName="bgRect" presStyleLbl="bgShp" presStyleIdx="4" presStyleCnt="5"/>
      <dgm:spPr/>
    </dgm:pt>
    <dgm:pt modelId="{B21BFEC4-90BE-448B-AF55-D5258A23C4F9}" type="pres">
      <dgm:prSet presAssocID="{04DDF695-FD93-466B-96C1-56762C548CD6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 Bubble"/>
        </a:ext>
      </dgm:extLst>
    </dgm:pt>
    <dgm:pt modelId="{F0529C16-7CCD-44C0-8E8B-4111849429DF}" type="pres">
      <dgm:prSet presAssocID="{04DDF695-FD93-466B-96C1-56762C548CD6}" presName="spaceRect" presStyleCnt="0"/>
      <dgm:spPr/>
    </dgm:pt>
    <dgm:pt modelId="{F4B81AFE-DD4E-45C3-AE9D-FDA6AFFAFAD8}" type="pres">
      <dgm:prSet presAssocID="{04DDF695-FD93-466B-96C1-56762C548CD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F2B65B5E-BED5-4927-950F-085C85CD9A10}" srcId="{8CFBDF1E-3E95-45E3-8940-11EA9835888B}" destId="{A35C3EA2-6D08-4D75-BF74-FE8BFF0DAD05}" srcOrd="1" destOrd="0" parTransId="{3094E64C-20D1-4761-B570-C259AB932CBD}" sibTransId="{143FFB3A-5EC7-4193-B679-D10697936E59}"/>
    <dgm:cxn modelId="{FF30EB6F-20C8-4C05-9EDA-E12A3360D302}" srcId="{8CFBDF1E-3E95-45E3-8940-11EA9835888B}" destId="{60D7459D-E91F-4078-8225-C64D6995125B}" srcOrd="0" destOrd="0" parTransId="{74557D4C-0D2F-47EC-9B43-E66643801093}" sibTransId="{D50155D7-00ED-43D3-A6B9-A72E125CACC2}"/>
    <dgm:cxn modelId="{8A5B8E85-849C-46C9-9556-CEDBEA6FAC37}" type="presOf" srcId="{04DDF695-FD93-466B-96C1-56762C548CD6}" destId="{F4B81AFE-DD4E-45C3-AE9D-FDA6AFFAFAD8}" srcOrd="0" destOrd="0" presId="urn:microsoft.com/office/officeart/2018/2/layout/IconVerticalSolidList"/>
    <dgm:cxn modelId="{03B68C90-C706-4CB7-89D8-FCF415000F5A}" type="presOf" srcId="{A35C3EA2-6D08-4D75-BF74-FE8BFF0DAD05}" destId="{9EFB596B-F270-4200-BA35-B6372C1A4CCB}" srcOrd="0" destOrd="0" presId="urn:microsoft.com/office/officeart/2018/2/layout/IconVerticalSolidList"/>
    <dgm:cxn modelId="{8BE8D6AB-312D-4B5C-BBF2-E0F40A81F900}" srcId="{8CFBDF1E-3E95-45E3-8940-11EA9835888B}" destId="{DC6C368A-A2D3-4963-B8D1-585397B5C47C}" srcOrd="2" destOrd="0" parTransId="{80882BF0-7E00-48F0-8623-E0BEFADDE2DA}" sibTransId="{DE80A22B-8047-404C-BD58-46978257EB79}"/>
    <dgm:cxn modelId="{D9ED1FB0-68BB-46CD-9384-5FF174934818}" type="presOf" srcId="{60D7459D-E91F-4078-8225-C64D6995125B}" destId="{BCDCEBE5-C14A-4068-A2B0-9EE819A9CFF1}" srcOrd="0" destOrd="0" presId="urn:microsoft.com/office/officeart/2018/2/layout/IconVerticalSolidList"/>
    <dgm:cxn modelId="{D731D7B5-D170-4770-8B36-68F49E90C5A3}" type="presOf" srcId="{CBF59DA0-782A-41E5-AF5A-04032B7EA3DB}" destId="{3CBC14B8-8E10-44E4-B7C5-9405C533E526}" srcOrd="0" destOrd="0" presId="urn:microsoft.com/office/officeart/2018/2/layout/IconVerticalSolidList"/>
    <dgm:cxn modelId="{5AB606CC-D9DB-4F2C-AF99-2B0DB9F93EAA}" type="presOf" srcId="{8CFBDF1E-3E95-45E3-8940-11EA9835888B}" destId="{5BF55E0B-27DA-4B4C-B10F-C56AA116D287}" srcOrd="0" destOrd="0" presId="urn:microsoft.com/office/officeart/2018/2/layout/IconVerticalSolidList"/>
    <dgm:cxn modelId="{66F2F6E7-4977-4198-B265-38853D2BF935}" srcId="{8CFBDF1E-3E95-45E3-8940-11EA9835888B}" destId="{CBF59DA0-782A-41E5-AF5A-04032B7EA3DB}" srcOrd="3" destOrd="0" parTransId="{353155A7-F865-4CF3-B30B-ADE2DC9ED12D}" sibTransId="{4CCED440-7944-417F-9758-6EF1C0D52007}"/>
    <dgm:cxn modelId="{B6EF6CE9-0080-4CB0-A6AA-9B9C9FF10A42}" srcId="{8CFBDF1E-3E95-45E3-8940-11EA9835888B}" destId="{04DDF695-FD93-466B-96C1-56762C548CD6}" srcOrd="4" destOrd="0" parTransId="{E03DECDE-26AB-4514-A6ED-1D9F9B6697F4}" sibTransId="{BDB4C837-7AD4-43E7-A10D-6E39736F47F0}"/>
    <dgm:cxn modelId="{4C0402F3-FA3D-4C05-BD31-C1BBB09C7111}" type="presOf" srcId="{DC6C368A-A2D3-4963-B8D1-585397B5C47C}" destId="{845B7770-0230-4596-B4DE-838DBE44CDF8}" srcOrd="0" destOrd="0" presId="urn:microsoft.com/office/officeart/2018/2/layout/IconVerticalSolidList"/>
    <dgm:cxn modelId="{626137A3-E7D6-4177-BE71-C0B36F163DF0}" type="presParOf" srcId="{5BF55E0B-27DA-4B4C-B10F-C56AA116D287}" destId="{DB39995C-8C46-47F7-B5C0-1D273740B0C1}" srcOrd="0" destOrd="0" presId="urn:microsoft.com/office/officeart/2018/2/layout/IconVerticalSolidList"/>
    <dgm:cxn modelId="{0A17DADC-ABD4-4C87-9183-59166DBE124B}" type="presParOf" srcId="{DB39995C-8C46-47F7-B5C0-1D273740B0C1}" destId="{60C82246-B625-49FE-A4CF-6E00FA1313CB}" srcOrd="0" destOrd="0" presId="urn:microsoft.com/office/officeart/2018/2/layout/IconVerticalSolidList"/>
    <dgm:cxn modelId="{B7FC8DB7-1D11-4A44-BDB9-9A5A2D08D7BD}" type="presParOf" srcId="{DB39995C-8C46-47F7-B5C0-1D273740B0C1}" destId="{B2BFD31F-A7EF-4BC2-BF05-31FD9945A3D6}" srcOrd="1" destOrd="0" presId="urn:microsoft.com/office/officeart/2018/2/layout/IconVerticalSolidList"/>
    <dgm:cxn modelId="{B90E470F-D911-4DDA-BED9-9D9C2E132775}" type="presParOf" srcId="{DB39995C-8C46-47F7-B5C0-1D273740B0C1}" destId="{4A6DE13F-C010-40C7-B560-F6376FD291CE}" srcOrd="2" destOrd="0" presId="urn:microsoft.com/office/officeart/2018/2/layout/IconVerticalSolidList"/>
    <dgm:cxn modelId="{76F3D061-EC2E-4C16-A602-6515C57D6715}" type="presParOf" srcId="{DB39995C-8C46-47F7-B5C0-1D273740B0C1}" destId="{BCDCEBE5-C14A-4068-A2B0-9EE819A9CFF1}" srcOrd="3" destOrd="0" presId="urn:microsoft.com/office/officeart/2018/2/layout/IconVerticalSolidList"/>
    <dgm:cxn modelId="{067AD859-A919-46AE-8F3D-3FB37FDE0B8F}" type="presParOf" srcId="{5BF55E0B-27DA-4B4C-B10F-C56AA116D287}" destId="{33B05030-9F41-4E6F-A7C5-D3CD9A501C8E}" srcOrd="1" destOrd="0" presId="urn:microsoft.com/office/officeart/2018/2/layout/IconVerticalSolidList"/>
    <dgm:cxn modelId="{134E8922-33B8-4F99-BFC4-CFCE588AF060}" type="presParOf" srcId="{5BF55E0B-27DA-4B4C-B10F-C56AA116D287}" destId="{BE205737-2AB6-4311-B71A-A37449C9E910}" srcOrd="2" destOrd="0" presId="urn:microsoft.com/office/officeart/2018/2/layout/IconVerticalSolidList"/>
    <dgm:cxn modelId="{F289CAF5-9FCF-46A5-B1C1-56327BC00DC4}" type="presParOf" srcId="{BE205737-2AB6-4311-B71A-A37449C9E910}" destId="{3DCD03A5-5D03-40F4-A321-6C3D660EEADF}" srcOrd="0" destOrd="0" presId="urn:microsoft.com/office/officeart/2018/2/layout/IconVerticalSolidList"/>
    <dgm:cxn modelId="{B23D3EF2-7381-412D-B4E9-E68A2608D17B}" type="presParOf" srcId="{BE205737-2AB6-4311-B71A-A37449C9E910}" destId="{F886F79D-A085-4710-8027-5844CE39AFD2}" srcOrd="1" destOrd="0" presId="urn:microsoft.com/office/officeart/2018/2/layout/IconVerticalSolidList"/>
    <dgm:cxn modelId="{D08A625F-E5A6-4A87-96DF-DF726D2AB8DA}" type="presParOf" srcId="{BE205737-2AB6-4311-B71A-A37449C9E910}" destId="{6E960B58-A788-42CB-AB1C-C6288B4AE156}" srcOrd="2" destOrd="0" presId="urn:microsoft.com/office/officeart/2018/2/layout/IconVerticalSolidList"/>
    <dgm:cxn modelId="{7E299080-43EF-431B-B788-54A6F2A43E12}" type="presParOf" srcId="{BE205737-2AB6-4311-B71A-A37449C9E910}" destId="{9EFB596B-F270-4200-BA35-B6372C1A4CCB}" srcOrd="3" destOrd="0" presId="urn:microsoft.com/office/officeart/2018/2/layout/IconVerticalSolidList"/>
    <dgm:cxn modelId="{6A1D230E-117B-4837-BA27-B907AC7A102D}" type="presParOf" srcId="{5BF55E0B-27DA-4B4C-B10F-C56AA116D287}" destId="{20F8B17A-0968-41B1-A7CF-47D04ACB4579}" srcOrd="3" destOrd="0" presId="urn:microsoft.com/office/officeart/2018/2/layout/IconVerticalSolidList"/>
    <dgm:cxn modelId="{C8B9E333-B8DB-4DD0-9686-300CC520E95A}" type="presParOf" srcId="{5BF55E0B-27DA-4B4C-B10F-C56AA116D287}" destId="{DB9CCD1A-62ED-4E65-9BC9-E73B4D057CDA}" srcOrd="4" destOrd="0" presId="urn:microsoft.com/office/officeart/2018/2/layout/IconVerticalSolidList"/>
    <dgm:cxn modelId="{A5C3701B-52D0-47C1-8036-103F21E949C6}" type="presParOf" srcId="{DB9CCD1A-62ED-4E65-9BC9-E73B4D057CDA}" destId="{32822334-526F-49FF-9D43-6999115B24A1}" srcOrd="0" destOrd="0" presId="urn:microsoft.com/office/officeart/2018/2/layout/IconVerticalSolidList"/>
    <dgm:cxn modelId="{1B8A7B08-226C-4A87-877C-CB86DEB5F121}" type="presParOf" srcId="{DB9CCD1A-62ED-4E65-9BC9-E73B4D057CDA}" destId="{8A62ACE8-95B8-4B8F-9BBB-2DF76CFB0093}" srcOrd="1" destOrd="0" presId="urn:microsoft.com/office/officeart/2018/2/layout/IconVerticalSolidList"/>
    <dgm:cxn modelId="{D8EEE371-E661-49C6-A151-E061437FCB53}" type="presParOf" srcId="{DB9CCD1A-62ED-4E65-9BC9-E73B4D057CDA}" destId="{16CA5A22-2DEE-4F0A-A09A-B86C0F191DE4}" srcOrd="2" destOrd="0" presId="urn:microsoft.com/office/officeart/2018/2/layout/IconVerticalSolidList"/>
    <dgm:cxn modelId="{515A12AE-AA7B-43BD-B325-FE4DF88288C6}" type="presParOf" srcId="{DB9CCD1A-62ED-4E65-9BC9-E73B4D057CDA}" destId="{845B7770-0230-4596-B4DE-838DBE44CDF8}" srcOrd="3" destOrd="0" presId="urn:microsoft.com/office/officeart/2018/2/layout/IconVerticalSolidList"/>
    <dgm:cxn modelId="{8782CA42-A3E5-477C-AD01-E3D1A6F9880F}" type="presParOf" srcId="{5BF55E0B-27DA-4B4C-B10F-C56AA116D287}" destId="{C5029DC4-DA0B-4FF4-978E-44E6BDF437B6}" srcOrd="5" destOrd="0" presId="urn:microsoft.com/office/officeart/2018/2/layout/IconVerticalSolidList"/>
    <dgm:cxn modelId="{DAB0AC58-3815-44D8-9539-C15C336C60E5}" type="presParOf" srcId="{5BF55E0B-27DA-4B4C-B10F-C56AA116D287}" destId="{BB933BDE-001E-415E-B724-22D2575C6B4B}" srcOrd="6" destOrd="0" presId="urn:microsoft.com/office/officeart/2018/2/layout/IconVerticalSolidList"/>
    <dgm:cxn modelId="{4A552804-D023-4CD0-B0A8-EC66F03C7B90}" type="presParOf" srcId="{BB933BDE-001E-415E-B724-22D2575C6B4B}" destId="{A99BCA01-713C-4E18-9B31-D1B3710E535F}" srcOrd="0" destOrd="0" presId="urn:microsoft.com/office/officeart/2018/2/layout/IconVerticalSolidList"/>
    <dgm:cxn modelId="{16034214-3C9F-493F-9B35-7891F1FF5CD8}" type="presParOf" srcId="{BB933BDE-001E-415E-B724-22D2575C6B4B}" destId="{AC0538A3-A4CD-491D-BA4F-B6EAFD12370F}" srcOrd="1" destOrd="0" presId="urn:microsoft.com/office/officeart/2018/2/layout/IconVerticalSolidList"/>
    <dgm:cxn modelId="{B7E82865-397F-41B9-8590-A439A8B89D4C}" type="presParOf" srcId="{BB933BDE-001E-415E-B724-22D2575C6B4B}" destId="{E6CD1953-1D0C-445F-903A-C19533F43C31}" srcOrd="2" destOrd="0" presId="urn:microsoft.com/office/officeart/2018/2/layout/IconVerticalSolidList"/>
    <dgm:cxn modelId="{7439F4AD-50F7-4D07-9532-682CFED22288}" type="presParOf" srcId="{BB933BDE-001E-415E-B724-22D2575C6B4B}" destId="{3CBC14B8-8E10-44E4-B7C5-9405C533E526}" srcOrd="3" destOrd="0" presId="urn:microsoft.com/office/officeart/2018/2/layout/IconVerticalSolidList"/>
    <dgm:cxn modelId="{081F93B4-51BA-4C4C-990F-282053C447E2}" type="presParOf" srcId="{5BF55E0B-27DA-4B4C-B10F-C56AA116D287}" destId="{7C15F64C-8D29-4884-A2BF-4050799A94D6}" srcOrd="7" destOrd="0" presId="urn:microsoft.com/office/officeart/2018/2/layout/IconVerticalSolidList"/>
    <dgm:cxn modelId="{1925B149-EB76-466D-B35C-877D2419608E}" type="presParOf" srcId="{5BF55E0B-27DA-4B4C-B10F-C56AA116D287}" destId="{DA279AC0-232B-4D2F-A7EE-C00F7591A68E}" srcOrd="8" destOrd="0" presId="urn:microsoft.com/office/officeart/2018/2/layout/IconVerticalSolidList"/>
    <dgm:cxn modelId="{F7E69CA6-BCB8-4904-829E-DFE41BEE22DC}" type="presParOf" srcId="{DA279AC0-232B-4D2F-A7EE-C00F7591A68E}" destId="{9630476E-2AD0-4164-A847-45E056CA04DA}" srcOrd="0" destOrd="0" presId="urn:microsoft.com/office/officeart/2018/2/layout/IconVerticalSolidList"/>
    <dgm:cxn modelId="{A307E743-9555-49B7-9EAC-114BDC3E04FE}" type="presParOf" srcId="{DA279AC0-232B-4D2F-A7EE-C00F7591A68E}" destId="{B21BFEC4-90BE-448B-AF55-D5258A23C4F9}" srcOrd="1" destOrd="0" presId="urn:microsoft.com/office/officeart/2018/2/layout/IconVerticalSolidList"/>
    <dgm:cxn modelId="{3C44F48C-A929-4DF0-8D6A-E56540087AF7}" type="presParOf" srcId="{DA279AC0-232B-4D2F-A7EE-C00F7591A68E}" destId="{F0529C16-7CCD-44C0-8E8B-4111849429DF}" srcOrd="2" destOrd="0" presId="urn:microsoft.com/office/officeart/2018/2/layout/IconVerticalSolidList"/>
    <dgm:cxn modelId="{4D48A594-57C8-4E7A-83C1-3B77A524D023}" type="presParOf" srcId="{DA279AC0-232B-4D2F-A7EE-C00F7591A68E}" destId="{F4B81AFE-DD4E-45C3-AE9D-FDA6AFFAFA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A8E7DBD-6935-4BD1-9982-B7B45D65E58F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BB2C1E7-3FBD-4828-A1D4-F928DA88DB69}">
      <dgm:prSet/>
      <dgm:spPr/>
      <dgm:t>
        <a:bodyPr/>
        <a:lstStyle/>
        <a:p>
          <a:r>
            <a:rPr lang="en-IN" b="1" i="0"/>
            <a:t>Summary</a:t>
          </a:r>
          <a:r>
            <a:rPr lang="en-IN" b="0" i="0"/>
            <a:t>: Delivered a robust real-time threat intelligence system with advanced risk scoring, automated defenses, and user-friendly dashboards.</a:t>
          </a:r>
          <a:endParaRPr lang="en-US"/>
        </a:p>
      </dgm:t>
    </dgm:pt>
    <dgm:pt modelId="{D1BADDE7-1B73-4396-B132-50BEBE171FCD}" type="parTrans" cxnId="{32560D21-CC91-432A-AB27-198BC795B91C}">
      <dgm:prSet/>
      <dgm:spPr/>
      <dgm:t>
        <a:bodyPr/>
        <a:lstStyle/>
        <a:p>
          <a:endParaRPr lang="en-US"/>
        </a:p>
      </dgm:t>
    </dgm:pt>
    <dgm:pt modelId="{183C7863-45B2-4B0C-9D20-159BDDAB6E6A}" type="sibTrans" cxnId="{32560D21-CC91-432A-AB27-198BC795B91C}">
      <dgm:prSet/>
      <dgm:spPr/>
      <dgm:t>
        <a:bodyPr/>
        <a:lstStyle/>
        <a:p>
          <a:endParaRPr lang="en-US"/>
        </a:p>
      </dgm:t>
    </dgm:pt>
    <dgm:pt modelId="{33BB5335-DF02-427C-A568-FBC3115BFFBB}">
      <dgm:prSet/>
      <dgm:spPr/>
      <dgm:t>
        <a:bodyPr/>
        <a:lstStyle/>
        <a:p>
          <a:r>
            <a:rPr lang="en-US" b="1"/>
            <a:t>Achievements:</a:t>
          </a:r>
          <a:endParaRPr lang="en-US"/>
        </a:p>
      </dgm:t>
    </dgm:pt>
    <dgm:pt modelId="{33E7A8BA-0A0F-46BB-AE8C-3B4754C05712}" type="parTrans" cxnId="{8F04E675-9BAF-45E0-B0A1-1A76A1D97FF6}">
      <dgm:prSet/>
      <dgm:spPr/>
      <dgm:t>
        <a:bodyPr/>
        <a:lstStyle/>
        <a:p>
          <a:endParaRPr lang="en-US"/>
        </a:p>
      </dgm:t>
    </dgm:pt>
    <dgm:pt modelId="{7B1EC001-1052-4665-9AC3-A2A754959C00}" type="sibTrans" cxnId="{8F04E675-9BAF-45E0-B0A1-1A76A1D97FF6}">
      <dgm:prSet/>
      <dgm:spPr/>
      <dgm:t>
        <a:bodyPr/>
        <a:lstStyle/>
        <a:p>
          <a:endParaRPr lang="en-US"/>
        </a:p>
      </dgm:t>
    </dgm:pt>
    <dgm:pt modelId="{07700835-39CD-439B-B76A-C354F36514A0}">
      <dgm:prSet/>
      <dgm:spPr/>
      <dgm:t>
        <a:bodyPr/>
        <a:lstStyle/>
        <a:p>
          <a:r>
            <a:rPr lang="en-IN" b="0" i="0"/>
            <a:t>Real-time threat detection and alerting.</a:t>
          </a:r>
          <a:endParaRPr lang="en-US"/>
        </a:p>
      </dgm:t>
    </dgm:pt>
    <dgm:pt modelId="{7073D478-640C-47E8-8A4A-D51B5B3C4C18}" type="parTrans" cxnId="{A5374A01-9ABB-4142-8DB7-F5903C505B92}">
      <dgm:prSet/>
      <dgm:spPr/>
      <dgm:t>
        <a:bodyPr/>
        <a:lstStyle/>
        <a:p>
          <a:endParaRPr lang="en-US"/>
        </a:p>
      </dgm:t>
    </dgm:pt>
    <dgm:pt modelId="{1EA417CD-171A-4215-AE43-9F82477F566E}" type="sibTrans" cxnId="{A5374A01-9ABB-4142-8DB7-F5903C505B92}">
      <dgm:prSet/>
      <dgm:spPr/>
      <dgm:t>
        <a:bodyPr/>
        <a:lstStyle/>
        <a:p>
          <a:endParaRPr lang="en-US"/>
        </a:p>
      </dgm:t>
    </dgm:pt>
    <dgm:pt modelId="{86FBD56F-81D4-4D84-BD2C-C23D43F74E90}">
      <dgm:prSet/>
      <dgm:spPr/>
      <dgm:t>
        <a:bodyPr/>
        <a:lstStyle/>
        <a:p>
          <a:r>
            <a:rPr lang="en-IN" b="0" i="0"/>
            <a:t>Scalable architecture with Redis and PostgreSQL.</a:t>
          </a:r>
          <a:endParaRPr lang="en-US"/>
        </a:p>
      </dgm:t>
    </dgm:pt>
    <dgm:pt modelId="{49D61B1C-BB17-49C0-BBC5-F7BB7F7F5F4D}" type="parTrans" cxnId="{832124E3-18B9-4FB4-A95B-2F6A96938FAF}">
      <dgm:prSet/>
      <dgm:spPr/>
      <dgm:t>
        <a:bodyPr/>
        <a:lstStyle/>
        <a:p>
          <a:endParaRPr lang="en-US"/>
        </a:p>
      </dgm:t>
    </dgm:pt>
    <dgm:pt modelId="{B5061E92-1BE8-49B2-81B5-964481E2A95D}" type="sibTrans" cxnId="{832124E3-18B9-4FB4-A95B-2F6A96938FAF}">
      <dgm:prSet/>
      <dgm:spPr/>
      <dgm:t>
        <a:bodyPr/>
        <a:lstStyle/>
        <a:p>
          <a:endParaRPr lang="en-US"/>
        </a:p>
      </dgm:t>
    </dgm:pt>
    <dgm:pt modelId="{6C63823D-C2AF-4F09-B174-3455E5E37C9D}">
      <dgm:prSet/>
      <dgm:spPr/>
      <dgm:t>
        <a:bodyPr/>
        <a:lstStyle/>
        <a:p>
          <a:r>
            <a:rPr lang="en-IN" b="0" i="0"/>
            <a:t>Comprehensive risk management with CBA and TVA mappings.</a:t>
          </a:r>
          <a:endParaRPr lang="en-US"/>
        </a:p>
      </dgm:t>
    </dgm:pt>
    <dgm:pt modelId="{BECE456F-BB87-4220-B17D-D59940E7B334}" type="parTrans" cxnId="{EE9B6B32-E465-40BF-B9A0-233BEF8EE382}">
      <dgm:prSet/>
      <dgm:spPr/>
      <dgm:t>
        <a:bodyPr/>
        <a:lstStyle/>
        <a:p>
          <a:endParaRPr lang="en-US"/>
        </a:p>
      </dgm:t>
    </dgm:pt>
    <dgm:pt modelId="{3D1B6ADE-7A33-42ED-9CA7-8C0076FF8498}" type="sibTrans" cxnId="{EE9B6B32-E465-40BF-B9A0-233BEF8EE382}">
      <dgm:prSet/>
      <dgm:spPr/>
      <dgm:t>
        <a:bodyPr/>
        <a:lstStyle/>
        <a:p>
          <a:endParaRPr lang="en-US"/>
        </a:p>
      </dgm:t>
    </dgm:pt>
    <dgm:pt modelId="{0158859F-6AF5-4D2B-8F79-120AB06EBD28}">
      <dgm:prSet/>
      <dgm:spPr/>
      <dgm:t>
        <a:bodyPr/>
        <a:lstStyle/>
        <a:p>
          <a:r>
            <a:rPr lang="en-IN" b="0" i="0"/>
            <a:t>Actionable reports and intuitive UI.</a:t>
          </a:r>
          <a:endParaRPr lang="en-US"/>
        </a:p>
      </dgm:t>
    </dgm:pt>
    <dgm:pt modelId="{8E985FD3-8661-447D-8D89-D7F709D2CDAB}" type="parTrans" cxnId="{2F3863A9-8E29-4297-9F6C-55A1F290193C}">
      <dgm:prSet/>
      <dgm:spPr/>
      <dgm:t>
        <a:bodyPr/>
        <a:lstStyle/>
        <a:p>
          <a:endParaRPr lang="en-US"/>
        </a:p>
      </dgm:t>
    </dgm:pt>
    <dgm:pt modelId="{2686A0B5-00EB-4618-906B-071068F161D4}" type="sibTrans" cxnId="{2F3863A9-8E29-4297-9F6C-55A1F290193C}">
      <dgm:prSet/>
      <dgm:spPr/>
      <dgm:t>
        <a:bodyPr/>
        <a:lstStyle/>
        <a:p>
          <a:endParaRPr lang="en-US"/>
        </a:p>
      </dgm:t>
    </dgm:pt>
    <dgm:pt modelId="{BD80A579-3A91-F849-863B-8213A85D9844}" type="pres">
      <dgm:prSet presAssocID="{5A8E7DBD-6935-4BD1-9982-B7B45D65E58F}" presName="Name0" presStyleCnt="0">
        <dgm:presLayoutVars>
          <dgm:dir/>
          <dgm:animLvl val="lvl"/>
          <dgm:resizeHandles val="exact"/>
        </dgm:presLayoutVars>
      </dgm:prSet>
      <dgm:spPr/>
    </dgm:pt>
    <dgm:pt modelId="{98496B20-A8E4-4447-855E-28D1AF924B6D}" type="pres">
      <dgm:prSet presAssocID="{33BB5335-DF02-427C-A568-FBC3115BFFBB}" presName="boxAndChildren" presStyleCnt="0"/>
      <dgm:spPr/>
    </dgm:pt>
    <dgm:pt modelId="{6C09B627-FC11-E041-9861-D995EB133F26}" type="pres">
      <dgm:prSet presAssocID="{33BB5335-DF02-427C-A568-FBC3115BFFBB}" presName="parentTextBox" presStyleLbl="node1" presStyleIdx="0" presStyleCnt="2"/>
      <dgm:spPr/>
    </dgm:pt>
    <dgm:pt modelId="{3789C40F-A73A-4B4B-8297-BC9A17F2A4E2}" type="pres">
      <dgm:prSet presAssocID="{33BB5335-DF02-427C-A568-FBC3115BFFBB}" presName="entireBox" presStyleLbl="node1" presStyleIdx="0" presStyleCnt="2"/>
      <dgm:spPr/>
    </dgm:pt>
    <dgm:pt modelId="{52510E55-61C2-F646-B423-5A25C974D7B3}" type="pres">
      <dgm:prSet presAssocID="{33BB5335-DF02-427C-A568-FBC3115BFFBB}" presName="descendantBox" presStyleCnt="0"/>
      <dgm:spPr/>
    </dgm:pt>
    <dgm:pt modelId="{3549357F-3C90-0D4A-AE61-9EFC3F4D4286}" type="pres">
      <dgm:prSet presAssocID="{07700835-39CD-439B-B76A-C354F36514A0}" presName="childTextBox" presStyleLbl="fgAccFollowNode1" presStyleIdx="0" presStyleCnt="4">
        <dgm:presLayoutVars>
          <dgm:bulletEnabled val="1"/>
        </dgm:presLayoutVars>
      </dgm:prSet>
      <dgm:spPr/>
    </dgm:pt>
    <dgm:pt modelId="{3A4DA7D0-F163-674D-A800-2D1C59BF9716}" type="pres">
      <dgm:prSet presAssocID="{86FBD56F-81D4-4D84-BD2C-C23D43F74E90}" presName="childTextBox" presStyleLbl="fgAccFollowNode1" presStyleIdx="1" presStyleCnt="4">
        <dgm:presLayoutVars>
          <dgm:bulletEnabled val="1"/>
        </dgm:presLayoutVars>
      </dgm:prSet>
      <dgm:spPr/>
    </dgm:pt>
    <dgm:pt modelId="{DA1444CB-AC14-A24E-96A4-752D495DF93E}" type="pres">
      <dgm:prSet presAssocID="{6C63823D-C2AF-4F09-B174-3455E5E37C9D}" presName="childTextBox" presStyleLbl="fgAccFollowNode1" presStyleIdx="2" presStyleCnt="4">
        <dgm:presLayoutVars>
          <dgm:bulletEnabled val="1"/>
        </dgm:presLayoutVars>
      </dgm:prSet>
      <dgm:spPr/>
    </dgm:pt>
    <dgm:pt modelId="{F0DE933E-D69B-2C4E-AC5F-063FA41AD0DB}" type="pres">
      <dgm:prSet presAssocID="{0158859F-6AF5-4D2B-8F79-120AB06EBD28}" presName="childTextBox" presStyleLbl="fgAccFollowNode1" presStyleIdx="3" presStyleCnt="4">
        <dgm:presLayoutVars>
          <dgm:bulletEnabled val="1"/>
        </dgm:presLayoutVars>
      </dgm:prSet>
      <dgm:spPr/>
    </dgm:pt>
    <dgm:pt modelId="{71A41C6A-4973-B049-80EF-D57D502C5E34}" type="pres">
      <dgm:prSet presAssocID="{183C7863-45B2-4B0C-9D20-159BDDAB6E6A}" presName="sp" presStyleCnt="0"/>
      <dgm:spPr/>
    </dgm:pt>
    <dgm:pt modelId="{6BFA2258-ABCD-7A43-8225-6E394E250315}" type="pres">
      <dgm:prSet presAssocID="{FBB2C1E7-3FBD-4828-A1D4-F928DA88DB69}" presName="arrowAndChildren" presStyleCnt="0"/>
      <dgm:spPr/>
    </dgm:pt>
    <dgm:pt modelId="{06A00237-9402-1F4D-96BE-F3F40C6CE641}" type="pres">
      <dgm:prSet presAssocID="{FBB2C1E7-3FBD-4828-A1D4-F928DA88DB69}" presName="parentTextArrow" presStyleLbl="node1" presStyleIdx="1" presStyleCnt="2"/>
      <dgm:spPr/>
    </dgm:pt>
  </dgm:ptLst>
  <dgm:cxnLst>
    <dgm:cxn modelId="{A5374A01-9ABB-4142-8DB7-F5903C505B92}" srcId="{33BB5335-DF02-427C-A568-FBC3115BFFBB}" destId="{07700835-39CD-439B-B76A-C354F36514A0}" srcOrd="0" destOrd="0" parTransId="{7073D478-640C-47E8-8A4A-D51B5B3C4C18}" sibTransId="{1EA417CD-171A-4215-AE43-9F82477F566E}"/>
    <dgm:cxn modelId="{32560D21-CC91-432A-AB27-198BC795B91C}" srcId="{5A8E7DBD-6935-4BD1-9982-B7B45D65E58F}" destId="{FBB2C1E7-3FBD-4828-A1D4-F928DA88DB69}" srcOrd="0" destOrd="0" parTransId="{D1BADDE7-1B73-4396-B132-50BEBE171FCD}" sibTransId="{183C7863-45B2-4B0C-9D20-159BDDAB6E6A}"/>
    <dgm:cxn modelId="{1928D428-85E9-E84B-A08E-BB8EDAECA9C4}" type="presOf" srcId="{33BB5335-DF02-427C-A568-FBC3115BFFBB}" destId="{6C09B627-FC11-E041-9861-D995EB133F26}" srcOrd="0" destOrd="0" presId="urn:microsoft.com/office/officeart/2005/8/layout/process4"/>
    <dgm:cxn modelId="{EE9B6B32-E465-40BF-B9A0-233BEF8EE382}" srcId="{33BB5335-DF02-427C-A568-FBC3115BFFBB}" destId="{6C63823D-C2AF-4F09-B174-3455E5E37C9D}" srcOrd="2" destOrd="0" parTransId="{BECE456F-BB87-4220-B17D-D59940E7B334}" sibTransId="{3D1B6ADE-7A33-42ED-9CA7-8C0076FF8498}"/>
    <dgm:cxn modelId="{7AE04B3F-E1D9-9D42-A6FB-2BA1DB020189}" type="presOf" srcId="{33BB5335-DF02-427C-A568-FBC3115BFFBB}" destId="{3789C40F-A73A-4B4B-8297-BC9A17F2A4E2}" srcOrd="1" destOrd="0" presId="urn:microsoft.com/office/officeart/2005/8/layout/process4"/>
    <dgm:cxn modelId="{244F955E-1B27-B944-B317-617C6EBA80ED}" type="presOf" srcId="{07700835-39CD-439B-B76A-C354F36514A0}" destId="{3549357F-3C90-0D4A-AE61-9EFC3F4D4286}" srcOrd="0" destOrd="0" presId="urn:microsoft.com/office/officeart/2005/8/layout/process4"/>
    <dgm:cxn modelId="{8F04E675-9BAF-45E0-B0A1-1A76A1D97FF6}" srcId="{5A8E7DBD-6935-4BD1-9982-B7B45D65E58F}" destId="{33BB5335-DF02-427C-A568-FBC3115BFFBB}" srcOrd="1" destOrd="0" parTransId="{33E7A8BA-0A0F-46BB-AE8C-3B4754C05712}" sibTransId="{7B1EC001-1052-4665-9AC3-A2A754959C00}"/>
    <dgm:cxn modelId="{25CF9D79-147F-4F47-91FA-149B9D2FD8C0}" type="presOf" srcId="{FBB2C1E7-3FBD-4828-A1D4-F928DA88DB69}" destId="{06A00237-9402-1F4D-96BE-F3F40C6CE641}" srcOrd="0" destOrd="0" presId="urn:microsoft.com/office/officeart/2005/8/layout/process4"/>
    <dgm:cxn modelId="{6FC4847A-B533-DC45-B20F-2641747F9B6B}" type="presOf" srcId="{6C63823D-C2AF-4F09-B174-3455E5E37C9D}" destId="{DA1444CB-AC14-A24E-96A4-752D495DF93E}" srcOrd="0" destOrd="0" presId="urn:microsoft.com/office/officeart/2005/8/layout/process4"/>
    <dgm:cxn modelId="{EC3FD88E-9CC0-594F-A29C-2C9604DA13F0}" type="presOf" srcId="{0158859F-6AF5-4D2B-8F79-120AB06EBD28}" destId="{F0DE933E-D69B-2C4E-AC5F-063FA41AD0DB}" srcOrd="0" destOrd="0" presId="urn:microsoft.com/office/officeart/2005/8/layout/process4"/>
    <dgm:cxn modelId="{2F3863A9-8E29-4297-9F6C-55A1F290193C}" srcId="{33BB5335-DF02-427C-A568-FBC3115BFFBB}" destId="{0158859F-6AF5-4D2B-8F79-120AB06EBD28}" srcOrd="3" destOrd="0" parTransId="{8E985FD3-8661-447D-8D89-D7F709D2CDAB}" sibTransId="{2686A0B5-00EB-4618-906B-071068F161D4}"/>
    <dgm:cxn modelId="{283363B9-0082-8045-A019-59640B8E0EAB}" type="presOf" srcId="{5A8E7DBD-6935-4BD1-9982-B7B45D65E58F}" destId="{BD80A579-3A91-F849-863B-8213A85D9844}" srcOrd="0" destOrd="0" presId="urn:microsoft.com/office/officeart/2005/8/layout/process4"/>
    <dgm:cxn modelId="{832124E3-18B9-4FB4-A95B-2F6A96938FAF}" srcId="{33BB5335-DF02-427C-A568-FBC3115BFFBB}" destId="{86FBD56F-81D4-4D84-BD2C-C23D43F74E90}" srcOrd="1" destOrd="0" parTransId="{49D61B1C-BB17-49C0-BBC5-F7BB7F7F5F4D}" sibTransId="{B5061E92-1BE8-49B2-81B5-964481E2A95D}"/>
    <dgm:cxn modelId="{954D16EB-266E-4942-80F1-2473C98CAC3B}" type="presOf" srcId="{86FBD56F-81D4-4D84-BD2C-C23D43F74E90}" destId="{3A4DA7D0-F163-674D-A800-2D1C59BF9716}" srcOrd="0" destOrd="0" presId="urn:microsoft.com/office/officeart/2005/8/layout/process4"/>
    <dgm:cxn modelId="{616B0EAA-C0D4-3047-BA5D-E9C1C60F12C8}" type="presParOf" srcId="{BD80A579-3A91-F849-863B-8213A85D9844}" destId="{98496B20-A8E4-4447-855E-28D1AF924B6D}" srcOrd="0" destOrd="0" presId="urn:microsoft.com/office/officeart/2005/8/layout/process4"/>
    <dgm:cxn modelId="{1200F730-9A97-C64D-B30F-7C2AA1204045}" type="presParOf" srcId="{98496B20-A8E4-4447-855E-28D1AF924B6D}" destId="{6C09B627-FC11-E041-9861-D995EB133F26}" srcOrd="0" destOrd="0" presId="urn:microsoft.com/office/officeart/2005/8/layout/process4"/>
    <dgm:cxn modelId="{7372DAD6-FF3F-0A4B-A86E-632047294AB6}" type="presParOf" srcId="{98496B20-A8E4-4447-855E-28D1AF924B6D}" destId="{3789C40F-A73A-4B4B-8297-BC9A17F2A4E2}" srcOrd="1" destOrd="0" presId="urn:microsoft.com/office/officeart/2005/8/layout/process4"/>
    <dgm:cxn modelId="{BD356E30-9A44-6641-B4F9-249854360C5F}" type="presParOf" srcId="{98496B20-A8E4-4447-855E-28D1AF924B6D}" destId="{52510E55-61C2-F646-B423-5A25C974D7B3}" srcOrd="2" destOrd="0" presId="urn:microsoft.com/office/officeart/2005/8/layout/process4"/>
    <dgm:cxn modelId="{B616FBDE-4DC2-374C-91E3-6C4670E4EF0E}" type="presParOf" srcId="{52510E55-61C2-F646-B423-5A25C974D7B3}" destId="{3549357F-3C90-0D4A-AE61-9EFC3F4D4286}" srcOrd="0" destOrd="0" presId="urn:microsoft.com/office/officeart/2005/8/layout/process4"/>
    <dgm:cxn modelId="{140413CF-6CBC-EF42-9F94-6386DBFDA2E4}" type="presParOf" srcId="{52510E55-61C2-F646-B423-5A25C974D7B3}" destId="{3A4DA7D0-F163-674D-A800-2D1C59BF9716}" srcOrd="1" destOrd="0" presId="urn:microsoft.com/office/officeart/2005/8/layout/process4"/>
    <dgm:cxn modelId="{CCAB989A-24FD-5A42-B6FC-8FE5F2751A24}" type="presParOf" srcId="{52510E55-61C2-F646-B423-5A25C974D7B3}" destId="{DA1444CB-AC14-A24E-96A4-752D495DF93E}" srcOrd="2" destOrd="0" presId="urn:microsoft.com/office/officeart/2005/8/layout/process4"/>
    <dgm:cxn modelId="{4F49D3C5-30F5-014A-B2C2-39A9479A55C2}" type="presParOf" srcId="{52510E55-61C2-F646-B423-5A25C974D7B3}" destId="{F0DE933E-D69B-2C4E-AC5F-063FA41AD0DB}" srcOrd="3" destOrd="0" presId="urn:microsoft.com/office/officeart/2005/8/layout/process4"/>
    <dgm:cxn modelId="{04144BF4-7D0F-1243-B4A8-7490CC64E90E}" type="presParOf" srcId="{BD80A579-3A91-F849-863B-8213A85D9844}" destId="{71A41C6A-4973-B049-80EF-D57D502C5E34}" srcOrd="1" destOrd="0" presId="urn:microsoft.com/office/officeart/2005/8/layout/process4"/>
    <dgm:cxn modelId="{A63302DF-25FC-C149-8C4B-C7D30D5F06EC}" type="presParOf" srcId="{BD80A579-3A91-F849-863B-8213A85D9844}" destId="{6BFA2258-ABCD-7A43-8225-6E394E250315}" srcOrd="2" destOrd="0" presId="urn:microsoft.com/office/officeart/2005/8/layout/process4"/>
    <dgm:cxn modelId="{84AD00E4-6D27-9A48-ADF8-1C05FC2F82FA}" type="presParOf" srcId="{6BFA2258-ABCD-7A43-8225-6E394E250315}" destId="{06A00237-9402-1F4D-96BE-F3F40C6CE64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D71B05-8C8A-B749-AD40-9B8B65C6CF0D}">
      <dsp:nvSpPr>
        <dsp:cNvPr id="0" name=""/>
        <dsp:cNvSpPr/>
      </dsp:nvSpPr>
      <dsp:spPr>
        <a:xfrm>
          <a:off x="4592599" y="415997"/>
          <a:ext cx="2120893" cy="2120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Overview</a:t>
          </a:r>
          <a:r>
            <a:rPr lang="en-IN" sz="1200" b="0" i="0" kern="1200"/>
            <a:t>: Modular architecture with backend, frontend, docker and database components.</a:t>
          </a:r>
          <a:endParaRPr lang="en-US" sz="1200" kern="1200"/>
        </a:p>
      </dsp:txBody>
      <dsp:txXfrm>
        <a:off x="4592599" y="415997"/>
        <a:ext cx="2120893" cy="2120893"/>
      </dsp:txXfrm>
    </dsp:sp>
    <dsp:sp modelId="{B064E769-CCAB-254A-BE2B-8690107B2B65}">
      <dsp:nvSpPr>
        <dsp:cNvPr id="0" name=""/>
        <dsp:cNvSpPr/>
      </dsp:nvSpPr>
      <dsp:spPr>
        <a:xfrm>
          <a:off x="1365859" y="-290"/>
          <a:ext cx="5010863" cy="5010863"/>
        </a:xfrm>
        <a:prstGeom prst="circularArrow">
          <a:avLst>
            <a:gd name="adj1" fmla="val 8254"/>
            <a:gd name="adj2" fmla="val 576551"/>
            <a:gd name="adj3" fmla="val 2961868"/>
            <a:gd name="adj4" fmla="val 53054"/>
            <a:gd name="adj5" fmla="val 9629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E8E58F-64DB-914E-B493-AEFDA1C5ADA4}">
      <dsp:nvSpPr>
        <dsp:cNvPr id="0" name=""/>
        <dsp:cNvSpPr/>
      </dsp:nvSpPr>
      <dsp:spPr>
        <a:xfrm>
          <a:off x="2810844" y="3502087"/>
          <a:ext cx="2120893" cy="2120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/>
            <a:t>Components: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Backend</a:t>
          </a:r>
          <a:r>
            <a:rPr lang="en-IN" sz="900" b="0" i="0" kern="1200"/>
            <a:t>: Flask (Python) for API, SQLAlchemy for ORM, Redis for caching.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Frontend</a:t>
          </a:r>
          <a:r>
            <a:rPr lang="en-IN" sz="900" b="0" i="0" kern="1200"/>
            <a:t>: React.js with Chart.js for interactive dashboards.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Database</a:t>
          </a:r>
          <a:r>
            <a:rPr lang="en-IN" sz="900" b="0" i="0" kern="1200"/>
            <a:t>: PostgreSQL for storing threat data, alert logs, incident logs, TVA mappings etc.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OSINT Tool</a:t>
          </a:r>
          <a:r>
            <a:rPr lang="en-IN" sz="900" b="0" i="0" kern="1200"/>
            <a:t>: Many </a:t>
          </a:r>
          <a:r>
            <a:rPr lang="en-IN" sz="900" kern="1200"/>
            <a:t>OSINT tools has integrated in </a:t>
          </a:r>
          <a:r>
            <a:rPr lang="en-IN" sz="900" b="0" i="0" kern="1200"/>
            <a:t>SpiderFoot for fetching threat intelligence.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1" i="0" kern="1200"/>
            <a:t>Additional Tools</a:t>
          </a:r>
          <a:r>
            <a:rPr lang="en-IN" sz="900" b="0" i="0" kern="1200"/>
            <a:t>: Hugging Face transformers for sentiment analysis, FPDF for report generation.</a:t>
          </a:r>
          <a:endParaRPr lang="en-US" sz="900" kern="1200"/>
        </a:p>
      </dsp:txBody>
      <dsp:txXfrm>
        <a:off x="2810844" y="3502087"/>
        <a:ext cx="2120893" cy="2120893"/>
      </dsp:txXfrm>
    </dsp:sp>
    <dsp:sp modelId="{7CCD1A76-86E9-C34F-A795-699E22B29F0C}">
      <dsp:nvSpPr>
        <dsp:cNvPr id="0" name=""/>
        <dsp:cNvSpPr/>
      </dsp:nvSpPr>
      <dsp:spPr>
        <a:xfrm>
          <a:off x="1365859" y="-290"/>
          <a:ext cx="5010863" cy="5010863"/>
        </a:xfrm>
        <a:prstGeom prst="circularArrow">
          <a:avLst>
            <a:gd name="adj1" fmla="val 8254"/>
            <a:gd name="adj2" fmla="val 576551"/>
            <a:gd name="adj3" fmla="val 10170395"/>
            <a:gd name="adj4" fmla="val 7261581"/>
            <a:gd name="adj5" fmla="val 9629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80762E-2664-294D-93C7-32CBA0953404}">
      <dsp:nvSpPr>
        <dsp:cNvPr id="0" name=""/>
        <dsp:cNvSpPr/>
      </dsp:nvSpPr>
      <dsp:spPr>
        <a:xfrm>
          <a:off x="1029090" y="415997"/>
          <a:ext cx="2120893" cy="21208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b="1" i="0" kern="1200"/>
            <a:t>Technologies:</a:t>
          </a:r>
          <a:endParaRPr lang="en-US" sz="12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Python, JavaScript, SQL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Flask, Flask-SQLAlchemy, Flask-Migrate, Flask-CORS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React, Chart.js, npm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Redis, PostgreSQL, psycopg2-binary</a:t>
          </a:r>
          <a:endParaRPr lang="en-US" sz="900" kern="120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900" b="0" i="0" kern="1200"/>
            <a:t>Docker for SpiderFoot integration</a:t>
          </a:r>
          <a:endParaRPr lang="en-US" sz="900" kern="1200"/>
        </a:p>
      </dsp:txBody>
      <dsp:txXfrm>
        <a:off x="1029090" y="415997"/>
        <a:ext cx="2120893" cy="2120893"/>
      </dsp:txXfrm>
    </dsp:sp>
    <dsp:sp modelId="{76144539-21E8-7A43-98BA-4838F43D858F}">
      <dsp:nvSpPr>
        <dsp:cNvPr id="0" name=""/>
        <dsp:cNvSpPr/>
      </dsp:nvSpPr>
      <dsp:spPr>
        <a:xfrm>
          <a:off x="1365859" y="-290"/>
          <a:ext cx="5010863" cy="5010863"/>
        </a:xfrm>
        <a:prstGeom prst="circularArrow">
          <a:avLst>
            <a:gd name="adj1" fmla="val 8254"/>
            <a:gd name="adj2" fmla="val 576551"/>
            <a:gd name="adj3" fmla="val 16854865"/>
            <a:gd name="adj4" fmla="val 14968584"/>
            <a:gd name="adj5" fmla="val 9629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03DDD2-B620-4B4A-8BCF-93C3D7A3D138}">
      <dsp:nvSpPr>
        <dsp:cNvPr id="0" name=""/>
        <dsp:cNvSpPr/>
      </dsp:nvSpPr>
      <dsp:spPr>
        <a:xfrm>
          <a:off x="272289" y="127327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713A7-E97D-4134-81A5-069E210DB46F}">
      <dsp:nvSpPr>
        <dsp:cNvPr id="0" name=""/>
        <dsp:cNvSpPr/>
      </dsp:nvSpPr>
      <dsp:spPr>
        <a:xfrm>
          <a:off x="559330" y="414367"/>
          <a:ext cx="792778" cy="79277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C777E6-81D4-44D1-8CE7-77127B06BC14}">
      <dsp:nvSpPr>
        <dsp:cNvPr id="0" name=""/>
        <dsp:cNvSpPr/>
      </dsp:nvSpPr>
      <dsp:spPr>
        <a:xfrm>
          <a:off x="1932047" y="127327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Real-Time Alerts</a:t>
          </a:r>
          <a:r>
            <a:rPr lang="en-IN" sz="1700" b="0" i="0" kern="1200"/>
            <a:t>: Email and webhook notifications for high-risk threats (alerts.py).</a:t>
          </a:r>
          <a:endParaRPr lang="en-US" sz="1700" kern="1200"/>
        </a:p>
      </dsp:txBody>
      <dsp:txXfrm>
        <a:off x="1932047" y="127327"/>
        <a:ext cx="3221882" cy="1366859"/>
      </dsp:txXfrm>
    </dsp:sp>
    <dsp:sp modelId="{1F45BBE1-2946-40AE-88B8-47E7AFB127A7}">
      <dsp:nvSpPr>
        <dsp:cNvPr id="0" name=""/>
        <dsp:cNvSpPr/>
      </dsp:nvSpPr>
      <dsp:spPr>
        <a:xfrm>
          <a:off x="5715318" y="127327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7D204C3-5EC1-4124-B860-7CE33644F743}">
      <dsp:nvSpPr>
        <dsp:cNvPr id="0" name=""/>
        <dsp:cNvSpPr/>
      </dsp:nvSpPr>
      <dsp:spPr>
        <a:xfrm>
          <a:off x="6002358" y="414367"/>
          <a:ext cx="792778" cy="79277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E6C3B9-8320-47E9-B1BE-B397A5C592A8}">
      <dsp:nvSpPr>
        <dsp:cNvPr id="0" name=""/>
        <dsp:cNvSpPr/>
      </dsp:nvSpPr>
      <dsp:spPr>
        <a:xfrm>
          <a:off x="7375075" y="127327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 dirty="0"/>
            <a:t>Automated Defenses</a:t>
          </a:r>
          <a:r>
            <a:rPr lang="en-IN" sz="1700" b="0" i="0" kern="1200" dirty="0"/>
            <a:t>: Auto-blocking high-risk IPs and cleaning old blocks (blue_team_defence.py).</a:t>
          </a:r>
          <a:endParaRPr lang="en-US" sz="1700" kern="1200" dirty="0"/>
        </a:p>
      </dsp:txBody>
      <dsp:txXfrm>
        <a:off x="7375075" y="127327"/>
        <a:ext cx="3221882" cy="1366859"/>
      </dsp:txXfrm>
    </dsp:sp>
    <dsp:sp modelId="{925C664A-03A7-4D17-8728-72C0B6A91967}">
      <dsp:nvSpPr>
        <dsp:cNvPr id="0" name=""/>
        <dsp:cNvSpPr/>
      </dsp:nvSpPr>
      <dsp:spPr>
        <a:xfrm>
          <a:off x="272289" y="2106263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60E53E-8C81-449A-9CD8-25CCADDB1E9E}">
      <dsp:nvSpPr>
        <dsp:cNvPr id="0" name=""/>
        <dsp:cNvSpPr/>
      </dsp:nvSpPr>
      <dsp:spPr>
        <a:xfrm>
          <a:off x="559330" y="2393303"/>
          <a:ext cx="792778" cy="79277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693EC-1CF0-49F5-9B6E-99714A83E188}">
      <dsp:nvSpPr>
        <dsp:cNvPr id="0" name=""/>
        <dsp:cNvSpPr/>
      </dsp:nvSpPr>
      <dsp:spPr>
        <a:xfrm>
          <a:off x="1932047" y="2106263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Threat Hunting</a:t>
          </a:r>
          <a:r>
            <a:rPr lang="en-IN" sz="1700" b="0" i="0" kern="1200"/>
            <a:t>: Proactive threat hunting to identify emerging risks (</a:t>
          </a:r>
          <a:r>
            <a:rPr lang="en-IN" sz="1700" kern="1200"/>
            <a:t>a</a:t>
          </a:r>
          <a:r>
            <a:rPr lang="en-IN" sz="1700" b="0" i="0" kern="1200"/>
            <a:t>i_threat_hunting.py).</a:t>
          </a:r>
          <a:endParaRPr lang="en-US" sz="1700" kern="1200"/>
        </a:p>
      </dsp:txBody>
      <dsp:txXfrm>
        <a:off x="1932047" y="2106263"/>
        <a:ext cx="3221882" cy="1366859"/>
      </dsp:txXfrm>
    </dsp:sp>
    <dsp:sp modelId="{39B14157-11C2-4C8F-96EB-6F635E506337}">
      <dsp:nvSpPr>
        <dsp:cNvPr id="0" name=""/>
        <dsp:cNvSpPr/>
      </dsp:nvSpPr>
      <dsp:spPr>
        <a:xfrm>
          <a:off x="5715318" y="2106263"/>
          <a:ext cx="1366859" cy="1366859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C4061B-42DF-4A19-951E-16790BCBFBDF}">
      <dsp:nvSpPr>
        <dsp:cNvPr id="0" name=""/>
        <dsp:cNvSpPr/>
      </dsp:nvSpPr>
      <dsp:spPr>
        <a:xfrm>
          <a:off x="6002358" y="2393303"/>
          <a:ext cx="792778" cy="79277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2D2D12-E525-4483-B889-AE12741F0B9D}">
      <dsp:nvSpPr>
        <dsp:cNvPr id="0" name=""/>
        <dsp:cNvSpPr/>
      </dsp:nvSpPr>
      <dsp:spPr>
        <a:xfrm>
          <a:off x="7375075" y="2106263"/>
          <a:ext cx="3221882" cy="13668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700" b="1" i="0" kern="1200"/>
            <a:t>Data Encryption</a:t>
          </a:r>
          <a:r>
            <a:rPr lang="en-IN" sz="1700" b="0" i="0" kern="1200"/>
            <a:t>: Secure database connections and environment variable management (.env with dotenv).</a:t>
          </a:r>
          <a:endParaRPr lang="en-US" sz="1700" kern="1200"/>
        </a:p>
      </dsp:txBody>
      <dsp:txXfrm>
        <a:off x="7375075" y="2106263"/>
        <a:ext cx="3221882" cy="13668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A78B87-59A0-43BD-8775-B62703EC439C}">
      <dsp:nvSpPr>
        <dsp:cNvPr id="0" name=""/>
        <dsp:cNvSpPr/>
      </dsp:nvSpPr>
      <dsp:spPr>
        <a:xfrm>
          <a:off x="315377" y="293820"/>
          <a:ext cx="697050" cy="6970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D9E5E9-50DC-4622-863F-2C182FBFF863}">
      <dsp:nvSpPr>
        <dsp:cNvPr id="0" name=""/>
        <dsp:cNvSpPr/>
      </dsp:nvSpPr>
      <dsp:spPr>
        <a:xfrm>
          <a:off x="57166" y="1150234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Unit Testing</a:t>
          </a:r>
          <a:r>
            <a:rPr lang="en-IN" sz="1400" b="0" i="0" kern="1200"/>
            <a:t>: Tested individual components (e.g., calculate_cba, calculate_risk_score).</a:t>
          </a:r>
          <a:endParaRPr lang="en-US" sz="1400" kern="1200"/>
        </a:p>
      </dsp:txBody>
      <dsp:txXfrm>
        <a:off x="57166" y="1150234"/>
        <a:ext cx="1991573" cy="336129"/>
      </dsp:txXfrm>
    </dsp:sp>
    <dsp:sp modelId="{3DC1B4ED-FFE1-4918-9834-D66F73C3A3DF}">
      <dsp:nvSpPr>
        <dsp:cNvPr id="0" name=""/>
        <dsp:cNvSpPr/>
      </dsp:nvSpPr>
      <dsp:spPr>
        <a:xfrm>
          <a:off x="14168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E8902C-94EA-4CB0-BC1A-FF69488032E2}">
      <dsp:nvSpPr>
        <dsp:cNvPr id="0" name=""/>
        <dsp:cNvSpPr/>
      </dsp:nvSpPr>
      <dsp:spPr>
        <a:xfrm>
          <a:off x="2677001" y="261540"/>
          <a:ext cx="697050" cy="6970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47106F-4660-4067-8592-EF736332763A}">
      <dsp:nvSpPr>
        <dsp:cNvPr id="0" name=""/>
        <dsp:cNvSpPr/>
      </dsp:nvSpPr>
      <dsp:spPr>
        <a:xfrm>
          <a:off x="2322003" y="1131007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Integration Testing</a:t>
          </a:r>
          <a:r>
            <a:rPr lang="en-IN" sz="1400" b="0" i="0" kern="1200"/>
            <a:t>: Verified data flow from SpiderFoot to database to frontend.</a:t>
          </a:r>
          <a:endParaRPr lang="en-US" sz="1400" kern="1200"/>
        </a:p>
      </dsp:txBody>
      <dsp:txXfrm>
        <a:off x="2322003" y="1131007"/>
        <a:ext cx="1991573" cy="336129"/>
      </dsp:txXfrm>
    </dsp:sp>
    <dsp:sp modelId="{C38F01D7-1EF3-4FAF-B0B0-609F60492F12}">
      <dsp:nvSpPr>
        <dsp:cNvPr id="0" name=""/>
        <dsp:cNvSpPr/>
      </dsp:nvSpPr>
      <dsp:spPr>
        <a:xfrm>
          <a:off x="2354266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03FD91-4A4E-4532-836A-7267E775AC59}">
      <dsp:nvSpPr>
        <dsp:cNvPr id="0" name=""/>
        <dsp:cNvSpPr/>
      </dsp:nvSpPr>
      <dsp:spPr>
        <a:xfrm>
          <a:off x="4794740" y="229273"/>
          <a:ext cx="697050" cy="6970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C323D1-5DF6-4D1F-95AE-561EA5C48B50}">
      <dsp:nvSpPr>
        <dsp:cNvPr id="0" name=""/>
        <dsp:cNvSpPr/>
      </dsp:nvSpPr>
      <dsp:spPr>
        <a:xfrm>
          <a:off x="4672836" y="1082941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Stress Testing</a:t>
          </a:r>
          <a:r>
            <a:rPr lang="en-IN" sz="1400" b="0" i="0" kern="1200"/>
            <a:t>: Evaluated Redis caching and PostgreSQL performance under high load.</a:t>
          </a:r>
          <a:endParaRPr lang="en-US" sz="1400" kern="1200"/>
        </a:p>
      </dsp:txBody>
      <dsp:txXfrm>
        <a:off x="4672836" y="1082941"/>
        <a:ext cx="1991573" cy="336129"/>
      </dsp:txXfrm>
    </dsp:sp>
    <dsp:sp modelId="{C65A1E84-ACAC-4CD6-B9A0-7D3BF46834BB}">
      <dsp:nvSpPr>
        <dsp:cNvPr id="0" name=""/>
        <dsp:cNvSpPr/>
      </dsp:nvSpPr>
      <dsp:spPr>
        <a:xfrm>
          <a:off x="4694365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CBA9EF-6697-4399-8BFF-5505F6AA24D8}">
      <dsp:nvSpPr>
        <dsp:cNvPr id="0" name=""/>
        <dsp:cNvSpPr/>
      </dsp:nvSpPr>
      <dsp:spPr>
        <a:xfrm>
          <a:off x="7324917" y="161192"/>
          <a:ext cx="697050" cy="6970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CFC1D2-A91B-45A5-BE72-A722616451E0}">
      <dsp:nvSpPr>
        <dsp:cNvPr id="0" name=""/>
        <dsp:cNvSpPr/>
      </dsp:nvSpPr>
      <dsp:spPr>
        <a:xfrm>
          <a:off x="7034463" y="1025261"/>
          <a:ext cx="1991573" cy="3361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i="0" kern="1200"/>
            <a:t>User Acceptance Testing</a:t>
          </a:r>
          <a:r>
            <a:rPr lang="en-IN" sz="1400" b="0" i="0" kern="1200"/>
            <a:t>: Validated dashboard usability and alert accuracy with sample data.</a:t>
          </a:r>
          <a:endParaRPr lang="en-US" sz="1400" kern="1200"/>
        </a:p>
      </dsp:txBody>
      <dsp:txXfrm>
        <a:off x="7034463" y="1025261"/>
        <a:ext cx="1991573" cy="336129"/>
      </dsp:txXfrm>
    </dsp:sp>
    <dsp:sp modelId="{C889E8CA-B62A-41B8-860F-44C2687FE933}">
      <dsp:nvSpPr>
        <dsp:cNvPr id="0" name=""/>
        <dsp:cNvSpPr/>
      </dsp:nvSpPr>
      <dsp:spPr>
        <a:xfrm>
          <a:off x="7034463" y="1890552"/>
          <a:ext cx="1991573" cy="788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96B030-C0BF-4FA1-98F2-858D88C073D1}">
      <dsp:nvSpPr>
        <dsp:cNvPr id="0" name=""/>
        <dsp:cNvSpPr/>
      </dsp:nvSpPr>
      <dsp:spPr>
        <a:xfrm>
          <a:off x="9385318" y="108642"/>
          <a:ext cx="697050" cy="6970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EA8449-FA19-4E13-AD2D-9B7BCA8C13A1}">
      <dsp:nvSpPr>
        <dsp:cNvPr id="0" name=""/>
        <dsp:cNvSpPr/>
      </dsp:nvSpPr>
      <dsp:spPr>
        <a:xfrm>
          <a:off x="9266977" y="957958"/>
          <a:ext cx="1991573" cy="1150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kern="1200"/>
            <a:t>Jmeter Stress Test:</a:t>
          </a:r>
          <a:endParaRPr lang="en-US" sz="1400" kern="1200"/>
        </a:p>
      </dsp:txBody>
      <dsp:txXfrm>
        <a:off x="9266977" y="957958"/>
        <a:ext cx="1991573" cy="115036"/>
      </dsp:txXfrm>
    </dsp:sp>
    <dsp:sp modelId="{4BA0F37B-C814-4190-BC79-A9B5D62A4405}">
      <dsp:nvSpPr>
        <dsp:cNvPr id="0" name=""/>
        <dsp:cNvSpPr/>
      </dsp:nvSpPr>
      <dsp:spPr>
        <a:xfrm>
          <a:off x="9266977" y="1194236"/>
          <a:ext cx="1991573" cy="12020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Before Optimization:</a:t>
          </a:r>
          <a:br>
            <a:rPr lang="en-US" sz="1100" kern="1200"/>
          </a:br>
          <a:r>
            <a:rPr lang="en-US" sz="1100" kern="1200"/>
            <a:t>Average res time: 500ms,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Total requests: 15000,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Error rate: 20%,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Throughput: 2 req/sec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/>
            <a:t>After Optimization:</a:t>
          </a:r>
          <a:br>
            <a:rPr lang="en-US" sz="1100" kern="1200"/>
          </a:br>
          <a:r>
            <a:rPr lang="en-US" sz="1100" kern="1200"/>
            <a:t>Average res time: 450ms,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Error rate: 0.5%, 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Throughput: 20 req/sec</a:t>
          </a:r>
        </a:p>
      </dsp:txBody>
      <dsp:txXfrm>
        <a:off x="9266977" y="1194236"/>
        <a:ext cx="1991573" cy="120203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695CC9-ED51-ED4B-A35F-9056BFB0E17A}">
      <dsp:nvSpPr>
        <dsp:cNvPr id="0" name=""/>
        <dsp:cNvSpPr/>
      </dsp:nvSpPr>
      <dsp:spPr>
        <a:xfrm>
          <a:off x="3596409" y="710515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5942" y="753342"/>
        <a:ext cx="28929" cy="5785"/>
      </dsp:txXfrm>
    </dsp:sp>
    <dsp:sp modelId="{60F14129-096A-4C4C-AF88-3AF68FCD7357}">
      <dsp:nvSpPr>
        <dsp:cNvPr id="0" name=""/>
        <dsp:cNvSpPr/>
      </dsp:nvSpPr>
      <dsp:spPr>
        <a:xfrm>
          <a:off x="1082572" y="1544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Alert Accuracy</a:t>
          </a:r>
          <a:r>
            <a:rPr lang="en-IN" sz="1300" b="0" i="0" kern="1200"/>
            <a:t>: 95% of high-risk alerts correctly identified (based on sentiment analysis).</a:t>
          </a:r>
          <a:endParaRPr lang="en-US" sz="1300" kern="1200"/>
        </a:p>
      </dsp:txBody>
      <dsp:txXfrm>
        <a:off x="1082572" y="1544"/>
        <a:ext cx="2515636" cy="1509381"/>
      </dsp:txXfrm>
    </dsp:sp>
    <dsp:sp modelId="{28694A4A-69CA-4542-9378-C291AA7BEA6B}">
      <dsp:nvSpPr>
        <dsp:cNvPr id="0" name=""/>
        <dsp:cNvSpPr/>
      </dsp:nvSpPr>
      <dsp:spPr>
        <a:xfrm>
          <a:off x="6690642" y="710515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50175" y="753342"/>
        <a:ext cx="28929" cy="5785"/>
      </dsp:txXfrm>
    </dsp:sp>
    <dsp:sp modelId="{B6184F6C-13FE-6A4B-83BB-35B6D69CF3F2}">
      <dsp:nvSpPr>
        <dsp:cNvPr id="0" name=""/>
        <dsp:cNvSpPr/>
      </dsp:nvSpPr>
      <dsp:spPr>
        <a:xfrm>
          <a:off x="4176805" y="1544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Response Time</a:t>
          </a:r>
          <a:r>
            <a:rPr lang="en-IN" sz="1300" b="0" i="0" kern="1200"/>
            <a:t>: Average 2 seconds for threat data retrieval with Redis caching.</a:t>
          </a:r>
          <a:endParaRPr lang="en-US" sz="1300" kern="1200"/>
        </a:p>
      </dsp:txBody>
      <dsp:txXfrm>
        <a:off x="4176805" y="1544"/>
        <a:ext cx="2515636" cy="1509381"/>
      </dsp:txXfrm>
    </dsp:sp>
    <dsp:sp modelId="{45825630-2952-DA49-A834-D37945DEC2D2}">
      <dsp:nvSpPr>
        <dsp:cNvPr id="0" name=""/>
        <dsp:cNvSpPr/>
      </dsp:nvSpPr>
      <dsp:spPr>
        <a:xfrm>
          <a:off x="2340391" y="1509126"/>
          <a:ext cx="6188465" cy="547996"/>
        </a:xfrm>
        <a:custGeom>
          <a:avLst/>
          <a:gdLst/>
          <a:ahLst/>
          <a:cxnLst/>
          <a:rect l="0" t="0" r="0" b="0"/>
          <a:pathLst>
            <a:path>
              <a:moveTo>
                <a:pt x="6188465" y="0"/>
              </a:moveTo>
              <a:lnTo>
                <a:pt x="6188465" y="291098"/>
              </a:lnTo>
              <a:lnTo>
                <a:pt x="0" y="291098"/>
              </a:lnTo>
              <a:lnTo>
                <a:pt x="0" y="547996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79237" y="1780232"/>
        <a:ext cx="310772" cy="5785"/>
      </dsp:txXfrm>
    </dsp:sp>
    <dsp:sp modelId="{5E35F179-8762-6445-AFA6-DF90223A403D}">
      <dsp:nvSpPr>
        <dsp:cNvPr id="0" name=""/>
        <dsp:cNvSpPr/>
      </dsp:nvSpPr>
      <dsp:spPr>
        <a:xfrm>
          <a:off x="7271038" y="1544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Report Generation</a:t>
          </a:r>
          <a:r>
            <a:rPr lang="en-IN" sz="1300" b="0" i="0" kern="1200"/>
            <a:t>: PDF and CSV reports generated in &lt;5 seconds for 100 threats.</a:t>
          </a:r>
          <a:endParaRPr lang="en-US" sz="1300" kern="1200"/>
        </a:p>
      </dsp:txBody>
      <dsp:txXfrm>
        <a:off x="7271038" y="1544"/>
        <a:ext cx="2515636" cy="1509381"/>
      </dsp:txXfrm>
    </dsp:sp>
    <dsp:sp modelId="{16504D35-3585-E542-BB06-CD94B3777316}">
      <dsp:nvSpPr>
        <dsp:cNvPr id="0" name=""/>
        <dsp:cNvSpPr/>
      </dsp:nvSpPr>
      <dsp:spPr>
        <a:xfrm>
          <a:off x="3596409" y="2798494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55942" y="2841321"/>
        <a:ext cx="28929" cy="5785"/>
      </dsp:txXfrm>
    </dsp:sp>
    <dsp:sp modelId="{9F5BC45C-04FA-E54C-ABBC-92376045675B}">
      <dsp:nvSpPr>
        <dsp:cNvPr id="0" name=""/>
        <dsp:cNvSpPr/>
      </dsp:nvSpPr>
      <dsp:spPr>
        <a:xfrm>
          <a:off x="1082572" y="2089523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System Uptime</a:t>
          </a:r>
          <a:r>
            <a:rPr lang="en-IN" sz="1300" b="0" i="0" kern="1200"/>
            <a:t>: 99.9% during testing with Flask and Redis running.</a:t>
          </a:r>
          <a:endParaRPr lang="en-US" sz="1300" kern="1200"/>
        </a:p>
      </dsp:txBody>
      <dsp:txXfrm>
        <a:off x="1082572" y="2089523"/>
        <a:ext cx="2515636" cy="1509381"/>
      </dsp:txXfrm>
    </dsp:sp>
    <dsp:sp modelId="{BE86B637-0803-A445-974D-6B41919DFA11}">
      <dsp:nvSpPr>
        <dsp:cNvPr id="0" name=""/>
        <dsp:cNvSpPr/>
      </dsp:nvSpPr>
      <dsp:spPr>
        <a:xfrm>
          <a:off x="6690642" y="2798494"/>
          <a:ext cx="54799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47996" y="45720"/>
              </a:lnTo>
            </a:path>
          </a:pathLst>
        </a:custGeom>
        <a:noFill/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50175" y="2841321"/>
        <a:ext cx="28929" cy="5785"/>
      </dsp:txXfrm>
    </dsp:sp>
    <dsp:sp modelId="{896676F7-BA91-D24A-A875-EE987670C914}">
      <dsp:nvSpPr>
        <dsp:cNvPr id="0" name=""/>
        <dsp:cNvSpPr/>
      </dsp:nvSpPr>
      <dsp:spPr>
        <a:xfrm>
          <a:off x="4176805" y="2089523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b="1" i="0" kern="1200"/>
            <a:t>False Positive Rate</a:t>
          </a:r>
          <a:r>
            <a:rPr lang="en-IN" sz="1300" b="0" i="0" kern="1200"/>
            <a:t>: &lt;10% for alerts, minimized by LLM classifier.</a:t>
          </a:r>
          <a:endParaRPr lang="en-US" sz="1300" kern="1200"/>
        </a:p>
      </dsp:txBody>
      <dsp:txXfrm>
        <a:off x="4176805" y="2089523"/>
        <a:ext cx="2515636" cy="1509381"/>
      </dsp:txXfrm>
    </dsp:sp>
    <dsp:sp modelId="{1F966C17-A187-E342-BE49-2A6C03BE2299}">
      <dsp:nvSpPr>
        <dsp:cNvPr id="0" name=""/>
        <dsp:cNvSpPr/>
      </dsp:nvSpPr>
      <dsp:spPr>
        <a:xfrm>
          <a:off x="7271038" y="2089523"/>
          <a:ext cx="2515636" cy="15093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3268" tIns="129392" rIns="123268" bIns="129392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b="1" kern="1200"/>
            <a:t>Optimizations Applied</a:t>
          </a:r>
          <a:r>
            <a:rPr lang="en-US" sz="1300" kern="1200"/>
            <a:t>:</a:t>
          </a:r>
          <a:br>
            <a:rPr lang="en-US" sz="1300" kern="1200"/>
          </a:br>
          <a:r>
            <a:rPr lang="en-US" sz="1300" kern="1200"/>
            <a:t>- Increased Redis cache TTL to 7200s in api_optimizer.py</a:t>
          </a:r>
          <a:br>
            <a:rPr lang="en-US" sz="1300" kern="1200"/>
          </a:br>
          <a:r>
            <a:rPr lang="en-US" sz="1300" kern="1200"/>
            <a:t>- Implemented async Spiderfoot calls in spiderfoot.py</a:t>
          </a:r>
        </a:p>
      </dsp:txBody>
      <dsp:txXfrm>
        <a:off x="7271038" y="2089523"/>
        <a:ext cx="2515636" cy="150938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C82246-B625-49FE-A4CF-6E00FA1313CB}">
      <dsp:nvSpPr>
        <dsp:cNvPr id="0" name=""/>
        <dsp:cNvSpPr/>
      </dsp:nvSpPr>
      <dsp:spPr>
        <a:xfrm>
          <a:off x="0" y="4394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BFD31F-A7EF-4BC2-BF05-31FD9945A3D6}">
      <dsp:nvSpPr>
        <dsp:cNvPr id="0" name=""/>
        <dsp:cNvSpPr/>
      </dsp:nvSpPr>
      <dsp:spPr>
        <a:xfrm>
          <a:off x="283167" y="215015"/>
          <a:ext cx="514850" cy="5148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DCEBE5-C14A-4068-A2B0-9EE819A9CFF1}">
      <dsp:nvSpPr>
        <dsp:cNvPr id="0" name=""/>
        <dsp:cNvSpPr/>
      </dsp:nvSpPr>
      <dsp:spPr>
        <a:xfrm>
          <a:off x="1081186" y="4394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Enhanced AI Models</a:t>
          </a:r>
          <a:r>
            <a:rPr lang="en-IN" sz="1900" b="0" i="0" kern="1200"/>
            <a:t>: Integrate more advanced LLMs (e.g., BERT or Llama) for better threat classification.</a:t>
          </a:r>
          <a:endParaRPr lang="en-US" sz="1900" kern="1200"/>
        </a:p>
      </dsp:txBody>
      <dsp:txXfrm>
        <a:off x="1081186" y="4394"/>
        <a:ext cx="6661396" cy="936091"/>
      </dsp:txXfrm>
    </dsp:sp>
    <dsp:sp modelId="{3DCD03A5-5D03-40F4-A321-6C3D660EEADF}">
      <dsp:nvSpPr>
        <dsp:cNvPr id="0" name=""/>
        <dsp:cNvSpPr/>
      </dsp:nvSpPr>
      <dsp:spPr>
        <a:xfrm>
          <a:off x="0" y="1174509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86F79D-A085-4710-8027-5844CE39AFD2}">
      <dsp:nvSpPr>
        <dsp:cNvPr id="0" name=""/>
        <dsp:cNvSpPr/>
      </dsp:nvSpPr>
      <dsp:spPr>
        <a:xfrm>
          <a:off x="283167" y="1385130"/>
          <a:ext cx="514850" cy="5148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B596B-F270-4200-BA35-B6372C1A4CCB}">
      <dsp:nvSpPr>
        <dsp:cNvPr id="0" name=""/>
        <dsp:cNvSpPr/>
      </dsp:nvSpPr>
      <dsp:spPr>
        <a:xfrm>
          <a:off x="1081186" y="1174509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Automated Mitigation</a:t>
          </a:r>
          <a:r>
            <a:rPr lang="en-IN" sz="1900" b="0" i="0" kern="1200"/>
            <a:t>: Expand ’threat_mitigation.py’ to include automated patching and configuration changes.</a:t>
          </a:r>
          <a:endParaRPr lang="en-US" sz="1900" kern="1200"/>
        </a:p>
      </dsp:txBody>
      <dsp:txXfrm>
        <a:off x="1081186" y="1174509"/>
        <a:ext cx="6661396" cy="936091"/>
      </dsp:txXfrm>
    </dsp:sp>
    <dsp:sp modelId="{32822334-526F-49FF-9D43-6999115B24A1}">
      <dsp:nvSpPr>
        <dsp:cNvPr id="0" name=""/>
        <dsp:cNvSpPr/>
      </dsp:nvSpPr>
      <dsp:spPr>
        <a:xfrm>
          <a:off x="0" y="2344624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62ACE8-95B8-4B8F-9BBB-2DF76CFB0093}">
      <dsp:nvSpPr>
        <dsp:cNvPr id="0" name=""/>
        <dsp:cNvSpPr/>
      </dsp:nvSpPr>
      <dsp:spPr>
        <a:xfrm>
          <a:off x="283167" y="2555245"/>
          <a:ext cx="514850" cy="5148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5B7770-0230-4596-B4DE-838DBE44CDF8}">
      <dsp:nvSpPr>
        <dsp:cNvPr id="0" name=""/>
        <dsp:cNvSpPr/>
      </dsp:nvSpPr>
      <dsp:spPr>
        <a:xfrm>
          <a:off x="1081186" y="2344624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Single App</a:t>
          </a:r>
          <a:r>
            <a:rPr lang="en-IN" sz="1900" b="0" i="0" kern="1200"/>
            <a:t>: Develop as a single software application version to install in any platform.</a:t>
          </a:r>
          <a:endParaRPr lang="en-US" sz="1900" kern="1200"/>
        </a:p>
      </dsp:txBody>
      <dsp:txXfrm>
        <a:off x="1081186" y="2344624"/>
        <a:ext cx="6661396" cy="936091"/>
      </dsp:txXfrm>
    </dsp:sp>
    <dsp:sp modelId="{A99BCA01-713C-4E18-9B31-D1B3710E535F}">
      <dsp:nvSpPr>
        <dsp:cNvPr id="0" name=""/>
        <dsp:cNvSpPr/>
      </dsp:nvSpPr>
      <dsp:spPr>
        <a:xfrm>
          <a:off x="0" y="3514739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0538A3-A4CD-491D-BA4F-B6EAFD12370F}">
      <dsp:nvSpPr>
        <dsp:cNvPr id="0" name=""/>
        <dsp:cNvSpPr/>
      </dsp:nvSpPr>
      <dsp:spPr>
        <a:xfrm>
          <a:off x="283167" y="3725360"/>
          <a:ext cx="514850" cy="5148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BC14B8-8E10-44E4-B7C5-9405C533E526}">
      <dsp:nvSpPr>
        <dsp:cNvPr id="0" name=""/>
        <dsp:cNvSpPr/>
      </dsp:nvSpPr>
      <dsp:spPr>
        <a:xfrm>
          <a:off x="1081186" y="3514739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User Roles</a:t>
          </a:r>
          <a:r>
            <a:rPr lang="en-IN" sz="1900" b="0" i="0" kern="1200"/>
            <a:t>: Implement role-based access control (RBAC) for multi-user environments.</a:t>
          </a:r>
          <a:endParaRPr lang="en-US" sz="1900" kern="1200"/>
        </a:p>
      </dsp:txBody>
      <dsp:txXfrm>
        <a:off x="1081186" y="3514739"/>
        <a:ext cx="6661396" cy="936091"/>
      </dsp:txXfrm>
    </dsp:sp>
    <dsp:sp modelId="{9630476E-2AD0-4164-A847-45E056CA04DA}">
      <dsp:nvSpPr>
        <dsp:cNvPr id="0" name=""/>
        <dsp:cNvSpPr/>
      </dsp:nvSpPr>
      <dsp:spPr>
        <a:xfrm>
          <a:off x="0" y="4684854"/>
          <a:ext cx="7742583" cy="93609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1BFEC4-90BE-448B-AF55-D5258A23C4F9}">
      <dsp:nvSpPr>
        <dsp:cNvPr id="0" name=""/>
        <dsp:cNvSpPr/>
      </dsp:nvSpPr>
      <dsp:spPr>
        <a:xfrm>
          <a:off x="283167" y="4895474"/>
          <a:ext cx="514850" cy="5148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81AFE-DD4E-45C3-AE9D-FDA6AFFAFAD8}">
      <dsp:nvSpPr>
        <dsp:cNvPr id="0" name=""/>
        <dsp:cNvSpPr/>
      </dsp:nvSpPr>
      <dsp:spPr>
        <a:xfrm>
          <a:off x="1081186" y="4684854"/>
          <a:ext cx="6661396" cy="9360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70" tIns="99070" rIns="99070" bIns="9907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b="1" i="0" kern="1200"/>
            <a:t>Localization</a:t>
          </a:r>
          <a:r>
            <a:rPr lang="en-IN" sz="1900" b="0" i="0" kern="1200"/>
            <a:t>: Support multiple languages in the frontend for global teams.</a:t>
          </a:r>
          <a:endParaRPr lang="en-US" sz="1900" kern="1200"/>
        </a:p>
      </dsp:txBody>
      <dsp:txXfrm>
        <a:off x="1081186" y="4684854"/>
        <a:ext cx="6661396" cy="93609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89C40F-A73A-4B4B-8297-BC9A17F2A4E2}">
      <dsp:nvSpPr>
        <dsp:cNvPr id="0" name=""/>
        <dsp:cNvSpPr/>
      </dsp:nvSpPr>
      <dsp:spPr>
        <a:xfrm>
          <a:off x="0" y="3395191"/>
          <a:ext cx="7742583" cy="222761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/>
            <a:t>Achievements:</a:t>
          </a:r>
          <a:endParaRPr lang="en-US" sz="3100" kern="1200"/>
        </a:p>
      </dsp:txBody>
      <dsp:txXfrm>
        <a:off x="0" y="3395191"/>
        <a:ext cx="7742583" cy="1202911"/>
      </dsp:txXfrm>
    </dsp:sp>
    <dsp:sp modelId="{3549357F-3C90-0D4A-AE61-9EFC3F4D4286}">
      <dsp:nvSpPr>
        <dsp:cNvPr id="0" name=""/>
        <dsp:cNvSpPr/>
      </dsp:nvSpPr>
      <dsp:spPr>
        <a:xfrm>
          <a:off x="0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Real-time threat detection and alerting.</a:t>
          </a:r>
          <a:endParaRPr lang="en-US" sz="1600" kern="1200"/>
        </a:p>
      </dsp:txBody>
      <dsp:txXfrm>
        <a:off x="0" y="4553550"/>
        <a:ext cx="1935645" cy="1024702"/>
      </dsp:txXfrm>
    </dsp:sp>
    <dsp:sp modelId="{3A4DA7D0-F163-674D-A800-2D1C59BF9716}">
      <dsp:nvSpPr>
        <dsp:cNvPr id="0" name=""/>
        <dsp:cNvSpPr/>
      </dsp:nvSpPr>
      <dsp:spPr>
        <a:xfrm>
          <a:off x="1935645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3919568"/>
            <a:satOff val="-24992"/>
            <a:lumOff val="-16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3919568"/>
              <a:satOff val="-24992"/>
              <a:lumOff val="-16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Scalable architecture with Redis and PostgreSQL.</a:t>
          </a:r>
          <a:endParaRPr lang="en-US" sz="1600" kern="1200"/>
        </a:p>
      </dsp:txBody>
      <dsp:txXfrm>
        <a:off x="1935645" y="4553550"/>
        <a:ext cx="1935645" cy="1024702"/>
      </dsp:txXfrm>
    </dsp:sp>
    <dsp:sp modelId="{DA1444CB-AC14-A24E-96A4-752D495DF93E}">
      <dsp:nvSpPr>
        <dsp:cNvPr id="0" name=""/>
        <dsp:cNvSpPr/>
      </dsp:nvSpPr>
      <dsp:spPr>
        <a:xfrm>
          <a:off x="3871291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7839135"/>
            <a:satOff val="-49983"/>
            <a:lumOff val="-32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7839135"/>
              <a:satOff val="-49983"/>
              <a:lumOff val="-32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Comprehensive risk management with CBA and TVA mappings.</a:t>
          </a:r>
          <a:endParaRPr lang="en-US" sz="1600" kern="1200"/>
        </a:p>
      </dsp:txBody>
      <dsp:txXfrm>
        <a:off x="3871291" y="4553550"/>
        <a:ext cx="1935645" cy="1024702"/>
      </dsp:txXfrm>
    </dsp:sp>
    <dsp:sp modelId="{F0DE933E-D69B-2C4E-AC5F-063FA41AD0DB}">
      <dsp:nvSpPr>
        <dsp:cNvPr id="0" name=""/>
        <dsp:cNvSpPr/>
      </dsp:nvSpPr>
      <dsp:spPr>
        <a:xfrm>
          <a:off x="5806937" y="4553550"/>
          <a:ext cx="1935645" cy="1024702"/>
        </a:xfrm>
        <a:prstGeom prst="rect">
          <a:avLst/>
        </a:prstGeom>
        <a:solidFill>
          <a:schemeClr val="accent2">
            <a:tint val="40000"/>
            <a:alpha val="90000"/>
            <a:hueOff val="11758702"/>
            <a:satOff val="-74975"/>
            <a:lumOff val="-487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1758702"/>
              <a:satOff val="-74975"/>
              <a:lumOff val="-487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20320" rIns="113792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b="0" i="0" kern="1200"/>
            <a:t>Actionable reports and intuitive UI.</a:t>
          </a:r>
          <a:endParaRPr lang="en-US" sz="1600" kern="1200"/>
        </a:p>
      </dsp:txBody>
      <dsp:txXfrm>
        <a:off x="5806937" y="4553550"/>
        <a:ext cx="1935645" cy="1024702"/>
      </dsp:txXfrm>
    </dsp:sp>
    <dsp:sp modelId="{06A00237-9402-1F4D-96BE-F3F40C6CE641}">
      <dsp:nvSpPr>
        <dsp:cNvPr id="0" name=""/>
        <dsp:cNvSpPr/>
      </dsp:nvSpPr>
      <dsp:spPr>
        <a:xfrm rot="10800000">
          <a:off x="0" y="2536"/>
          <a:ext cx="7742583" cy="3426068"/>
        </a:xfrm>
        <a:prstGeom prst="upArrowCallout">
          <a:avLst/>
        </a:prstGeom>
        <a:solidFill>
          <a:schemeClr val="accent2">
            <a:hueOff val="11635777"/>
            <a:satOff val="-69541"/>
            <a:lumOff val="-1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0472" tIns="220472" rIns="220472" bIns="220472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i="0" kern="1200"/>
            <a:t>Summary</a:t>
          </a:r>
          <a:r>
            <a:rPr lang="en-IN" sz="3100" b="0" i="0" kern="1200"/>
            <a:t>: Delivered a robust real-time threat intelligence system with advanced risk scoring, automated defenses, and user-friendly dashboards.</a:t>
          </a:r>
          <a:endParaRPr lang="en-US" sz="3100" kern="1200"/>
        </a:p>
      </dsp:txBody>
      <dsp:txXfrm rot="10800000">
        <a:off x="0" y="2536"/>
        <a:ext cx="7742583" cy="22261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50666DC1-CD27-4874-9484-9D06C59FE4D0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77579F-F417-47C2-AC03-911CCED02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447675"/>
            <a:ext cx="8397511" cy="2714625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3E600-28DA-4780-9E00-2E12F74FF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4552" y="3602037"/>
            <a:ext cx="8397511" cy="2460625"/>
          </a:xfrm>
        </p:spPr>
        <p:txBody>
          <a:bodyPr>
            <a:normAutofit/>
          </a:bodyPr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E6F1DC-ADFB-42C9-AB34-FCB38C81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38219-6E45-4D12-B767-46F92D5844D4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99E6D-BBA8-4A15-94DA-DBE8A4FD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03C82-8719-4FAC-94BF-2A91335FB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63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68A33-CB96-4CB1-9941-753BD0824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EB269-70DF-4510-A313-336226558E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1EA3CC-B2DC-4E87-826C-B885A7E62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430B8-6059-41E5-A5DC-C07A76F5859A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37F52-A7C4-4E21-A12A-02546D477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6031F-5A79-48A7-8EDC-DDD9A9E4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3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9188483-96C4-4E9C-AA6A-E70005461AEE}"/>
              </a:ext>
            </a:extLst>
          </p:cNvPr>
          <p:cNvSpPr/>
          <p:nvPr/>
        </p:nvSpPr>
        <p:spPr>
          <a:xfrm>
            <a:off x="9144000" y="0"/>
            <a:ext cx="3048000" cy="685466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4FCD54-7F0B-446E-9998-93E7BD7CE7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534222" y="365125"/>
            <a:ext cx="2238678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766238-BBF1-4672-BC09-746C6967E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84552" y="365125"/>
            <a:ext cx="8374062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F32A5-B67B-45C1-B454-12E9FBE0C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0CB7-D16E-4358-B7F4-EA4A24554592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91896-9441-4636-89D5-84E5932A1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8110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937DFE-7F48-4EB0-83BC-A93F342D2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80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699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9CF16-986E-4D90-AA40-CDB46E233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F14DA-A783-43BC-8F15-95408B89D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C48B6-C394-452A-94D9-D4802755D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296A2-D8F0-4E17-BFD0-A6C902250D59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58A8A-3DD0-41C8-9F48-F4309FA19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06C92-7C02-4D34-B3E5-D549A7A36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266F9FA-E6B8-4CFC-B3F1-0C075546EE33}"/>
              </a:ext>
            </a:extLst>
          </p:cNvPr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16F270-B2AA-4935-885F-5924B1F6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10862898" cy="272415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2658E-3D87-4D5A-A602-847153CC48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3695701"/>
            <a:ext cx="10862898" cy="23939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AB1D84-A229-45B1-BD42-0DC0CE9F8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08C9C-1ACB-4C84-A002-C7E0E45B937A}" type="datetime1">
              <a:rPr lang="en-US" smtClean="0"/>
              <a:t>4/26/25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EEF4-D461-49D7-8F24-8BFE2444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4055A-7488-4646-9E88-692036EA2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84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F1F74-ED26-4F8B-BF51-3533D8404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60"/>
            <a:ext cx="11264536" cy="168751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1D2D7-7F18-43E0-9B2E-3FCD83CC8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455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CBBB66-EB7D-4F8C-9C78-1D1C888464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0162" y="2552699"/>
            <a:ext cx="5323703" cy="3624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684E6-393D-4587-AA45-E6734FB47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F2A5-B297-4977-9E5B-4D3050E23689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D8EE0-0333-4ABC-AE18-10DD5071CF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52369-A8F0-4709-8372-B420A67DB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595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1592-4621-4D72-BC2D-F2C439F81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759"/>
            <a:ext cx="10870836" cy="16916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B823F5-0A90-4666-BE88-2BE0D0A616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436473"/>
            <a:ext cx="5332026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EC6A7C-6260-463D-B3FD-71A07ACD0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4552" y="3409051"/>
            <a:ext cx="5332026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BF2AF8D-90ED-4512-9423-C91BF73A99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0162" y="2436473"/>
            <a:ext cx="5358285" cy="823912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D838EA-E20D-4CC3-83C2-AFE0DE9F73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0162" y="3409051"/>
            <a:ext cx="5358285" cy="27806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603F8A-08E1-4160-9B7E-E0CA4BF8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27434-4794-409A-9547-04789BA47588}" type="datetime1">
              <a:rPr lang="en-US" smtClean="0"/>
              <a:t>4/26/25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8291AB-3C5C-4BE1-9E50-02F489336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596E64-CD6C-4CF7-8624-FA4AE9760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05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562B3-06A0-4F2F-96EC-A062DAE2F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C0095-49F0-4A83-AE8C-9D13E15C2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58635-357A-4E3D-B824-A5CEFDB8449C}" type="datetime1">
              <a:rPr lang="en-US" smtClean="0"/>
              <a:t>4/26/25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824898-D4EA-497A-8FC8-43E0D0213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821F6-2C08-450C-A18C-702D7384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244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FFE119-5FCA-4D9C-9C07-1B81A0BF3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6FF77-2719-4AD0-8740-0B90FF5D1EFB}" type="datetime1">
              <a:rPr lang="en-US" smtClean="0"/>
              <a:t>4/26/25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2C5995-6284-4D7F-AB1C-CA8FE63A7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1E4B0D-9C21-48D0-9438-C47370681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6020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90AF76DA-8F95-47D9-9EB6-B1EC93437387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1355B14-077B-4BA1-962D-6E97D93FFCCC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230B99F-AC6F-4973-A35E-16C87C38711D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58E41614-9483-47F8-A429-FB0D1C5AA89A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B5E91C-3C4F-40A2-BCC6-918D3BEDD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87234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0F113-1C61-4F74-BD5B-727668BBE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EB228-A180-4DF6-9D5B-2CF86B6B9B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87234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13719-D65D-4BAE-97B7-FAE8F399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41C83-1089-48B9-8B65-293D4C236D35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47F5BB-DC3C-45D1-A0D2-05168FEC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44BA3-19DB-4072-9A2C-08C92361A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7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B0A6909D-DC0B-4221-8140-21E981D896AF}"/>
              </a:ext>
            </a:extLst>
          </p:cNvPr>
          <p:cNvGrpSpPr/>
          <p:nvPr/>
        </p:nvGrpSpPr>
        <p:grpSpPr>
          <a:xfrm>
            <a:off x="2" y="0"/>
            <a:ext cx="6095998" cy="6858002"/>
            <a:chOff x="1" y="4563942"/>
            <a:chExt cx="12192005" cy="229406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3D581C2-F39E-4958-A3F3-BB65AB1C5E66}"/>
                </a:ext>
              </a:extLst>
            </p:cNvPr>
            <p:cNvSpPr/>
            <p:nvPr/>
          </p:nvSpPr>
          <p:spPr>
            <a:xfrm>
              <a:off x="10" y="4563942"/>
              <a:ext cx="12191996" cy="229406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FD77040-27EF-4D2C-8D34-32337B0C8544}"/>
                </a:ext>
              </a:extLst>
            </p:cNvPr>
            <p:cNvSpPr/>
            <p:nvPr/>
          </p:nvSpPr>
          <p:spPr>
            <a:xfrm>
              <a:off x="1" y="4563942"/>
              <a:ext cx="12192000" cy="2294060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E1A26D20-69F8-4BBC-98C0-BEB470AB8284}"/>
              </a:ext>
            </a:extLst>
          </p:cNvPr>
          <p:cNvSpPr/>
          <p:nvPr/>
        </p:nvSpPr>
        <p:spPr>
          <a:xfrm>
            <a:off x="0" y="0"/>
            <a:ext cx="6095999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47B6BC-4B2A-4001-9634-47473F827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457200"/>
            <a:ext cx="5211519" cy="1600200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497D074-2CCB-4AB8-A7A0-7847D3C1E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0162" y="457201"/>
            <a:ext cx="5085226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FB94BD-D906-4213-9F31-1BE17A86F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84552" y="2514600"/>
            <a:ext cx="5211519" cy="335438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1B8431-70CB-4E9F-8A49-CDFF18554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62FE45-CC1E-47DB-8B82-6CF0636FBDB8}" type="datetime1">
              <a:rPr lang="en-US" smtClean="0"/>
              <a:t>4/26/25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D2F293-170E-410E-88BF-187A63C5E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ED93A2-588D-43B5-B6FA-0B7892E6E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54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</a:extLst>
          </p:cNvPr>
          <p:cNvSpPr/>
          <p:nvPr/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EE6AE3-3BCC-4B3B-AC4E-60F91014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6875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CB514A-E7EA-41A8-ADBA-85CA1DF6D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4552" y="2576513"/>
            <a:ext cx="10869248" cy="3600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CB0BD-D6E3-4B3D-BCBB-6FECA5D63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6221" y="63572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C8E16-3C03-4238-9C6F-B34F3D10F77E}" type="datetime1">
              <a:rPr lang="en-US" smtClean="0"/>
              <a:t>4/26/25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4147F7-B466-4892-BE27-876F947515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7016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4B4FE0-65CC-4435-A6AF-150E52F35B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64983" y="6356350"/>
            <a:ext cx="12807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86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7" r:id="rId6"/>
    <p:sldLayoutId id="2147483732" r:id="rId7"/>
    <p:sldLayoutId id="2147483733" r:id="rId8"/>
    <p:sldLayoutId id="2147483734" r:id="rId9"/>
    <p:sldLayoutId id="2147483736" r:id="rId10"/>
    <p:sldLayoutId id="2147483735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43s4rs.blogspot.com/2018/05/docker-en-el-mundo-de-la-ciberseguridad.html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xiaowing.github.io/post/20171117_pg_knowhow_oid/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A26A151-13BF-4305-A6DC-9DC7C98771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911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EFFDDA6-2CAE-438F-B0D6-FF4E710E2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129884" y="6324431"/>
            <a:ext cx="62116" cy="42896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279CB98-976B-40EA-81C0-E41C11E7A0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10FC428-98F2-41B0-859F-EC3A5A41B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9143999" cy="3429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E300D-F630-AE8A-70BC-1A6B7AA828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4552" y="365125"/>
            <a:ext cx="8212639" cy="266382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Shopsmart Real Time Threat Intelligence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E52AD6-5FAE-96A1-BBA8-71587B6C2C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951" b="8174"/>
          <a:stretch/>
        </p:blipFill>
        <p:spPr>
          <a:xfrm>
            <a:off x="-2" y="3429000"/>
            <a:ext cx="9143999" cy="3429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506D8260-3AD7-C16F-7E2B-031702740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88185" y="649432"/>
            <a:ext cx="2587337" cy="552753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600" b="1" dirty="0"/>
              <a:t>Team Members</a:t>
            </a:r>
          </a:p>
          <a:p>
            <a:r>
              <a:rPr lang="en-US" sz="1600" dirty="0"/>
              <a:t>Pavan Kalam</a:t>
            </a:r>
          </a:p>
          <a:p>
            <a:r>
              <a:rPr lang="en-US" sz="1600" dirty="0"/>
              <a:t>Jaideep Naidu</a:t>
            </a:r>
          </a:p>
          <a:p>
            <a:r>
              <a:rPr lang="en-US" sz="1600" dirty="0"/>
              <a:t>Prajwal</a:t>
            </a:r>
          </a:p>
          <a:p>
            <a:r>
              <a:rPr lang="en-US" sz="1600" dirty="0"/>
              <a:t>Lahari</a:t>
            </a:r>
          </a:p>
          <a:p>
            <a:r>
              <a:rPr lang="en-US" sz="1600" dirty="0"/>
              <a:t>Rahul</a:t>
            </a:r>
          </a:p>
        </p:txBody>
      </p:sp>
    </p:spTree>
    <p:extLst>
      <p:ext uri="{BB962C8B-B14F-4D97-AF65-F5344CB8AC3E}">
        <p14:creationId xmlns:p14="http://schemas.microsoft.com/office/powerpoint/2010/main" val="1507162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AF15C8E-093E-4823-A12A-001BAA62B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DC60494-71A0-4561-A012-BA2338D0D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22957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169CA-DF70-7932-7F77-F3EE0323A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65125"/>
            <a:ext cx="10869248" cy="1570831"/>
          </a:xfrm>
        </p:spPr>
        <p:txBody>
          <a:bodyPr>
            <a:normAutofit/>
          </a:bodyPr>
          <a:lstStyle/>
          <a:p>
            <a:r>
              <a:rPr lang="en-US" dirty="0"/>
              <a:t>Testing Approach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F7DB5BF-1638-26BA-2CF7-4849AC411F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8323391"/>
              </p:ext>
            </p:extLst>
          </p:nvPr>
        </p:nvGraphicFramePr>
        <p:xfrm>
          <a:off x="427383" y="2713383"/>
          <a:ext cx="11380304" cy="34140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6094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8CF70-2DD7-B7E2-BC57-BF074B8F8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Evaluation Metrics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B365F7-9BE0-456F-456A-6D783F5465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4202508"/>
              </p:ext>
            </p:extLst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27746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023783-1BA7-4B53-8EDC-B7F22732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8B7D45-C71F-4FD6-BE9F-31CB2467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305878"/>
            <a:ext cx="12192000" cy="4552121"/>
            <a:chOff x="6096002" y="-9073"/>
            <a:chExt cx="6095998" cy="6867073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4F0E55DB-2DD2-4990-952E-AF7499C79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31DE2E-D7A0-4137-B8A6-3F996F89A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ECA9E-C489-4B62-9103-5A6D60EA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913"/>
            <a:ext cx="6095996" cy="2318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FB929-13E7-6F15-D5E6-D6B00C842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98495"/>
            <a:ext cx="5251230" cy="1601755"/>
          </a:xfrm>
        </p:spPr>
        <p:txBody>
          <a:bodyPr>
            <a:normAutofit/>
          </a:bodyPr>
          <a:lstStyle/>
          <a:p>
            <a:r>
              <a:rPr lang="en-US" sz="4400"/>
              <a:t>Challenges &amp; Solutions</a:t>
            </a:r>
          </a:p>
        </p:txBody>
      </p:sp>
      <p:pic>
        <p:nvPicPr>
          <p:cNvPr id="7" name="Graphic 6" descr="Hourglass Finished">
            <a:extLst>
              <a:ext uri="{FF2B5EF4-FFF2-40B4-BE49-F238E27FC236}">
                <a16:creationId xmlns:a16="http://schemas.microsoft.com/office/drawing/2014/main" id="{0AEB4E73-FA82-C038-C673-1511E4E8F9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363" y="136526"/>
            <a:ext cx="1973954" cy="19739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86B7-64B6-541E-83AC-DBCD9DFB70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2665271"/>
            <a:ext cx="10228475" cy="36339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1</a:t>
            </a:r>
            <a:r>
              <a:rPr lang="en-IN" sz="1400" b="0" i="0" u="none" strike="noStrike" dirty="0">
                <a:effectLst/>
              </a:rPr>
              <a:t>: Slow data retrieval from SpiderFoot.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Implemented Redis caching (api_optimizer.py) to store results for 1 hour, reducing API calls.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2</a:t>
            </a:r>
            <a:r>
              <a:rPr lang="en-IN" sz="1400" b="0" i="0" u="none" strike="noStrike" dirty="0">
                <a:effectLst/>
              </a:rPr>
              <a:t>: Database connection errors during high load.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Optimized SQLAlchemy sessions and added error handling (fetch_osint.py).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3</a:t>
            </a:r>
            <a:r>
              <a:rPr lang="en-IN" sz="1400" b="0" i="0" u="none" strike="noStrike" dirty="0">
                <a:effectLst/>
              </a:rPr>
              <a:t>: Inconsistent alert formatting across email and webhook.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Standardized payloads and added logging for debugging (alerts.py).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4</a:t>
            </a:r>
            <a:r>
              <a:rPr lang="en-IN" sz="1400" b="0" i="0" u="none" strike="noStrike" dirty="0">
                <a:effectLst/>
              </a:rPr>
              <a:t>: Frontend rendering issues with large datasets.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Used React’s ’useCallback’ and pagination to optimize performance (Dashboard.js).</a:t>
            </a:r>
          </a:p>
          <a:p>
            <a:pPr>
              <a:lnSpc>
                <a:spcPct val="110000"/>
              </a:lnSpc>
            </a:pPr>
            <a:r>
              <a:rPr lang="en-IN" sz="1400" b="1" i="0" u="none" strike="noStrike" dirty="0">
                <a:effectLst/>
              </a:rPr>
              <a:t>Challenge 5</a:t>
            </a:r>
            <a:r>
              <a:rPr lang="en-IN" sz="1400" b="0" i="0" u="none" strike="noStrike" dirty="0">
                <a:effectLst/>
              </a:rPr>
              <a:t>: LLM initialization failures on some systems.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Solution</a:t>
            </a:r>
            <a:r>
              <a:rPr lang="en-IN" sz="1400" b="0" i="0" u="none" strike="noStrike" dirty="0">
                <a:effectLst/>
              </a:rPr>
              <a:t>: Added fallback logic and default scores if classifier fails (risk_scoring.py).</a:t>
            </a:r>
          </a:p>
        </p:txBody>
      </p:sp>
    </p:spTree>
    <p:extLst>
      <p:ext uri="{BB962C8B-B14F-4D97-AF65-F5344CB8AC3E}">
        <p14:creationId xmlns:p14="http://schemas.microsoft.com/office/powerpoint/2010/main" val="607533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3E65F3-E81E-E8E2-F677-5A9B1EB2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r>
              <a:rPr lang="en-US" sz="3000"/>
              <a:t>Future Improvements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D302FE-D8D1-5B0F-7266-F62A7E7DC5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2758856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28245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D3EC69-6FCE-AE81-3697-918D610DC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3938518"/>
          </a:xfrm>
        </p:spPr>
        <p:txBody>
          <a:bodyPr>
            <a:normAutofit/>
          </a:bodyPr>
          <a:lstStyle/>
          <a:p>
            <a:r>
              <a:rPr lang="en-US" sz="3200"/>
              <a:t>Conclusion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5CD2E8B-968C-4DDC-9470-260B5DA13D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572778"/>
            <a:ext cx="3047997" cy="2285222"/>
            <a:chOff x="0" y="3438071"/>
            <a:chExt cx="3047997" cy="3429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4940AF6-4BB8-4A24-9BCA-B088F02BD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4AD7D5E-CDD6-4468-9F5F-6802387A9C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8C54BBD-89E8-744E-F9CC-4A308FF0E0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35356818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0172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7023783-1BA7-4B53-8EDC-B7F22732F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B8B7D45-C71F-4FD6-BE9F-31CB246781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305878"/>
            <a:ext cx="12192000" cy="4552121"/>
            <a:chOff x="6096002" y="-9073"/>
            <a:chExt cx="6095998" cy="686707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F0E55DB-2DD2-4990-952E-AF7499C79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9073"/>
              <a:ext cx="6095998" cy="686707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131DE2E-D7A0-4137-B8A6-3F996F89AD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2" y="-6987"/>
              <a:ext cx="6095998" cy="6864987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0BEECA9E-C489-4B62-9103-5A6D60EA2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2913"/>
            <a:ext cx="6095996" cy="231879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7C0E7E-C295-A4C5-0215-E282CB398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2" y="398495"/>
            <a:ext cx="5251230" cy="1601755"/>
          </a:xfrm>
        </p:spPr>
        <p:txBody>
          <a:bodyPr>
            <a:normAutofit/>
          </a:bodyPr>
          <a:lstStyle/>
          <a:p>
            <a:r>
              <a:rPr lang="en-US" sz="4400"/>
              <a:t>Introduction &amp; Objectives</a:t>
            </a:r>
          </a:p>
        </p:txBody>
      </p:sp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CDC91107-010A-6F21-A426-89FEF26A0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5363" y="136526"/>
            <a:ext cx="1973954" cy="197395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53C75-BDA5-5BD8-C100-A0767A0C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1" y="2665270"/>
            <a:ext cx="10228475" cy="349653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A real-time threat intelligence platform has developed to detect, analyze, and mitigate cyber threats for a </a:t>
            </a:r>
            <a:r>
              <a:rPr lang="en-IN" sz="1700" dirty="0"/>
              <a:t>S</a:t>
            </a:r>
            <a:r>
              <a:rPr lang="en-IN" sz="1700" b="0" i="0" u="none" strike="noStrike" dirty="0">
                <a:effectLst/>
              </a:rPr>
              <a:t>hopsmart Solutions organization.</a:t>
            </a:r>
          </a:p>
          <a:p>
            <a:pPr>
              <a:lnSpc>
                <a:spcPct val="110000"/>
              </a:lnSpc>
            </a:pPr>
            <a:r>
              <a:rPr lang="en-IN" sz="1700" b="1" i="0" u="none" strike="noStrike" dirty="0">
                <a:effectLst/>
              </a:rPr>
              <a:t>Objectives: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Fetch and process open-source intelligence (OSINT) using SpiderFoot.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Provide real-time alerts and risk scoring for high-priority threats.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Generate actionable reports and dashboards for security teams and also sending high alert emails for high risk activities.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Implement automated defensive mechanisms (e.g., IP blocking, threat remediation).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700" b="0" i="0" u="none" strike="noStrike" dirty="0">
                <a:effectLst/>
              </a:rPr>
              <a:t>Ensure scalability and reliability with caching (Redis) and database (PostgreSQL) integration.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700" dirty="0"/>
          </a:p>
        </p:txBody>
      </p:sp>
    </p:spTree>
    <p:extLst>
      <p:ext uri="{BB962C8B-B14F-4D97-AF65-F5344CB8AC3E}">
        <p14:creationId xmlns:p14="http://schemas.microsoft.com/office/powerpoint/2010/main" val="4224785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380A34A-731B-4B77-8D1A-4326EA6123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EF3F9A-9717-4ACB-A30D-96694842C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04799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8E293D-6ABC-F6B5-79B3-0B31B5BBA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222" y="365125"/>
            <a:ext cx="2689847" cy="2783592"/>
          </a:xfrm>
        </p:spPr>
        <p:txBody>
          <a:bodyPr>
            <a:normAutofit/>
          </a:bodyPr>
          <a:lstStyle/>
          <a:p>
            <a:r>
              <a:rPr lang="en-US" sz="3200"/>
              <a:t>System Architecture &amp; Technologies Used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637F229-3203-4783-BAA9-C5F4AE136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429000"/>
            <a:ext cx="3047997" cy="3429000"/>
            <a:chOff x="0" y="3438071"/>
            <a:chExt cx="3047997" cy="3429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258ED267-CBD7-48CA-8FBD-FC65502AAB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" y="3438071"/>
              <a:ext cx="3047991" cy="342900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5AB1F4-1BAE-422B-9787-CAC85DB094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447142"/>
              <a:ext cx="3047997" cy="3419929"/>
            </a:xfrm>
            <a:prstGeom prst="rect">
              <a:avLst/>
            </a:prstGeom>
            <a:solidFill>
              <a:srgbClr val="FFFFFF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4" name="Content Placeholder 2">
            <a:extLst>
              <a:ext uri="{FF2B5EF4-FFF2-40B4-BE49-F238E27FC236}">
                <a16:creationId xmlns:a16="http://schemas.microsoft.com/office/drawing/2014/main" id="{4896D0F1-30E4-0AF9-7879-89F4B0212B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2301942"/>
              </p:ext>
            </p:extLst>
          </p:nvPr>
        </p:nvGraphicFramePr>
        <p:xfrm>
          <a:off x="3811656" y="551622"/>
          <a:ext cx="7742583" cy="56253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7363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BFF51E8A-4F1F-564B-6B50-0BD8B6B9E6EC}"/>
              </a:ext>
            </a:extLst>
          </p:cNvPr>
          <p:cNvSpPr/>
          <p:nvPr/>
        </p:nvSpPr>
        <p:spPr>
          <a:xfrm>
            <a:off x="349243" y="2049385"/>
            <a:ext cx="2043954" cy="8606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u="sng" dirty="0">
                <a:latin typeface="Aptos" panose="020B0004020202020204" pitchFamily="34" charset="0"/>
              </a:rPr>
              <a:t>Docker</a:t>
            </a:r>
            <a:br>
              <a:rPr lang="en-US" sz="1600" u="sng" dirty="0">
                <a:latin typeface="Aptos" panose="020B0004020202020204" pitchFamily="34" charset="0"/>
              </a:rPr>
            </a:br>
            <a:r>
              <a:rPr lang="en-US" sz="1600" dirty="0">
                <a:latin typeface="Aptos" panose="020B0004020202020204" pitchFamily="34" charset="0"/>
              </a:rPr>
              <a:t>Spiderfoot (localhost 5001)</a:t>
            </a:r>
            <a:endParaRPr lang="en-US" sz="1600" u="sng" dirty="0">
              <a:latin typeface="Aptos" panose="020B0004020202020204" pitchFamily="34" charset="0"/>
            </a:endParaRPr>
          </a:p>
        </p:txBody>
      </p:sp>
      <p:pic>
        <p:nvPicPr>
          <p:cNvPr id="62" name="Picture 61" descr="A blue and black logo&#10;&#10;AI-generated content may be incorrect.">
            <a:extLst>
              <a:ext uri="{FF2B5EF4-FFF2-40B4-BE49-F238E27FC236}">
                <a16:creationId xmlns:a16="http://schemas.microsoft.com/office/drawing/2014/main" id="{067B026F-E9E5-14DA-AF4F-99C055BDD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13221" y="2033770"/>
            <a:ext cx="435429" cy="435429"/>
          </a:xfrm>
          <a:prstGeom prst="rect">
            <a:avLst/>
          </a:prstGeom>
        </p:spPr>
      </p:pic>
      <p:sp>
        <p:nvSpPr>
          <p:cNvPr id="63" name="Rounded Rectangle 62">
            <a:extLst>
              <a:ext uri="{FF2B5EF4-FFF2-40B4-BE49-F238E27FC236}">
                <a16:creationId xmlns:a16="http://schemas.microsoft.com/office/drawing/2014/main" id="{99C2AA50-C172-EA31-F796-6EF5774E1BD3}"/>
              </a:ext>
            </a:extLst>
          </p:cNvPr>
          <p:cNvSpPr/>
          <p:nvPr/>
        </p:nvSpPr>
        <p:spPr>
          <a:xfrm>
            <a:off x="3094388" y="638462"/>
            <a:ext cx="7565866" cy="607180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 dirty="0">
              <a:latin typeface="Aptos" panose="020B0004020202020204" pitchFamily="34" charset="0"/>
            </a:endParaRPr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CF22EF8B-9DE0-1BB0-BBD5-9E525C34C069}"/>
              </a:ext>
            </a:extLst>
          </p:cNvPr>
          <p:cNvSpPr/>
          <p:nvPr/>
        </p:nvSpPr>
        <p:spPr>
          <a:xfrm>
            <a:off x="3366915" y="1178062"/>
            <a:ext cx="1744274" cy="4463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" panose="020B0004020202020204" pitchFamily="34" charset="0"/>
              </a:rPr>
              <a:t>App Initialization</a:t>
            </a: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87433B20-B125-5D54-25FB-B525E1175AC9}"/>
              </a:ext>
            </a:extLst>
          </p:cNvPr>
          <p:cNvSpPr/>
          <p:nvPr/>
        </p:nvSpPr>
        <p:spPr>
          <a:xfrm>
            <a:off x="7960285" y="1245141"/>
            <a:ext cx="1744274" cy="5479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latin typeface="Aptos" panose="020B0004020202020204" pitchFamily="34" charset="0"/>
              </a:rPr>
              <a:t>Defensive Mechanisms</a:t>
            </a:r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297FFA52-ECB2-5071-8018-7F04A8459F9F}"/>
              </a:ext>
            </a:extLst>
          </p:cNvPr>
          <p:cNvSpPr/>
          <p:nvPr/>
        </p:nvSpPr>
        <p:spPr>
          <a:xfrm>
            <a:off x="4526041" y="722488"/>
            <a:ext cx="3804875" cy="30776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Aptos" panose="020B0004020202020204" pitchFamily="34" charset="0"/>
              </a:rPr>
              <a:t>Backend (app.py) – localhost 5002</a:t>
            </a:r>
          </a:p>
        </p:txBody>
      </p: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937A9E74-DD78-7C8B-081F-B31B41020642}"/>
              </a:ext>
            </a:extLst>
          </p:cNvPr>
          <p:cNvSpPr/>
          <p:nvPr/>
        </p:nvSpPr>
        <p:spPr>
          <a:xfrm>
            <a:off x="3494317" y="1819685"/>
            <a:ext cx="1538514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Model.py</a:t>
            </a:r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5D9927A6-463A-787D-4D40-7E273778A5C7}"/>
              </a:ext>
            </a:extLst>
          </p:cNvPr>
          <p:cNvSpPr/>
          <p:nvPr/>
        </p:nvSpPr>
        <p:spPr>
          <a:xfrm>
            <a:off x="3463795" y="2694421"/>
            <a:ext cx="1744273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Fetch_osint.py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19024592-0BDB-3AFE-30E8-44CED62292ED}"/>
              </a:ext>
            </a:extLst>
          </p:cNvPr>
          <p:cNvSpPr/>
          <p:nvPr/>
        </p:nvSpPr>
        <p:spPr>
          <a:xfrm>
            <a:off x="3463873" y="2269617"/>
            <a:ext cx="1538514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ptos" panose="020B0004020202020204" pitchFamily="34" charset="0"/>
              </a:rPr>
              <a:t>Spiderfoot.py</a:t>
            </a:r>
            <a:endParaRPr lang="en-US" dirty="0">
              <a:latin typeface="Aptos" panose="020B0004020202020204" pitchFamily="34" charset="0"/>
            </a:endParaRP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C72F1AA3-3A9C-EE07-BC6D-5A5459423E27}"/>
              </a:ext>
            </a:extLst>
          </p:cNvPr>
          <p:cNvSpPr/>
          <p:nvPr/>
        </p:nvSpPr>
        <p:spPr>
          <a:xfrm>
            <a:off x="3401322" y="3629806"/>
            <a:ext cx="1860387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Risk_scoring.py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391CD28B-F87E-D64D-D1B0-A6F1D7465EBC}"/>
              </a:ext>
            </a:extLst>
          </p:cNvPr>
          <p:cNvSpPr/>
          <p:nvPr/>
        </p:nvSpPr>
        <p:spPr>
          <a:xfrm>
            <a:off x="3246719" y="4081334"/>
            <a:ext cx="2328686" cy="36608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Risk_prioritization.py</a:t>
            </a:r>
          </a:p>
        </p:txBody>
      </p:sp>
      <p:sp>
        <p:nvSpPr>
          <p:cNvPr id="72" name="Rounded Rectangle 71">
            <a:extLst>
              <a:ext uri="{FF2B5EF4-FFF2-40B4-BE49-F238E27FC236}">
                <a16:creationId xmlns:a16="http://schemas.microsoft.com/office/drawing/2014/main" id="{D91C7108-BC4C-14A3-5027-1C3190C0C77F}"/>
              </a:ext>
            </a:extLst>
          </p:cNvPr>
          <p:cNvSpPr/>
          <p:nvPr/>
        </p:nvSpPr>
        <p:spPr>
          <a:xfrm>
            <a:off x="3380547" y="3188774"/>
            <a:ext cx="2061030" cy="2534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Risk_analysis.py</a:t>
            </a: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BBE28D6-660F-EC39-41C5-945DD1E0E8CA}"/>
              </a:ext>
            </a:extLst>
          </p:cNvPr>
          <p:cNvSpPr/>
          <p:nvPr/>
        </p:nvSpPr>
        <p:spPr>
          <a:xfrm>
            <a:off x="8316258" y="5149443"/>
            <a:ext cx="2022606" cy="35010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Risk_generator.py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41591E1-031B-C3CF-35FB-5F0B184B9A48}"/>
              </a:ext>
            </a:extLst>
          </p:cNvPr>
          <p:cNvSpPr/>
          <p:nvPr/>
        </p:nvSpPr>
        <p:spPr>
          <a:xfrm>
            <a:off x="3575000" y="4626772"/>
            <a:ext cx="1538514" cy="28153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Alerts.py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ABF30B48-E8B9-55AE-BEFA-97D33358FAB6}"/>
              </a:ext>
            </a:extLst>
          </p:cNvPr>
          <p:cNvSpPr/>
          <p:nvPr/>
        </p:nvSpPr>
        <p:spPr>
          <a:xfrm>
            <a:off x="10848790" y="926944"/>
            <a:ext cx="1012157" cy="103562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Custom_logging.py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2106F5F1-53B3-5E50-C21D-5B8BD0646D75}"/>
              </a:ext>
            </a:extLst>
          </p:cNvPr>
          <p:cNvSpPr/>
          <p:nvPr/>
        </p:nvSpPr>
        <p:spPr>
          <a:xfrm>
            <a:off x="7691648" y="2616690"/>
            <a:ext cx="2310331" cy="5479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Blue_team_defence.py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14425C8E-0A00-1475-56E2-02656A780EB5}"/>
              </a:ext>
            </a:extLst>
          </p:cNvPr>
          <p:cNvSpPr/>
          <p:nvPr/>
        </p:nvSpPr>
        <p:spPr>
          <a:xfrm>
            <a:off x="7691647" y="2049385"/>
            <a:ext cx="2310331" cy="362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Ai_threat_hunting.py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4AFB383F-B114-F77B-5B08-AD21CF29EA99}"/>
              </a:ext>
            </a:extLst>
          </p:cNvPr>
          <p:cNvSpPr/>
          <p:nvPr/>
        </p:nvSpPr>
        <p:spPr>
          <a:xfrm>
            <a:off x="7704525" y="3311780"/>
            <a:ext cx="2310330" cy="36244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Threat_mitigation.py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DD3DFBDC-CB48-009B-73F0-2256062A3C96}"/>
              </a:ext>
            </a:extLst>
          </p:cNvPr>
          <p:cNvSpPr/>
          <p:nvPr/>
        </p:nvSpPr>
        <p:spPr>
          <a:xfrm>
            <a:off x="8980401" y="3986493"/>
            <a:ext cx="1642674" cy="38919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Final reports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C4EE7B43-FDEF-D9B5-6D1D-6272EFDCE645}"/>
              </a:ext>
            </a:extLst>
          </p:cNvPr>
          <p:cNvSpPr/>
          <p:nvPr/>
        </p:nvSpPr>
        <p:spPr>
          <a:xfrm>
            <a:off x="3380547" y="5722462"/>
            <a:ext cx="1538514" cy="483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Cba_analysis.py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F7B4958D-2EDF-DDD7-399B-182AC5644975}"/>
              </a:ext>
            </a:extLst>
          </p:cNvPr>
          <p:cNvSpPr/>
          <p:nvPr/>
        </p:nvSpPr>
        <p:spPr>
          <a:xfrm>
            <a:off x="5113514" y="5736456"/>
            <a:ext cx="1538514" cy="48308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Api_optimizer.py</a:t>
            </a:r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AD90CE8C-DE9D-F282-C6F1-616A4A8C1D5B}"/>
              </a:ext>
            </a:extLst>
          </p:cNvPr>
          <p:cNvSpPr/>
          <p:nvPr/>
        </p:nvSpPr>
        <p:spPr>
          <a:xfrm>
            <a:off x="6829408" y="5721939"/>
            <a:ext cx="1538514" cy="4975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Incident_response.py</a:t>
            </a:r>
          </a:p>
        </p:txBody>
      </p:sp>
      <p:sp>
        <p:nvSpPr>
          <p:cNvPr id="83" name="Rounded Rectangle 82">
            <a:extLst>
              <a:ext uri="{FF2B5EF4-FFF2-40B4-BE49-F238E27FC236}">
                <a16:creationId xmlns:a16="http://schemas.microsoft.com/office/drawing/2014/main" id="{B3E3F376-B3C2-3387-45CD-E327AC5C3591}"/>
              </a:ext>
            </a:extLst>
          </p:cNvPr>
          <p:cNvSpPr/>
          <p:nvPr/>
        </p:nvSpPr>
        <p:spPr>
          <a:xfrm>
            <a:off x="8562375" y="5721938"/>
            <a:ext cx="1538514" cy="765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Mitigation_recommendations.py</a:t>
            </a:r>
          </a:p>
        </p:txBody>
      </p:sp>
      <p:sp>
        <p:nvSpPr>
          <p:cNvPr id="84" name="Rounded Rectangle 83">
            <a:extLst>
              <a:ext uri="{FF2B5EF4-FFF2-40B4-BE49-F238E27FC236}">
                <a16:creationId xmlns:a16="http://schemas.microsoft.com/office/drawing/2014/main" id="{A9340666-098E-6453-C9A1-00D1A05A1B8F}"/>
              </a:ext>
            </a:extLst>
          </p:cNvPr>
          <p:cNvSpPr/>
          <p:nvPr/>
        </p:nvSpPr>
        <p:spPr>
          <a:xfrm>
            <a:off x="350391" y="3150630"/>
            <a:ext cx="1989141" cy="86061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Database</a:t>
            </a:r>
          </a:p>
          <a:p>
            <a:pPr algn="ctr"/>
            <a:r>
              <a:rPr lang="en-US" dirty="0">
                <a:latin typeface="Aptos" panose="020B0004020202020204" pitchFamily="34" charset="0"/>
              </a:rPr>
              <a:t>PostgreSQL</a:t>
            </a:r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FC9E6679-53EB-D3A9-2BFF-1BD9FDDAD039}"/>
              </a:ext>
            </a:extLst>
          </p:cNvPr>
          <p:cNvSpPr/>
          <p:nvPr/>
        </p:nvSpPr>
        <p:spPr>
          <a:xfrm>
            <a:off x="10933148" y="2314420"/>
            <a:ext cx="823424" cy="79163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logs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DD1B6A95-CA70-696E-B872-4351C440E852}"/>
              </a:ext>
            </a:extLst>
          </p:cNvPr>
          <p:cNvSpPr/>
          <p:nvPr/>
        </p:nvSpPr>
        <p:spPr>
          <a:xfrm>
            <a:off x="10848790" y="4895434"/>
            <a:ext cx="1162446" cy="8410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Reports (csv &amp; pdf)</a:t>
            </a: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CCD60097-7A2D-7B31-8DB5-9EC8DBBB5D91}"/>
              </a:ext>
            </a:extLst>
          </p:cNvPr>
          <p:cNvSpPr/>
          <p:nvPr/>
        </p:nvSpPr>
        <p:spPr>
          <a:xfrm>
            <a:off x="546457" y="4213736"/>
            <a:ext cx="1689416" cy="5983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Database Backups</a:t>
            </a:r>
          </a:p>
        </p:txBody>
      </p:sp>
      <p:sp>
        <p:nvSpPr>
          <p:cNvPr id="88" name="Rounded Rectangle 87">
            <a:extLst>
              <a:ext uri="{FF2B5EF4-FFF2-40B4-BE49-F238E27FC236}">
                <a16:creationId xmlns:a16="http://schemas.microsoft.com/office/drawing/2014/main" id="{1D9579BB-3768-3D7C-737D-E094A997C8DB}"/>
              </a:ext>
            </a:extLst>
          </p:cNvPr>
          <p:cNvSpPr/>
          <p:nvPr/>
        </p:nvSpPr>
        <p:spPr>
          <a:xfrm>
            <a:off x="307008" y="5133468"/>
            <a:ext cx="2358358" cy="120108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Frontend (React) – (Dashboard.js) – localhost 3000</a:t>
            </a:r>
          </a:p>
        </p:txBody>
      </p:sp>
      <p:pic>
        <p:nvPicPr>
          <p:cNvPr id="89" name="Picture 88" descr="A blue elephant with white outline&#10;&#10;AI-generated content may be incorrect.">
            <a:extLst>
              <a:ext uri="{FF2B5EF4-FFF2-40B4-BE49-F238E27FC236}">
                <a16:creationId xmlns:a16="http://schemas.microsoft.com/office/drawing/2014/main" id="{80A3F093-8A3E-5B0D-2780-3A87A21C61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949445" y="3580935"/>
            <a:ext cx="285754" cy="269378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1742BEEE-CB8A-4498-7039-F6AADE1DDFC6}"/>
              </a:ext>
            </a:extLst>
          </p:cNvPr>
          <p:cNvCxnSpPr>
            <a:stCxn id="64" idx="2"/>
            <a:endCxn id="67" idx="0"/>
          </p:cNvCxnSpPr>
          <p:nvPr/>
        </p:nvCxnSpPr>
        <p:spPr>
          <a:xfrm>
            <a:off x="4239052" y="1624376"/>
            <a:ext cx="24522" cy="195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B5B747E-B868-78FC-0A51-B1CCE938E331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 flipH="1">
            <a:off x="4233130" y="2101220"/>
            <a:ext cx="30444" cy="1683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4B64F42-26A3-2ECD-C153-CF5C5B03A17F}"/>
              </a:ext>
            </a:extLst>
          </p:cNvPr>
          <p:cNvCxnSpPr>
            <a:cxnSpLocks/>
          </p:cNvCxnSpPr>
          <p:nvPr/>
        </p:nvCxnSpPr>
        <p:spPr>
          <a:xfrm>
            <a:off x="4233130" y="2551958"/>
            <a:ext cx="0" cy="163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25E19885-85D6-FB7C-D550-D10672DE1D58}"/>
              </a:ext>
            </a:extLst>
          </p:cNvPr>
          <p:cNvCxnSpPr>
            <a:cxnSpLocks/>
          </p:cNvCxnSpPr>
          <p:nvPr/>
        </p:nvCxnSpPr>
        <p:spPr>
          <a:xfrm>
            <a:off x="4248845" y="2982054"/>
            <a:ext cx="0" cy="244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F1C533F-FA63-16A9-1704-746379E0ED58}"/>
              </a:ext>
            </a:extLst>
          </p:cNvPr>
          <p:cNvCxnSpPr>
            <a:cxnSpLocks/>
            <a:endCxn id="70" idx="0"/>
          </p:cNvCxnSpPr>
          <p:nvPr/>
        </p:nvCxnSpPr>
        <p:spPr>
          <a:xfrm>
            <a:off x="4289340" y="3442189"/>
            <a:ext cx="42176" cy="187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6B53376C-DCB2-B993-5FC0-B4D8828FBB6A}"/>
              </a:ext>
            </a:extLst>
          </p:cNvPr>
          <p:cNvCxnSpPr>
            <a:stCxn id="70" idx="2"/>
          </p:cNvCxnSpPr>
          <p:nvPr/>
        </p:nvCxnSpPr>
        <p:spPr>
          <a:xfrm>
            <a:off x="4331516" y="3911341"/>
            <a:ext cx="3841" cy="1864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4FB78BDB-3669-FE0E-4D6E-A99E7929E23E}"/>
              </a:ext>
            </a:extLst>
          </p:cNvPr>
          <p:cNvCxnSpPr>
            <a:cxnSpLocks/>
            <a:stCxn id="71" idx="2"/>
            <a:endCxn id="74" idx="0"/>
          </p:cNvCxnSpPr>
          <p:nvPr/>
        </p:nvCxnSpPr>
        <p:spPr>
          <a:xfrm flipH="1">
            <a:off x="4344257" y="4447419"/>
            <a:ext cx="66805" cy="1793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4DB25C7C-5782-7EC6-69B0-3A7E7D65912A}"/>
              </a:ext>
            </a:extLst>
          </p:cNvPr>
          <p:cNvCxnSpPr>
            <a:stCxn id="84" idx="3"/>
            <a:endCxn id="67" idx="1"/>
          </p:cNvCxnSpPr>
          <p:nvPr/>
        </p:nvCxnSpPr>
        <p:spPr>
          <a:xfrm flipV="1">
            <a:off x="2339532" y="1960453"/>
            <a:ext cx="1154785" cy="1620483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240DE1B-9212-54C2-2ADF-7A09CBAFDDC3}"/>
              </a:ext>
            </a:extLst>
          </p:cNvPr>
          <p:cNvCxnSpPr>
            <a:cxnSpLocks/>
            <a:stCxn id="63" idx="1"/>
            <a:endCxn id="87" idx="3"/>
          </p:cNvCxnSpPr>
          <p:nvPr/>
        </p:nvCxnSpPr>
        <p:spPr>
          <a:xfrm flipH="1">
            <a:off x="2235873" y="3674366"/>
            <a:ext cx="858515" cy="838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9" name="Curved Connector 98">
            <a:extLst>
              <a:ext uri="{FF2B5EF4-FFF2-40B4-BE49-F238E27FC236}">
                <a16:creationId xmlns:a16="http://schemas.microsoft.com/office/drawing/2014/main" id="{DDBD856F-01CD-C818-9CEA-6CB103119508}"/>
              </a:ext>
            </a:extLst>
          </p:cNvPr>
          <p:cNvCxnSpPr>
            <a:cxnSpLocks/>
            <a:stCxn id="88" idx="2"/>
          </p:cNvCxnSpPr>
          <p:nvPr/>
        </p:nvCxnSpPr>
        <p:spPr>
          <a:xfrm rot="16200000" flipH="1">
            <a:off x="2404412" y="5416329"/>
            <a:ext cx="252365" cy="2088815"/>
          </a:xfrm>
          <a:prstGeom prst="curvedConnector2">
            <a:avLst/>
          </a:prstGeom>
          <a:ln>
            <a:headEnd type="triangle"/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39564AA-C76D-9A77-7757-7A2242F44F69}"/>
              </a:ext>
            </a:extLst>
          </p:cNvPr>
          <p:cNvCxnSpPr>
            <a:stCxn id="77" idx="2"/>
            <a:endCxn id="76" idx="0"/>
          </p:cNvCxnSpPr>
          <p:nvPr/>
        </p:nvCxnSpPr>
        <p:spPr>
          <a:xfrm>
            <a:off x="8846813" y="2411827"/>
            <a:ext cx="1" cy="2048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D303332F-8EDF-0B17-ADE3-9C35A59045EF}"/>
              </a:ext>
            </a:extLst>
          </p:cNvPr>
          <p:cNvCxnSpPr>
            <a:cxnSpLocks/>
            <a:endCxn id="78" idx="0"/>
          </p:cNvCxnSpPr>
          <p:nvPr/>
        </p:nvCxnSpPr>
        <p:spPr>
          <a:xfrm flipH="1">
            <a:off x="8859690" y="3153536"/>
            <a:ext cx="10886" cy="1582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B894BBB-6794-5C66-2EC1-CA0798105EA1}"/>
              </a:ext>
            </a:extLst>
          </p:cNvPr>
          <p:cNvCxnSpPr>
            <a:stCxn id="65" idx="2"/>
            <a:endCxn id="77" idx="0"/>
          </p:cNvCxnSpPr>
          <p:nvPr/>
        </p:nvCxnSpPr>
        <p:spPr>
          <a:xfrm>
            <a:off x="8832422" y="1793055"/>
            <a:ext cx="14391" cy="2563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749ABE4A-64DC-1593-6208-2A54670BEAD9}"/>
              </a:ext>
            </a:extLst>
          </p:cNvPr>
          <p:cNvCxnSpPr>
            <a:cxnSpLocks/>
            <a:stCxn id="75" idx="2"/>
            <a:endCxn id="85" idx="0"/>
          </p:cNvCxnSpPr>
          <p:nvPr/>
        </p:nvCxnSpPr>
        <p:spPr>
          <a:xfrm flipH="1">
            <a:off x="11344860" y="1962566"/>
            <a:ext cx="10009" cy="351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8F9F8FB5-4BBC-1F6A-43F4-D9224AF33EBC}"/>
              </a:ext>
            </a:extLst>
          </p:cNvPr>
          <p:cNvCxnSpPr>
            <a:stCxn id="66" idx="2"/>
            <a:endCxn id="64" idx="3"/>
          </p:cNvCxnSpPr>
          <p:nvPr/>
        </p:nvCxnSpPr>
        <p:spPr>
          <a:xfrm rot="5400000">
            <a:off x="5584350" y="557089"/>
            <a:ext cx="370969" cy="131729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47280E9D-7E6E-C7A3-18AB-3ECD595E0BCF}"/>
              </a:ext>
            </a:extLst>
          </p:cNvPr>
          <p:cNvCxnSpPr>
            <a:cxnSpLocks/>
            <a:stCxn id="66" idx="2"/>
          </p:cNvCxnSpPr>
          <p:nvPr/>
        </p:nvCxnSpPr>
        <p:spPr>
          <a:xfrm rot="16200000" flipH="1">
            <a:off x="7029347" y="429382"/>
            <a:ext cx="368772" cy="15705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8AAD8D9B-12FE-5A72-17B3-F27B7A1DC989}"/>
              </a:ext>
            </a:extLst>
          </p:cNvPr>
          <p:cNvCxnSpPr>
            <a:stCxn id="79" idx="2"/>
            <a:endCxn id="80" idx="0"/>
          </p:cNvCxnSpPr>
          <p:nvPr/>
        </p:nvCxnSpPr>
        <p:spPr>
          <a:xfrm rot="5400000">
            <a:off x="6302384" y="2223107"/>
            <a:ext cx="1346775" cy="56519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07" name="Oval 106">
            <a:extLst>
              <a:ext uri="{FF2B5EF4-FFF2-40B4-BE49-F238E27FC236}">
                <a16:creationId xmlns:a16="http://schemas.microsoft.com/office/drawing/2014/main" id="{C177E152-C24E-2FBC-2C6D-D7AAA6D8980F}"/>
              </a:ext>
            </a:extLst>
          </p:cNvPr>
          <p:cNvSpPr/>
          <p:nvPr/>
        </p:nvSpPr>
        <p:spPr>
          <a:xfrm>
            <a:off x="6147508" y="2975956"/>
            <a:ext cx="926886" cy="682602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</a:rPr>
              <a:t>LLM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8F241BF6-1932-8F1A-847A-AC6337C96EEF}"/>
              </a:ext>
            </a:extLst>
          </p:cNvPr>
          <p:cNvCxnSpPr>
            <a:cxnSpLocks/>
          </p:cNvCxnSpPr>
          <p:nvPr/>
        </p:nvCxnSpPr>
        <p:spPr>
          <a:xfrm>
            <a:off x="6405365" y="1322163"/>
            <a:ext cx="190642" cy="166778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0CA95564-61AE-B28C-A9CC-2905DCAEB1B2}"/>
              </a:ext>
            </a:extLst>
          </p:cNvPr>
          <p:cNvCxnSpPr>
            <a:stCxn id="72" idx="3"/>
            <a:endCxn id="107" idx="2"/>
          </p:cNvCxnSpPr>
          <p:nvPr/>
        </p:nvCxnSpPr>
        <p:spPr>
          <a:xfrm>
            <a:off x="5441577" y="3315481"/>
            <a:ext cx="705931" cy="177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46E1F1E-FC09-C596-702B-A5898C9DFF95}"/>
              </a:ext>
            </a:extLst>
          </p:cNvPr>
          <p:cNvCxnSpPr>
            <a:cxnSpLocks/>
            <a:stCxn id="77" idx="1"/>
            <a:endCxn id="107" idx="7"/>
          </p:cNvCxnSpPr>
          <p:nvPr/>
        </p:nvCxnSpPr>
        <p:spPr>
          <a:xfrm flipH="1">
            <a:off x="6938655" y="2230606"/>
            <a:ext cx="752992" cy="84531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5462F27C-8A2A-81E9-AA03-2D9959DDB6CF}"/>
              </a:ext>
            </a:extLst>
          </p:cNvPr>
          <p:cNvCxnSpPr>
            <a:stCxn id="80" idx="3"/>
            <a:endCxn id="81" idx="1"/>
          </p:cNvCxnSpPr>
          <p:nvPr/>
        </p:nvCxnSpPr>
        <p:spPr>
          <a:xfrm>
            <a:off x="4919061" y="5964003"/>
            <a:ext cx="194453" cy="13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12B8C839-C395-47CC-21CF-3AE0EB36DFCB}"/>
              </a:ext>
            </a:extLst>
          </p:cNvPr>
          <p:cNvCxnSpPr>
            <a:endCxn id="82" idx="1"/>
          </p:cNvCxnSpPr>
          <p:nvPr/>
        </p:nvCxnSpPr>
        <p:spPr>
          <a:xfrm>
            <a:off x="6652028" y="5964003"/>
            <a:ext cx="177380" cy="673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8EE1F08-4FA7-8515-2394-4345C36E8105}"/>
              </a:ext>
            </a:extLst>
          </p:cNvPr>
          <p:cNvCxnSpPr/>
          <p:nvPr/>
        </p:nvCxnSpPr>
        <p:spPr>
          <a:xfrm>
            <a:off x="8367922" y="5964003"/>
            <a:ext cx="194453" cy="139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C6A4E4B-6E60-C663-CCFC-056E02B9521F}"/>
              </a:ext>
            </a:extLst>
          </p:cNvPr>
          <p:cNvCxnSpPr>
            <a:stCxn id="83" idx="0"/>
            <a:endCxn id="73" idx="2"/>
          </p:cNvCxnSpPr>
          <p:nvPr/>
        </p:nvCxnSpPr>
        <p:spPr>
          <a:xfrm flipH="1" flipV="1">
            <a:off x="9327561" y="5499552"/>
            <a:ext cx="4071" cy="2223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2BCB84C8-CA53-1EED-221E-AE898F8F5276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8330916" y="876369"/>
            <a:ext cx="1845077" cy="310590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27CFA1BC-5B8A-DC62-84D6-70E858BFCBB8}"/>
              </a:ext>
            </a:extLst>
          </p:cNvPr>
          <p:cNvCxnSpPr>
            <a:stCxn id="73" idx="3"/>
            <a:endCxn id="86" idx="1"/>
          </p:cNvCxnSpPr>
          <p:nvPr/>
        </p:nvCxnSpPr>
        <p:spPr>
          <a:xfrm flipV="1">
            <a:off x="10338864" y="5315945"/>
            <a:ext cx="509926" cy="8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09E20F97-9DA2-5273-191C-2EBEA1E416E7}"/>
              </a:ext>
            </a:extLst>
          </p:cNvPr>
          <p:cNvCxnSpPr>
            <a:cxnSpLocks/>
          </p:cNvCxnSpPr>
          <p:nvPr/>
        </p:nvCxnSpPr>
        <p:spPr>
          <a:xfrm>
            <a:off x="10100889" y="722488"/>
            <a:ext cx="1329124" cy="204456"/>
          </a:xfrm>
          <a:prstGeom prst="curvedConnector3">
            <a:avLst>
              <a:gd name="adj1" fmla="val 101325"/>
            </a:avLst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18" name="Elbow Connector 117">
            <a:extLst>
              <a:ext uri="{FF2B5EF4-FFF2-40B4-BE49-F238E27FC236}">
                <a16:creationId xmlns:a16="http://schemas.microsoft.com/office/drawing/2014/main" id="{270CC0F6-56F4-B020-B76B-4AEBE98B1582}"/>
              </a:ext>
            </a:extLst>
          </p:cNvPr>
          <p:cNvCxnSpPr>
            <a:stCxn id="61" idx="0"/>
            <a:endCxn id="66" idx="1"/>
          </p:cNvCxnSpPr>
          <p:nvPr/>
        </p:nvCxnSpPr>
        <p:spPr>
          <a:xfrm rot="5400000" flipH="1" flipV="1">
            <a:off x="2362122" y="-114533"/>
            <a:ext cx="1173016" cy="315482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305B8A1B-8DE1-6EB7-8499-130A53ECFE5F}"/>
              </a:ext>
            </a:extLst>
          </p:cNvPr>
          <p:cNvSpPr txBox="1"/>
          <p:nvPr/>
        </p:nvSpPr>
        <p:spPr>
          <a:xfrm>
            <a:off x="349243" y="214312"/>
            <a:ext cx="3031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 dirty="0">
                <a:solidFill>
                  <a:srgbClr val="0070C0"/>
                </a:solidFill>
                <a:latin typeface="Aptos" panose="020B0004020202020204" pitchFamily="34" charset="0"/>
              </a:rPr>
              <a:t>Project Architecture</a:t>
            </a:r>
          </a:p>
        </p:txBody>
      </p:sp>
    </p:spTree>
    <p:extLst>
      <p:ext uri="{BB962C8B-B14F-4D97-AF65-F5344CB8AC3E}">
        <p14:creationId xmlns:p14="http://schemas.microsoft.com/office/powerpoint/2010/main" val="189814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7D73E63-A884-4994-BA80-B7AC098B8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C33220-06A6-4A1F-B678-AE0080B08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426082"/>
            <a:ext cx="6096000" cy="343191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9A5E8-D1F2-12E5-35A0-F4A40913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553" y="3870614"/>
            <a:ext cx="5113608" cy="230634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 dirty="0"/>
              <a:t>Live System Demo (Screenshots &amp; Walkthrough)</a:t>
            </a:r>
          </a:p>
        </p:txBody>
      </p:sp>
      <p:pic>
        <p:nvPicPr>
          <p:cNvPr id="5" name="Picture 4" descr="Financial graphs on a dark display">
            <a:extLst>
              <a:ext uri="{FF2B5EF4-FFF2-40B4-BE49-F238E27FC236}">
                <a16:creationId xmlns:a16="http://schemas.microsoft.com/office/drawing/2014/main" id="{24E92E57-217A-15B8-5D70-2A3369E4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077"/>
          <a:stretch/>
        </p:blipFill>
        <p:spPr>
          <a:xfrm>
            <a:off x="-1" y="10"/>
            <a:ext cx="6095999" cy="34260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E8A8F-2A85-95BA-151A-C2D531CEC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6840" y="247426"/>
            <a:ext cx="5578939" cy="626095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400" b="1" dirty="0"/>
              <a:t>Features:</a:t>
            </a:r>
            <a:endParaRPr lang="en-US" sz="1400" dirty="0"/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Dashboard</a:t>
            </a:r>
            <a:r>
              <a:rPr lang="en-IN" sz="1400" b="0" i="0" u="none" strike="noStrike" dirty="0">
                <a:effectLst/>
              </a:rPr>
              <a:t>: Displays threat logs, risk scores, risk analysis graphs, assets list and real-time alerts.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Threat Logs</a:t>
            </a:r>
            <a:r>
              <a:rPr lang="en-IN" sz="1400" b="0" i="0" u="none" strike="noStrike" dirty="0">
                <a:effectLst/>
              </a:rPr>
              <a:t>: Filtered by severity,  risk type, and impact, with CBA (Cost-Benefit Analysis) details.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Real-Time Alerts</a:t>
            </a:r>
            <a:r>
              <a:rPr lang="en-IN" sz="1400" b="0" i="0" u="none" strike="noStrike" dirty="0">
                <a:effectLst/>
              </a:rPr>
              <a:t>: Alerts for high-risk threats with mitigation strategies and response steps.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Risk Scoring</a:t>
            </a:r>
            <a:r>
              <a:rPr lang="en-IN" sz="1400" b="0" i="0" u="none" strike="noStrike" dirty="0">
                <a:effectLst/>
              </a:rPr>
              <a:t>: Visualized with bar charts (Chart.js) showing risk scores and trends.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1" i="0" u="none" strike="noStrike" dirty="0">
                <a:effectLst/>
              </a:rPr>
              <a:t>Reports</a:t>
            </a:r>
            <a:r>
              <a:rPr lang="en-IN" sz="1400" b="0" i="0" u="none" strike="noStrike" dirty="0">
                <a:effectLst/>
              </a:rPr>
              <a:t>: PDF and CSV reports generated periodically (risk_generator.py).</a:t>
            </a:r>
          </a:p>
          <a:p>
            <a:pPr>
              <a:lnSpc>
                <a:spcPct val="110000"/>
              </a:lnSpc>
            </a:pPr>
            <a:endParaRPr lang="en-IN" sz="1400" b="1" dirty="0"/>
          </a:p>
          <a:p>
            <a:pPr>
              <a:lnSpc>
                <a:spcPct val="110000"/>
              </a:lnSpc>
            </a:pPr>
            <a:r>
              <a:rPr lang="en-IN" sz="1400" b="1" dirty="0"/>
              <a:t>Walkthrough: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</a:rPr>
              <a:t>Select an asset (e.g., localhost:5002) and fetch threat data.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</a:rPr>
              <a:t>View prioritized threats with risk scores and mitigation recommendations.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IN" sz="1400" b="0" i="0" u="none" strike="noStrike" dirty="0">
                <a:effectLst/>
              </a:rPr>
              <a:t>Receive real-time alerts via email or webhook for high-risk threats.</a:t>
            </a:r>
            <a:endParaRPr lang="en-IN" sz="1400" b="1" i="0" u="none" strike="noStrike" dirty="0">
              <a:effectLst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243134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AFD2EB-41DC-4D2A-8E86-E286AFB04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72" y="1494971"/>
            <a:ext cx="5512508" cy="519157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F30E5F-3E49-BB3A-D9C0-169A8CE66F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680" y="1494971"/>
            <a:ext cx="6331148" cy="51915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2EC963-2B3A-EA20-8CFD-9AA99F9081A2}"/>
              </a:ext>
            </a:extLst>
          </p:cNvPr>
          <p:cNvSpPr txBox="1"/>
          <p:nvPr/>
        </p:nvSpPr>
        <p:spPr>
          <a:xfrm>
            <a:off x="906375" y="955382"/>
            <a:ext cx="3775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u="sng" strike="noStrike" dirty="0">
                <a:solidFill>
                  <a:srgbClr val="000000"/>
                </a:solidFill>
                <a:effectLst/>
              </a:rPr>
              <a:t>Dashboard with risk score chart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9FD295-7C09-9866-0E26-1207A8F4569A}"/>
              </a:ext>
            </a:extLst>
          </p:cNvPr>
          <p:cNvSpPr txBox="1"/>
          <p:nvPr/>
        </p:nvSpPr>
        <p:spPr>
          <a:xfrm>
            <a:off x="6328274" y="955382"/>
            <a:ext cx="5420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i="0" u="sng" strike="noStrike" dirty="0">
                <a:solidFill>
                  <a:srgbClr val="000000"/>
                </a:solidFill>
                <a:effectLst/>
              </a:rPr>
              <a:t>Threat log list with CBA and risk score analysis</a:t>
            </a:r>
          </a:p>
        </p:txBody>
      </p:sp>
    </p:spTree>
    <p:extLst>
      <p:ext uri="{BB962C8B-B14F-4D97-AF65-F5344CB8AC3E}">
        <p14:creationId xmlns:p14="http://schemas.microsoft.com/office/powerpoint/2010/main" val="3958581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7439496-BEDD-BB63-970C-5F7A514BA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80877"/>
            <a:ext cx="6583680" cy="4782171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BA2876-81FB-77ED-EF59-B682A5EAE3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680" y="1880877"/>
            <a:ext cx="5437776" cy="1750953"/>
          </a:xfrm>
          <a:prstGeom prst="rect">
            <a:avLst/>
          </a:prstGeom>
        </p:spPr>
      </p:pic>
      <p:pic>
        <p:nvPicPr>
          <p:cNvPr id="7" name="Picture 6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9F523CC-2C3F-7A06-8BE9-135A7EE2A3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3680" y="3655870"/>
            <a:ext cx="5437777" cy="30071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C10DC2-AD1B-5507-FBF1-18D8F975BE45}"/>
              </a:ext>
            </a:extLst>
          </p:cNvPr>
          <p:cNvSpPr txBox="1"/>
          <p:nvPr/>
        </p:nvSpPr>
        <p:spPr>
          <a:xfrm>
            <a:off x="1476535" y="1204857"/>
            <a:ext cx="1815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Response Plan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28002B-D4EA-47B1-B410-7997BF0E7E74}"/>
              </a:ext>
            </a:extLst>
          </p:cNvPr>
          <p:cNvSpPr txBox="1"/>
          <p:nvPr/>
        </p:nvSpPr>
        <p:spPr>
          <a:xfrm>
            <a:off x="7683984" y="1204857"/>
            <a:ext cx="3448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Email alert details &amp; app logs</a:t>
            </a:r>
          </a:p>
        </p:txBody>
      </p:sp>
    </p:spTree>
    <p:extLst>
      <p:ext uri="{BB962C8B-B14F-4D97-AF65-F5344CB8AC3E}">
        <p14:creationId xmlns:p14="http://schemas.microsoft.com/office/powerpoint/2010/main" val="1339050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E223D-BFF0-CFD3-4638-1A98FECFD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Features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FC907E2-67F8-7274-31BD-B9558FABBE8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84552" y="2576513"/>
          <a:ext cx="10869248" cy="36004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27208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2B3FE-D5F7-FA0E-4201-3F0052A5C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Management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55225-E10A-F143-C25D-D21BACD85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552" y="2576512"/>
            <a:ext cx="10869248" cy="412432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Risk Scoring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Sentiment analysis (Hugging Face) and decay factor for recency (risk_scoring.py).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Risk Prioritization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Weighted scoring based on risk score, likelihood, impact, and recency (risk_prioritization.py).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Cost-Benefit Analysis (CBA)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Evaluates mitigation strategies based on ALE (Annualized Loss Expectancy) and ACS (Annualized Cost of Safeguards) (cba_analysis.py).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TVA Mapping</a:t>
            </a:r>
            <a:r>
              <a:rPr lang="en-IN" sz="1800" b="0" i="0" u="none" strike="noStrike" dirty="0">
                <a:solidFill>
                  <a:srgbClr val="000000"/>
                </a:solidFill>
                <a:effectLst/>
              </a:rPr>
              <a:t>: Links threats to assets with likelihood and impact scores (fetch_osint.py).</a:t>
            </a:r>
          </a:p>
          <a:p>
            <a:endParaRPr lang="en-IN" sz="1800" b="1" i="0" u="none" strike="noStrike" dirty="0">
              <a:solidFill>
                <a:srgbClr val="000000"/>
              </a:solidFill>
              <a:effectLst/>
            </a:endParaRPr>
          </a:p>
          <a:p>
            <a:r>
              <a:rPr lang="en-IN" sz="1800" b="1" i="0" u="none" strike="noStrike" dirty="0">
                <a:solidFill>
                  <a:srgbClr val="000000"/>
                </a:solidFill>
                <a:effectLst/>
              </a:rPr>
              <a:t>Flowchart of risk management process</a:t>
            </a:r>
            <a:endParaRPr lang="en-IN" sz="1800" i="0" u="none" strike="noStrike" dirty="0">
              <a:solidFill>
                <a:srgbClr val="000000"/>
              </a:solidFill>
              <a:effectLst/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57FF65E-1D22-6398-D42A-05E5F1D7CD27}"/>
              </a:ext>
            </a:extLst>
          </p:cNvPr>
          <p:cNvSpPr/>
          <p:nvPr/>
        </p:nvSpPr>
        <p:spPr>
          <a:xfrm>
            <a:off x="796963" y="6096018"/>
            <a:ext cx="2043953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Threat Detection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97D6C1D-1C6C-D7B8-490C-BBF1A53646A4}"/>
              </a:ext>
            </a:extLst>
          </p:cNvPr>
          <p:cNvSpPr/>
          <p:nvPr/>
        </p:nvSpPr>
        <p:spPr>
          <a:xfrm>
            <a:off x="3717665" y="6096018"/>
            <a:ext cx="1366221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Scoring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4D86DCD-6DFE-0189-2E5B-73873953E226}"/>
              </a:ext>
            </a:extLst>
          </p:cNvPr>
          <p:cNvSpPr/>
          <p:nvPr/>
        </p:nvSpPr>
        <p:spPr>
          <a:xfrm>
            <a:off x="6287845" y="6096018"/>
            <a:ext cx="1559860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Prioritization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40D64B3A-7FFC-D435-0568-8921D2980079}"/>
              </a:ext>
            </a:extLst>
          </p:cNvPr>
          <p:cNvSpPr/>
          <p:nvPr/>
        </p:nvSpPr>
        <p:spPr>
          <a:xfrm>
            <a:off x="8907331" y="6096018"/>
            <a:ext cx="1559860" cy="429130"/>
          </a:xfrm>
          <a:prstGeom prst="round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b="0" i="0" u="none" strike="noStrike" dirty="0">
                <a:solidFill>
                  <a:srgbClr val="000000"/>
                </a:solidFill>
                <a:effectLst/>
              </a:rPr>
              <a:t>Mitigation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FE0B4F-9E86-932B-D79B-55AA7E99C7B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40916" y="6310583"/>
            <a:ext cx="8767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0AE5204-980D-BDBC-1752-E057CB34ACCE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083886" y="6310583"/>
            <a:ext cx="120395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63499C-A372-0791-6F6F-547D3C685F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7847705" y="6310583"/>
            <a:ext cx="10596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286507"/>
      </p:ext>
    </p:extLst>
  </p:cSld>
  <p:clrMapOvr>
    <a:masterClrMapping/>
  </p:clrMapOvr>
</p:sld>
</file>

<file path=ppt/theme/theme1.xml><?xml version="1.0" encoding="utf-8"?>
<a:theme xmlns:a="http://schemas.openxmlformats.org/drawingml/2006/main" name="MatrixVTI">
  <a:themeElements>
    <a:clrScheme name="Custom 29">
      <a:dk1>
        <a:srgbClr val="000000"/>
      </a:dk1>
      <a:lt1>
        <a:sysClr val="window" lastClr="FFFFFF"/>
      </a:lt1>
      <a:dk2>
        <a:srgbClr val="465959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7967B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Custom 4">
      <a:majorFont>
        <a:latin typeface="Bahnschrif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trixVTI" id="{A2576CCC-A559-4FD4-A542-772649F65A84}" vid="{5CBC41A9-80A0-44C6-90CD-6D863034352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1197</Words>
  <Application>Microsoft Macintosh PowerPoint</Application>
  <PresentationFormat>Widescreen</PresentationFormat>
  <Paragraphs>134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Arial</vt:lpstr>
      <vt:lpstr>Avenir Next LT Pro</vt:lpstr>
      <vt:lpstr>Bahnschrift</vt:lpstr>
      <vt:lpstr>MatrixVTI</vt:lpstr>
      <vt:lpstr>Shopsmart Real Time Threat Intelligence</vt:lpstr>
      <vt:lpstr>Introduction &amp; Objectives</vt:lpstr>
      <vt:lpstr>System Architecture &amp; Technologies Used</vt:lpstr>
      <vt:lpstr>PowerPoint Presentation</vt:lpstr>
      <vt:lpstr>Live System Demo (Screenshots &amp; Walkthrough)</vt:lpstr>
      <vt:lpstr>PowerPoint Presentation</vt:lpstr>
      <vt:lpstr>PowerPoint Presentation</vt:lpstr>
      <vt:lpstr>Security Features</vt:lpstr>
      <vt:lpstr>Risk Management Approach</vt:lpstr>
      <vt:lpstr>Testing Approach</vt:lpstr>
      <vt:lpstr>Evaluation Metrics</vt:lpstr>
      <vt:lpstr>Challenges &amp; Solutions</vt:lpstr>
      <vt:lpstr>Future Improvements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Kalam, Pavan (UMKC-Student)</dc:creator>
  <cp:lastModifiedBy>Kalam, Pavan (UMKC-Student)</cp:lastModifiedBy>
  <cp:revision>2</cp:revision>
  <dcterms:created xsi:type="dcterms:W3CDTF">2025-04-26T17:26:15Z</dcterms:created>
  <dcterms:modified xsi:type="dcterms:W3CDTF">2025-04-26T20:18:27Z</dcterms:modified>
</cp:coreProperties>
</file>