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3B530-55F8-4B42-942A-12A9C4AA6136}" v="592" dt="2021-02-08T07:05:23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95C3C-2C40-4C19-ADEC-752F657157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24083-BD20-40E5-AEB5-C7A4C8181821}">
      <dgm:prSet phldrT="[Text]" phldr="0"/>
      <dgm:spPr/>
      <dgm:t>
        <a:bodyPr/>
        <a:lstStyle/>
        <a:p>
          <a:pPr rtl="0"/>
          <a:r>
            <a:rPr lang="en-US" dirty="0">
              <a:latin typeface="Meiryo"/>
            </a:rPr>
            <a:t> Examiner or Admin</a:t>
          </a:r>
          <a:endParaRPr lang="en-US" dirty="0"/>
        </a:p>
      </dgm:t>
    </dgm:pt>
    <dgm:pt modelId="{9F932987-3889-4284-8758-2DCD2107366E}" type="parTrans" cxnId="{80069612-FD94-4091-9A8E-9811A1520F70}">
      <dgm:prSet/>
      <dgm:spPr/>
    </dgm:pt>
    <dgm:pt modelId="{27849C6B-1B91-41A5-95E0-03FC8EA4B71F}" type="sibTrans" cxnId="{80069612-FD94-4091-9A8E-9811A1520F70}">
      <dgm:prSet/>
      <dgm:spPr/>
    </dgm:pt>
    <dgm:pt modelId="{28E24C69-A672-4930-9B04-BF38ED1C7D09}">
      <dgm:prSet phldrT="[Text]" phldr="0"/>
      <dgm:spPr/>
      <dgm:t>
        <a:bodyPr/>
        <a:lstStyle/>
        <a:p>
          <a:r>
            <a:rPr lang="en-US" dirty="0">
              <a:latin typeface="Meiryo"/>
            </a:rPr>
            <a:t>Questions</a:t>
          </a:r>
          <a:endParaRPr lang="en-US" dirty="0"/>
        </a:p>
      </dgm:t>
    </dgm:pt>
    <dgm:pt modelId="{12B0C866-AF91-4B98-9ADA-815749DD5986}" type="parTrans" cxnId="{D82185EC-EE5D-4AD3-BA0B-28B7BD747BCB}">
      <dgm:prSet/>
      <dgm:spPr/>
    </dgm:pt>
    <dgm:pt modelId="{9DD33292-B2CA-478D-9B35-EDF326F1DE21}" type="sibTrans" cxnId="{D82185EC-EE5D-4AD3-BA0B-28B7BD747BCB}">
      <dgm:prSet/>
      <dgm:spPr/>
    </dgm:pt>
    <dgm:pt modelId="{A88FEE9A-B9B8-4064-9224-F78A9E9837F2}">
      <dgm:prSet phldrT="[Text]" phldr="0"/>
      <dgm:spPr/>
      <dgm:t>
        <a:bodyPr/>
        <a:lstStyle/>
        <a:p>
          <a:r>
            <a:rPr lang="en-US" dirty="0">
              <a:latin typeface="Meiryo"/>
            </a:rPr>
            <a:t>results</a:t>
          </a:r>
          <a:endParaRPr lang="en-US" dirty="0"/>
        </a:p>
      </dgm:t>
    </dgm:pt>
    <dgm:pt modelId="{F8805874-DC56-400C-B4D9-520E7515B189}" type="parTrans" cxnId="{F05BC2AB-F58B-484F-BF57-D2E2F222099D}">
      <dgm:prSet/>
      <dgm:spPr/>
    </dgm:pt>
    <dgm:pt modelId="{75468B5B-D04B-40CF-8400-86D1450D65BD}" type="sibTrans" cxnId="{F05BC2AB-F58B-484F-BF57-D2E2F222099D}">
      <dgm:prSet/>
      <dgm:spPr/>
    </dgm:pt>
    <dgm:pt modelId="{780196BA-511F-439E-A07D-5578B7307E25}">
      <dgm:prSet phldr="0"/>
      <dgm:spPr/>
      <dgm:t>
        <a:bodyPr/>
        <a:lstStyle/>
        <a:p>
          <a:pPr rtl="0"/>
          <a:r>
            <a:rPr lang="en-US" dirty="0">
              <a:latin typeface="Meiryo"/>
            </a:rPr>
            <a:t>Candidate</a:t>
          </a:r>
        </a:p>
      </dgm:t>
    </dgm:pt>
    <dgm:pt modelId="{36966A54-9763-40C0-8474-AAC865CBB3A9}" type="parTrans" cxnId="{D9CCBE4D-6081-4E7D-8BA0-A353C3480484}">
      <dgm:prSet/>
      <dgm:spPr/>
    </dgm:pt>
    <dgm:pt modelId="{8974C201-6024-4966-A4E0-FBD0D25A4594}" type="sibTrans" cxnId="{D9CCBE4D-6081-4E7D-8BA0-A353C3480484}">
      <dgm:prSet/>
      <dgm:spPr/>
    </dgm:pt>
    <dgm:pt modelId="{7AF9B4EC-9D2B-4111-817F-094A7AB7B0F1}" type="pres">
      <dgm:prSet presAssocID="{A1895C3C-2C40-4C19-ADEC-752F657157DA}" presName="Name0" presStyleCnt="0">
        <dgm:presLayoutVars>
          <dgm:dir/>
          <dgm:animLvl val="lvl"/>
          <dgm:resizeHandles val="exact"/>
        </dgm:presLayoutVars>
      </dgm:prSet>
      <dgm:spPr/>
    </dgm:pt>
    <dgm:pt modelId="{72B5B547-E5D2-4754-A0D9-3E70284BB246}" type="pres">
      <dgm:prSet presAssocID="{E2C24083-BD20-40E5-AEB5-C7A4C818182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45DD61-3429-42F0-80FB-EA7A738943A5}" type="pres">
      <dgm:prSet presAssocID="{27849C6B-1B91-41A5-95E0-03FC8EA4B71F}" presName="parTxOnlySpace" presStyleCnt="0"/>
      <dgm:spPr/>
    </dgm:pt>
    <dgm:pt modelId="{652E661D-6700-4E94-A08E-27D39E72BB09}" type="pres">
      <dgm:prSet presAssocID="{28E24C69-A672-4930-9B04-BF38ED1C7D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21ACC7-6010-4A63-96CA-2C4F15257048}" type="pres">
      <dgm:prSet presAssocID="{9DD33292-B2CA-478D-9B35-EDF326F1DE21}" presName="parTxOnlySpace" presStyleCnt="0"/>
      <dgm:spPr/>
    </dgm:pt>
    <dgm:pt modelId="{4F886E8F-EC60-4E04-8C8D-15490013EABA}" type="pres">
      <dgm:prSet presAssocID="{780196BA-511F-439E-A07D-5578B7307E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36E97D7-1F2E-495A-9AC0-AF54386F1A62}" type="pres">
      <dgm:prSet presAssocID="{8974C201-6024-4966-A4E0-FBD0D25A4594}" presName="parTxOnlySpace" presStyleCnt="0"/>
      <dgm:spPr/>
    </dgm:pt>
    <dgm:pt modelId="{9BE82927-EBA0-4A24-94B4-17A292783402}" type="pres">
      <dgm:prSet presAssocID="{A88FEE9A-B9B8-4064-9224-F78A9E9837F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069612-FD94-4091-9A8E-9811A1520F70}" srcId="{A1895C3C-2C40-4C19-ADEC-752F657157DA}" destId="{E2C24083-BD20-40E5-AEB5-C7A4C8181821}" srcOrd="0" destOrd="0" parTransId="{9F932987-3889-4284-8758-2DCD2107366E}" sibTransId="{27849C6B-1B91-41A5-95E0-03FC8EA4B71F}"/>
    <dgm:cxn modelId="{D1C6593A-6853-436B-9860-A259C08B78B3}" type="presOf" srcId="{28E24C69-A672-4930-9B04-BF38ED1C7D09}" destId="{652E661D-6700-4E94-A08E-27D39E72BB09}" srcOrd="0" destOrd="0" presId="urn:microsoft.com/office/officeart/2005/8/layout/chevron1"/>
    <dgm:cxn modelId="{AC22C346-F5E1-40C5-9D6B-4B8F00463EE9}" type="presOf" srcId="{A1895C3C-2C40-4C19-ADEC-752F657157DA}" destId="{7AF9B4EC-9D2B-4111-817F-094A7AB7B0F1}" srcOrd="0" destOrd="0" presId="urn:microsoft.com/office/officeart/2005/8/layout/chevron1"/>
    <dgm:cxn modelId="{D9CCBE4D-6081-4E7D-8BA0-A353C3480484}" srcId="{A1895C3C-2C40-4C19-ADEC-752F657157DA}" destId="{780196BA-511F-439E-A07D-5578B7307E25}" srcOrd="2" destOrd="0" parTransId="{36966A54-9763-40C0-8474-AAC865CBB3A9}" sibTransId="{8974C201-6024-4966-A4E0-FBD0D25A4594}"/>
    <dgm:cxn modelId="{87EEDB72-644F-45EC-B4B9-FDCB6E89945A}" type="presOf" srcId="{E2C24083-BD20-40E5-AEB5-C7A4C8181821}" destId="{72B5B547-E5D2-4754-A0D9-3E70284BB246}" srcOrd="0" destOrd="0" presId="urn:microsoft.com/office/officeart/2005/8/layout/chevron1"/>
    <dgm:cxn modelId="{F05BC2AB-F58B-484F-BF57-D2E2F222099D}" srcId="{A1895C3C-2C40-4C19-ADEC-752F657157DA}" destId="{A88FEE9A-B9B8-4064-9224-F78A9E9837F2}" srcOrd="3" destOrd="0" parTransId="{F8805874-DC56-400C-B4D9-520E7515B189}" sibTransId="{75468B5B-D04B-40CF-8400-86D1450D65BD}"/>
    <dgm:cxn modelId="{9EDF52AD-9886-42FA-B246-0498D176BAFD}" type="presOf" srcId="{A88FEE9A-B9B8-4064-9224-F78A9E9837F2}" destId="{9BE82927-EBA0-4A24-94B4-17A292783402}" srcOrd="0" destOrd="0" presId="urn:microsoft.com/office/officeart/2005/8/layout/chevron1"/>
    <dgm:cxn modelId="{4DC4B3C3-94D6-4233-8D51-6A8C59DA2BB2}" type="presOf" srcId="{780196BA-511F-439E-A07D-5578B7307E25}" destId="{4F886E8F-EC60-4E04-8C8D-15490013EABA}" srcOrd="0" destOrd="0" presId="urn:microsoft.com/office/officeart/2005/8/layout/chevron1"/>
    <dgm:cxn modelId="{D82185EC-EE5D-4AD3-BA0B-28B7BD747BCB}" srcId="{A1895C3C-2C40-4C19-ADEC-752F657157DA}" destId="{28E24C69-A672-4930-9B04-BF38ED1C7D09}" srcOrd="1" destOrd="0" parTransId="{12B0C866-AF91-4B98-9ADA-815749DD5986}" sibTransId="{9DD33292-B2CA-478D-9B35-EDF326F1DE21}"/>
    <dgm:cxn modelId="{5AF62D36-BFC0-40EF-AFC7-1D1CF4BED508}" type="presParOf" srcId="{7AF9B4EC-9D2B-4111-817F-094A7AB7B0F1}" destId="{72B5B547-E5D2-4754-A0D9-3E70284BB246}" srcOrd="0" destOrd="0" presId="urn:microsoft.com/office/officeart/2005/8/layout/chevron1"/>
    <dgm:cxn modelId="{A3DE0CB2-4FFA-48CC-B403-FD921C9DDECA}" type="presParOf" srcId="{7AF9B4EC-9D2B-4111-817F-094A7AB7B0F1}" destId="{2B45DD61-3429-42F0-80FB-EA7A738943A5}" srcOrd="1" destOrd="0" presId="urn:microsoft.com/office/officeart/2005/8/layout/chevron1"/>
    <dgm:cxn modelId="{CAA65D10-A8D0-4DB3-ACAC-27111DF3F7F0}" type="presParOf" srcId="{7AF9B4EC-9D2B-4111-817F-094A7AB7B0F1}" destId="{652E661D-6700-4E94-A08E-27D39E72BB09}" srcOrd="2" destOrd="0" presId="urn:microsoft.com/office/officeart/2005/8/layout/chevron1"/>
    <dgm:cxn modelId="{34011CEC-05FF-47F5-93F8-9AB645260F87}" type="presParOf" srcId="{7AF9B4EC-9D2B-4111-817F-094A7AB7B0F1}" destId="{AF21ACC7-6010-4A63-96CA-2C4F15257048}" srcOrd="3" destOrd="0" presId="urn:microsoft.com/office/officeart/2005/8/layout/chevron1"/>
    <dgm:cxn modelId="{212CE941-8F7E-4D50-8D4B-0AFFD5CC2AAF}" type="presParOf" srcId="{7AF9B4EC-9D2B-4111-817F-094A7AB7B0F1}" destId="{4F886E8F-EC60-4E04-8C8D-15490013EABA}" srcOrd="4" destOrd="0" presId="urn:microsoft.com/office/officeart/2005/8/layout/chevron1"/>
    <dgm:cxn modelId="{9CC44378-B248-4075-9E0A-47E76C25C16F}" type="presParOf" srcId="{7AF9B4EC-9D2B-4111-817F-094A7AB7B0F1}" destId="{C36E97D7-1F2E-495A-9AC0-AF54386F1A62}" srcOrd="5" destOrd="0" presId="urn:microsoft.com/office/officeart/2005/8/layout/chevron1"/>
    <dgm:cxn modelId="{4008D0C7-2074-4F0D-825F-DEB0C22A24F9}" type="presParOf" srcId="{7AF9B4EC-9D2B-4111-817F-094A7AB7B0F1}" destId="{9BE82927-EBA0-4A24-94B4-17A2927834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B547-E5D2-4754-A0D9-3E70284BB246}">
      <dsp:nvSpPr>
        <dsp:cNvPr id="0" name=""/>
        <dsp:cNvSpPr/>
      </dsp:nvSpPr>
      <dsp:spPr>
        <a:xfrm>
          <a:off x="3387" y="2311390"/>
          <a:ext cx="1972140" cy="788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 Examiner or Admin</a:t>
          </a:r>
          <a:endParaRPr lang="en-US" sz="1600" kern="1200" dirty="0"/>
        </a:p>
      </dsp:txBody>
      <dsp:txXfrm>
        <a:off x="397815" y="2311390"/>
        <a:ext cx="1183284" cy="788856"/>
      </dsp:txXfrm>
    </dsp:sp>
    <dsp:sp modelId="{652E661D-6700-4E94-A08E-27D39E72BB09}">
      <dsp:nvSpPr>
        <dsp:cNvPr id="0" name=""/>
        <dsp:cNvSpPr/>
      </dsp:nvSpPr>
      <dsp:spPr>
        <a:xfrm>
          <a:off x="1778314" y="2311390"/>
          <a:ext cx="1972140" cy="788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Questions</a:t>
          </a:r>
          <a:endParaRPr lang="en-US" sz="1600" kern="1200" dirty="0"/>
        </a:p>
      </dsp:txBody>
      <dsp:txXfrm>
        <a:off x="2172742" y="2311390"/>
        <a:ext cx="1183284" cy="788856"/>
      </dsp:txXfrm>
    </dsp:sp>
    <dsp:sp modelId="{4F886E8F-EC60-4E04-8C8D-15490013EABA}">
      <dsp:nvSpPr>
        <dsp:cNvPr id="0" name=""/>
        <dsp:cNvSpPr/>
      </dsp:nvSpPr>
      <dsp:spPr>
        <a:xfrm>
          <a:off x="3553241" y="2311390"/>
          <a:ext cx="1972140" cy="788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Candidate</a:t>
          </a:r>
        </a:p>
      </dsp:txBody>
      <dsp:txXfrm>
        <a:off x="3947669" y="2311390"/>
        <a:ext cx="1183284" cy="788856"/>
      </dsp:txXfrm>
    </dsp:sp>
    <dsp:sp modelId="{9BE82927-EBA0-4A24-94B4-17A292783402}">
      <dsp:nvSpPr>
        <dsp:cNvPr id="0" name=""/>
        <dsp:cNvSpPr/>
      </dsp:nvSpPr>
      <dsp:spPr>
        <a:xfrm>
          <a:off x="5328168" y="2311390"/>
          <a:ext cx="1972140" cy="788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iryo"/>
            </a:rPr>
            <a:t>results</a:t>
          </a:r>
          <a:endParaRPr lang="en-US" sz="1600" kern="1200" dirty="0"/>
        </a:p>
      </dsp:txBody>
      <dsp:txXfrm>
        <a:off x="5722596" y="2311390"/>
        <a:ext cx="1183284" cy="78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3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96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4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3543626"/>
            <a:ext cx="7060135" cy="1807759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Quiz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5351387"/>
            <a:ext cx="7052117" cy="819101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7FA2-7D13-4D67-BB44-76FA7450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33730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Problem Details</a:t>
            </a:r>
            <a:r>
              <a:rPr lang="en-US" b="0" dirty="0">
                <a:ea typeface="+mj-lt"/>
                <a:cs typeface="+mj-lt"/>
              </a:rPr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EA3D-DF56-40C3-BF03-A815EC33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The objective of this project is to set quizzes and allow users to take up the multiple-choice quiz using the command line.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1C73-D5FE-4468-AE05-0765C718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Features: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06CE-FC9A-444B-B894-806B2251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Super-users should be able to set up the questions and correct answers for the question.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Super-users should be able to add the questions based on the topics and difficulty level.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Quiz should support MCQ type questions with single correct options.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take up the quiz. 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1510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C911-2A58-493F-B1CF-8DC56203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3558-4AB7-4ADC-9595-A8A313A4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application should display the final score and the right answers.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When a user attempts a quiz, questions need to be fetched automatically from the one’s set by admin.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Test taker’s details and the result should be displayed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0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EF3-E6E5-4BF3-AA49-EB580085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App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FF44-9E53-4847-ABCE-BF70FDC0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endParaRPr lang="en-US"/>
          </a:p>
          <a:p>
            <a:endParaRPr lang="en-US" dirty="0">
              <a:ea typeface="Meiryo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08E7676-93E5-4D38-B058-D838EC2F6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11757"/>
              </p:ext>
            </p:extLst>
          </p:nvPr>
        </p:nvGraphicFramePr>
        <p:xfrm>
          <a:off x="3810000" y="1600200"/>
          <a:ext cx="7303697" cy="541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01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431F-FDEE-4144-BAF4-690DCE8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Examiner or Admin  powers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EF23-5360-48CF-A951-81D6B3CF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1. If the Superuser is Admin the questions will be automatically drawn from the question prompt</a:t>
            </a:r>
          </a:p>
          <a:p>
            <a:r>
              <a:rPr lang="en-US" dirty="0">
                <a:ea typeface="Meiryo"/>
              </a:rPr>
              <a:t>2. If the Super user is not Admin or some external examiner he can add the questions on difficulty level and give the quiz</a:t>
            </a: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786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029-6C8D-4018-A808-DAD7FD1C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Examiner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D1948AF-4B2F-493D-9ECC-AFFA396A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84" y="2366378"/>
            <a:ext cx="8472576" cy="4276545"/>
          </a:xfrm>
        </p:spPr>
      </p:pic>
    </p:spTree>
    <p:extLst>
      <p:ext uri="{BB962C8B-B14F-4D97-AF65-F5344CB8AC3E}">
        <p14:creationId xmlns:p14="http://schemas.microsoft.com/office/powerpoint/2010/main" val="21902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8A5-8313-4907-9A76-9F64FC17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Candidate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3095CC9-5135-4A67-8E7C-9C330A0E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638" y="2323515"/>
            <a:ext cx="6279850" cy="3629025"/>
          </a:xfrm>
        </p:spPr>
      </p:pic>
    </p:spTree>
    <p:extLst>
      <p:ext uri="{BB962C8B-B14F-4D97-AF65-F5344CB8AC3E}">
        <p14:creationId xmlns:p14="http://schemas.microsoft.com/office/powerpoint/2010/main" val="6015257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SketchLinesVTI</vt:lpstr>
      <vt:lpstr>Quiz application</vt:lpstr>
      <vt:lpstr>Problem Details   </vt:lpstr>
      <vt:lpstr>Features:</vt:lpstr>
      <vt:lpstr>Features</vt:lpstr>
      <vt:lpstr>App Design</vt:lpstr>
      <vt:lpstr>Examiner or Admin  powers</vt:lpstr>
      <vt:lpstr>Examiner</vt:lpstr>
      <vt:lpstr>Candidate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</cp:revision>
  <dcterms:created xsi:type="dcterms:W3CDTF">2021-02-08T06:51:42Z</dcterms:created>
  <dcterms:modified xsi:type="dcterms:W3CDTF">2021-02-08T07:06:28Z</dcterms:modified>
</cp:coreProperties>
</file>