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0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2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5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AE10-89E0-4F70-98CE-9BA4AB56EF2F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1A6C-4AF7-4F48-82AC-711631B09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05"/>
            <a:ext cx="12192000" cy="66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" y="470736"/>
            <a:ext cx="10893973" cy="5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7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3" y="1466194"/>
            <a:ext cx="10416464" cy="38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3" y="0"/>
            <a:ext cx="10421006" cy="64418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3407" y="3673366"/>
            <a:ext cx="38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 GB 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72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97" y="173421"/>
            <a:ext cx="9277409" cy="2763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96" y="3332739"/>
            <a:ext cx="9277409" cy="34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602017"/>
            <a:ext cx="11562604" cy="45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5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9" y="637976"/>
            <a:ext cx="11450459" cy="47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1457050"/>
            <a:ext cx="1153638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3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8" y="0"/>
            <a:ext cx="11183268" cy="3301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5" y="2921127"/>
            <a:ext cx="9439185" cy="36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0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8" y="646386"/>
            <a:ext cx="11798829" cy="54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9" y="327633"/>
            <a:ext cx="11603420" cy="61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205600"/>
            <a:ext cx="11020096" cy="62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8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8" y="291587"/>
            <a:ext cx="7330967" cy="64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2" y="185683"/>
            <a:ext cx="10625959" cy="65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" y="520263"/>
            <a:ext cx="11825099" cy="56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453912"/>
            <a:ext cx="11352142" cy="6057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3213" y="1797269"/>
            <a:ext cx="127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Intelligent </a:t>
            </a:r>
            <a:r>
              <a:rPr lang="en-US" dirty="0" err="1" smtClean="0"/>
              <a:t>tiering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096702" y="2074267"/>
            <a:ext cx="102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1-Zone-IA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28407" y="1935767"/>
            <a:ext cx="104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Glacier  Deep Archive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" y="662152"/>
            <a:ext cx="12044683" cy="54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" y="442023"/>
            <a:ext cx="10878207" cy="59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212511"/>
            <a:ext cx="10373709" cy="62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2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122320"/>
            <a:ext cx="11146219" cy="65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Singaravelan P</dc:creator>
  <cp:lastModifiedBy>Singaravelan P</cp:lastModifiedBy>
  <cp:revision>25</cp:revision>
  <dcterms:created xsi:type="dcterms:W3CDTF">2020-03-20T15:54:17Z</dcterms:created>
  <dcterms:modified xsi:type="dcterms:W3CDTF">2020-03-20T17:14:49Z</dcterms:modified>
</cp:coreProperties>
</file>