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1897" y="1143000"/>
          <a:ext cx="9042103" cy="4419600"/>
        </p:xfrm>
        <a:graphic>
          <a:graphicData uri="http://schemas.openxmlformats.org/presentationml/2006/ole">
            <p:oleObj spid="_x0000_s1026" name="Picture" r:id="rId3" imgW="7956959" imgH="3803845" progId="StaticDib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24000" y="3221038"/>
          <a:ext cx="6096000" cy="414337"/>
        </p:xfrm>
        <a:graphic>
          <a:graphicData uri="http://schemas.openxmlformats.org/presentationml/2006/ole">
            <p:oleObj spid="_x0000_s10242" name="Picture" r:id="rId3" imgW="11951314" imgH="812555" progId="StaticDib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24000" y="2281238"/>
          <a:ext cx="6096000" cy="2293937"/>
        </p:xfrm>
        <a:graphic>
          <a:graphicData uri="http://schemas.openxmlformats.org/presentationml/2006/ole">
            <p:oleObj spid="_x0000_s11266" name="Picture" r:id="rId3" imgW="12135474" imgH="4565885" progId="StaticDib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524000" y="3163888"/>
          <a:ext cx="6096000" cy="528637"/>
        </p:xfrm>
        <a:graphic>
          <a:graphicData uri="http://schemas.openxmlformats.org/presentationml/2006/ole">
            <p:oleObj spid="_x0000_s12290" name="Picture" r:id="rId3" imgW="12014817" imgH="1041086" progId="StaticDib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24000" y="3128963"/>
          <a:ext cx="6096000" cy="598487"/>
        </p:xfrm>
        <a:graphic>
          <a:graphicData uri="http://schemas.openxmlformats.org/presentationml/2006/ole">
            <p:oleObj spid="_x0000_s13314" name="Picture" r:id="rId3" imgW="11703651" imgH="1149206" progId="StaticDib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524000" y="2936875"/>
          <a:ext cx="6096000" cy="982663"/>
        </p:xfrm>
        <a:graphic>
          <a:graphicData uri="http://schemas.openxmlformats.org/presentationml/2006/ole">
            <p:oleObj spid="_x0000_s14338" name="Picture" r:id="rId3" imgW="12021168" imgH="1936850" progId="StaticDib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524000" y="2941638"/>
          <a:ext cx="6096000" cy="973137"/>
        </p:xfrm>
        <a:graphic>
          <a:graphicData uri="http://schemas.openxmlformats.org/presentationml/2006/ole">
            <p:oleObj spid="_x0000_s15362" name="Picture" r:id="rId3" imgW="9703299" imgH="1549480" progId="StaticDib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524000" y="1966913"/>
          <a:ext cx="6096000" cy="2922587"/>
        </p:xfrm>
        <a:graphic>
          <a:graphicData uri="http://schemas.openxmlformats.org/presentationml/2006/ole">
            <p:oleObj spid="_x0000_s16386" name="Picture" r:id="rId3" imgW="10490739" imgH="5029458" progId="StaticDib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4461" y="990600"/>
          <a:ext cx="8909539" cy="4343400"/>
        </p:xfrm>
        <a:graphic>
          <a:graphicData uri="http://schemas.openxmlformats.org/presentationml/2006/ole">
            <p:oleObj spid="_x0000_s2050" name="Picture" r:id="rId3" imgW="12091021" imgH="5893103" progId="StaticDib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38030" y="914400"/>
          <a:ext cx="9282030" cy="4537075"/>
        </p:xfrm>
        <a:graphic>
          <a:graphicData uri="http://schemas.openxmlformats.org/presentationml/2006/ole">
            <p:oleObj spid="_x0000_s3074" name="Picture" r:id="rId3" imgW="12084671" imgH="5905803" progId="StaticDib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4000" y="1941513"/>
          <a:ext cx="6096000" cy="2973387"/>
        </p:xfrm>
        <a:graphic>
          <a:graphicData uri="http://schemas.openxmlformats.org/presentationml/2006/ole">
            <p:oleObj spid="_x0000_s4098" name="Picture" r:id="rId3" imgW="12071970" imgH="5886753" progId="StaticDib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24000" y="3252788"/>
          <a:ext cx="6096000" cy="350837"/>
        </p:xfrm>
        <a:graphic>
          <a:graphicData uri="http://schemas.openxmlformats.org/presentationml/2006/ole">
            <p:oleObj spid="_x0000_s5122" name="Picture" r:id="rId3" imgW="12122773" imgH="698413" progId="StaticDib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24000" y="2235200"/>
          <a:ext cx="6096000" cy="2387600"/>
        </p:xfrm>
        <a:graphic>
          <a:graphicData uri="http://schemas.openxmlformats.org/presentationml/2006/ole">
            <p:oleObj spid="_x0000_s6146" name="Picture" r:id="rId3" imgW="11735403" imgH="4597636" progId="StaticDib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524000" y="2635250"/>
          <a:ext cx="6096000" cy="1585913"/>
        </p:xfrm>
        <a:graphic>
          <a:graphicData uri="http://schemas.openxmlformats.org/presentationml/2006/ole">
            <p:oleObj spid="_x0000_s7170" name="Picture" r:id="rId3" imgW="12014817" imgH="3123810" progId="StaticDib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524000" y="2203450"/>
          <a:ext cx="6096000" cy="2449513"/>
        </p:xfrm>
        <a:graphic>
          <a:graphicData uri="http://schemas.openxmlformats.org/presentationml/2006/ole">
            <p:oleObj spid="_x0000_s8194" name="Picture" r:id="rId3" imgW="12091021" imgH="4858000" progId="StaticDib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524000" y="2386013"/>
          <a:ext cx="6096000" cy="2084387"/>
        </p:xfrm>
        <a:graphic>
          <a:graphicData uri="http://schemas.openxmlformats.org/presentationml/2006/ole">
            <p:oleObj spid="_x0000_s9218" name="Picture" r:id="rId3" imgW="12052919" imgH="4121362" progId="StaticDib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Picture (Device Independent Bitmap)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VELAN</dc:creator>
  <cp:lastModifiedBy>VELAN</cp:lastModifiedBy>
  <cp:revision>4</cp:revision>
  <dcterms:created xsi:type="dcterms:W3CDTF">2006-08-16T00:00:00Z</dcterms:created>
  <dcterms:modified xsi:type="dcterms:W3CDTF">2020-01-28T09:47:09Z</dcterms:modified>
</cp:coreProperties>
</file>