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87"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avan-n-654/gamestor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3507740"/>
            <a:ext cx="7086600" cy="584836"/>
          </a:xfrm>
        </p:spPr>
        <p:txBody>
          <a:bodyPr>
            <a:normAutofit/>
          </a:bodyPr>
          <a:lstStyle/>
          <a:p>
            <a:r>
              <a:rPr lang="en-US" sz="2800" dirty="0"/>
              <a:t>Section - E</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a:t>
            </a: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hlinkClick r:id="rId3"/>
              </a:rPr>
              <a:t>https://github.com/pavan-n-654/gamestore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47700" y="2689225"/>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US" sz="3200" b="0" i="0" u="none" strike="noStrike" kern="1200" cap="none" spc="0" normalizeH="0" noProof="0" dirty="0" err="1">
                <a:ln>
                  <a:noFill/>
                </a:ln>
                <a:solidFill>
                  <a:schemeClr val="tx1"/>
                </a:solidFill>
                <a:effectLst/>
                <a:uLnTx/>
                <a:uFillTx/>
                <a:latin typeface="+mj-lt"/>
                <a:ea typeface="+mj-ea"/>
                <a:cs typeface="+mj-cs"/>
              </a:rPr>
              <a:t>GameStore</a:t>
            </a:r>
            <a:r>
              <a:rPr kumimoji="0" lang="en-US" sz="3200" b="0" i="0" u="none" strike="noStrike" kern="1200" cap="none" spc="0" normalizeH="0" noProof="0" dirty="0">
                <a:ln>
                  <a:noFill/>
                </a:ln>
                <a:solidFill>
                  <a:schemeClr val="tx1"/>
                </a:solidFill>
                <a:effectLst/>
                <a:uLnTx/>
                <a:uFillTx/>
                <a:latin typeface="+mj-lt"/>
                <a:ea typeface="+mj-ea"/>
                <a:cs typeface="+mj-cs"/>
              </a:rPr>
              <a:t>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5">
            <a:extLst>
              <a:ext uri="{FF2B5EF4-FFF2-40B4-BE49-F238E27FC236}">
                <a16:creationId xmlns:a16="http://schemas.microsoft.com/office/drawing/2014/main" id="{F05471D2-3812-4A8C-AFCE-5E22FFD29850}"/>
              </a:ext>
            </a:extLst>
          </p:cNvPr>
          <p:cNvGraphicFramePr>
            <a:graphicFrameLocks noGrp="1"/>
          </p:cNvGraphicFramePr>
          <p:nvPr>
            <p:extLst>
              <p:ext uri="{D42A27DB-BD31-4B8C-83A1-F6EECF244321}">
                <p14:modId xmlns:p14="http://schemas.microsoft.com/office/powerpoint/2010/main" val="2001726325"/>
              </p:ext>
            </p:extLst>
          </p:nvPr>
        </p:nvGraphicFramePr>
        <p:xfrm>
          <a:off x="1257300" y="4092576"/>
          <a:ext cx="6553200" cy="18440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356915681"/>
                    </a:ext>
                  </a:extLst>
                </a:gridCol>
                <a:gridCol w="1244600">
                  <a:extLst>
                    <a:ext uri="{9D8B030D-6E8A-4147-A177-3AD203B41FA5}">
                      <a16:colId xmlns:a16="http://schemas.microsoft.com/office/drawing/2014/main" val="2270438113"/>
                    </a:ext>
                  </a:extLst>
                </a:gridCol>
                <a:gridCol w="2184400">
                  <a:extLst>
                    <a:ext uri="{9D8B030D-6E8A-4147-A177-3AD203B41FA5}">
                      <a16:colId xmlns:a16="http://schemas.microsoft.com/office/drawing/2014/main" val="919657406"/>
                    </a:ext>
                  </a:extLst>
                </a:gridCol>
              </a:tblGrid>
              <a:tr h="279400">
                <a:tc>
                  <a:txBody>
                    <a:bodyPr/>
                    <a:lstStyle/>
                    <a:p>
                      <a:r>
                        <a:rPr lang="en-IN" dirty="0"/>
                        <a:t>Name</a:t>
                      </a:r>
                    </a:p>
                  </a:txBody>
                  <a:tcPr/>
                </a:tc>
                <a:tc>
                  <a:txBody>
                    <a:bodyPr/>
                    <a:lstStyle/>
                    <a:p>
                      <a:r>
                        <a:rPr lang="en-IN" dirty="0"/>
                        <a:t>Section</a:t>
                      </a:r>
                    </a:p>
                  </a:txBody>
                  <a:tcPr/>
                </a:tc>
                <a:tc>
                  <a:txBody>
                    <a:bodyPr/>
                    <a:lstStyle/>
                    <a:p>
                      <a:r>
                        <a:rPr lang="en-IN" dirty="0"/>
                        <a:t>SRN</a:t>
                      </a:r>
                    </a:p>
                  </a:txBody>
                  <a:tcPr/>
                </a:tc>
                <a:extLst>
                  <a:ext uri="{0D108BD9-81ED-4DB2-BD59-A6C34878D82A}">
                    <a16:rowId xmlns:a16="http://schemas.microsoft.com/office/drawing/2014/main" val="393487431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Nishanth.S</a:t>
                      </a:r>
                      <a:endParaRPr lang="en-IN" dirty="0"/>
                    </a:p>
                  </a:txBody>
                  <a:tcPr/>
                </a:tc>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PES2UG19CS265</a:t>
                      </a:r>
                      <a:endParaRPr lang="en-IN" dirty="0"/>
                    </a:p>
                  </a:txBody>
                  <a:tcPr/>
                </a:tc>
                <a:extLst>
                  <a:ext uri="{0D108BD9-81ED-4DB2-BD59-A6C34878D82A}">
                    <a16:rowId xmlns:a16="http://schemas.microsoft.com/office/drawing/2014/main" val="3643409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Prerana</a:t>
                      </a:r>
                      <a:r>
                        <a:rPr lang="en-US" dirty="0"/>
                        <a:t> </a:t>
                      </a:r>
                      <a:r>
                        <a:rPr lang="en-US" dirty="0" err="1"/>
                        <a:t>Umakant</a:t>
                      </a:r>
                      <a:r>
                        <a:rPr lang="en-US" dirty="0"/>
                        <a:t> </a:t>
                      </a:r>
                      <a:r>
                        <a:rPr lang="en-US" dirty="0" err="1"/>
                        <a:t>Bandekar</a:t>
                      </a:r>
                      <a:endParaRPr lang="en-IN" dirty="0"/>
                    </a:p>
                  </a:txBody>
                  <a:tcPr/>
                </a:tc>
                <a:tc>
                  <a:txBody>
                    <a:bodyPr/>
                    <a:lstStyle/>
                    <a:p>
                      <a:r>
                        <a:rPr lang="en-IN" dirty="0"/>
                        <a:t>E</a:t>
                      </a:r>
                    </a:p>
                  </a:txBody>
                  <a:tcPr/>
                </a:tc>
                <a:tc>
                  <a:txBody>
                    <a:bodyPr/>
                    <a:lstStyle/>
                    <a:p>
                      <a:r>
                        <a:rPr lang="en-US" dirty="0"/>
                        <a:t>PES2UG19CS297</a:t>
                      </a:r>
                      <a:endParaRPr lang="en-IN" dirty="0"/>
                    </a:p>
                  </a:txBody>
                  <a:tcPr/>
                </a:tc>
                <a:extLst>
                  <a:ext uri="{0D108BD9-81ED-4DB2-BD59-A6C34878D82A}">
                    <a16:rowId xmlns:a16="http://schemas.microsoft.com/office/drawing/2014/main" val="2902241368"/>
                  </a:ext>
                </a:extLst>
              </a:tr>
              <a:tr h="370840">
                <a:tc>
                  <a:txBody>
                    <a:bodyPr/>
                    <a:lstStyle/>
                    <a:p>
                      <a:r>
                        <a:rPr lang="en-IN" dirty="0"/>
                        <a:t>Pavan N</a:t>
                      </a:r>
                    </a:p>
                  </a:txBody>
                  <a:tcPr/>
                </a:tc>
                <a:tc>
                  <a:txBody>
                    <a:bodyPr/>
                    <a:lstStyle/>
                    <a:p>
                      <a:r>
                        <a:rPr lang="en-IN" dirty="0"/>
                        <a:t>E</a:t>
                      </a:r>
                    </a:p>
                  </a:txBody>
                  <a:tcPr/>
                </a:tc>
                <a:tc>
                  <a:txBody>
                    <a:bodyPr/>
                    <a:lstStyle/>
                    <a:p>
                      <a:r>
                        <a:rPr lang="en-US" dirty="0"/>
                        <a:t>PES2UG19CS277</a:t>
                      </a:r>
                      <a:endParaRPr lang="en-IN" dirty="0"/>
                    </a:p>
                  </a:txBody>
                  <a:tcPr/>
                </a:tc>
                <a:extLst>
                  <a:ext uri="{0D108BD9-81ED-4DB2-BD59-A6C34878D82A}">
                    <a16:rowId xmlns:a16="http://schemas.microsoft.com/office/drawing/2014/main" val="33576145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Rahul Radhakrishna</a:t>
                      </a:r>
                      <a:endParaRPr lang="en-IN" dirty="0"/>
                    </a:p>
                  </a:txBody>
                  <a:tcPr/>
                </a:tc>
                <a:tc>
                  <a:txBody>
                    <a:bodyPr/>
                    <a:lstStyle/>
                    <a:p>
                      <a:r>
                        <a:rPr lang="en-IN" dirty="0"/>
                        <a:t>E</a:t>
                      </a:r>
                    </a:p>
                  </a:txBody>
                  <a:tcPr/>
                </a:tc>
                <a:tc>
                  <a:txBody>
                    <a:bodyPr/>
                    <a:lstStyle/>
                    <a:p>
                      <a:r>
                        <a:rPr lang="en-US" dirty="0"/>
                        <a:t>PES2UG19CS314</a:t>
                      </a:r>
                      <a:endParaRPr lang="en-IN" dirty="0"/>
                    </a:p>
                  </a:txBody>
                  <a:tcPr/>
                </a:tc>
                <a:extLst>
                  <a:ext uri="{0D108BD9-81ED-4DB2-BD59-A6C34878D82A}">
                    <a16:rowId xmlns:a16="http://schemas.microsoft.com/office/drawing/2014/main" val="167782195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457200" y="1417638"/>
            <a:ext cx="8229600" cy="4983162"/>
          </a:xfrm>
        </p:spPr>
        <p:txBody>
          <a:bodyPr>
            <a:normAutofit fontScale="925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website that we are developing is a game store. Basically, this website is for gamers and gaming nerds as well, who will experience an entirely different gaming trade platform. This website will serve its purpose in the following ways: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Functionalities: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Details of games : the description and the details of games will be stored and accessed from a database, this will be done by MongoDB</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Client – side website-Animations, visual graphics and all momentary movement actions  will be done by React.js . This is entirely a front-end aspect that will handled by the latter.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Login Credentials and Sign Up and Payments : This is the place where the details of the user will be received and transactions will be done. In order to store this and perform functions Express.js , Node.js and Mongo DB will be used.</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Back-end web development – The overall functioning of the website , such as the retrieval of data, passing information, linking the front-end to the server and vice versa.</a:t>
            </a:r>
          </a:p>
          <a:p>
            <a:pPr marL="11430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So, on an overall view of the website we get to see a lot of functionalities interlinked to one another with various operations happening.</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55000" lnSpcReduction="20000"/>
          </a:bodyPr>
          <a:lstStyle/>
          <a:p>
            <a:r>
              <a:rPr lang="en-US" dirty="0"/>
              <a:t>M -- </a:t>
            </a:r>
            <a:r>
              <a:rPr lang="en-US" dirty="0" err="1"/>
              <a:t>MongoDb</a:t>
            </a:r>
            <a:endParaRPr lang="en-US" dirty="0"/>
          </a:p>
          <a:p>
            <a:r>
              <a:rPr lang="en-US" dirty="0"/>
              <a:t>E – Express Js</a:t>
            </a:r>
          </a:p>
          <a:p>
            <a:r>
              <a:rPr lang="en-US" dirty="0"/>
              <a:t>R – React Js</a:t>
            </a:r>
          </a:p>
          <a:p>
            <a:r>
              <a:rPr lang="en-US" dirty="0"/>
              <a:t>N – Node Js</a:t>
            </a:r>
          </a:p>
          <a:p>
            <a:r>
              <a:rPr lang="en-US" dirty="0"/>
              <a:t>Node modules:</a:t>
            </a:r>
          </a:p>
          <a:p>
            <a:r>
              <a:rPr lang="en-US" dirty="0" err="1"/>
              <a:t>axios</a:t>
            </a:r>
            <a:endParaRPr lang="en-US" dirty="0"/>
          </a:p>
          <a:p>
            <a:r>
              <a:rPr lang="en-US" dirty="0"/>
              <a:t>bootstrap: "^4.5.3",</a:t>
            </a:r>
          </a:p>
          <a:p>
            <a:r>
              <a:rPr lang="en-US" dirty="0"/>
              <a:t>express": "^4.17.1",</a:t>
            </a:r>
          </a:p>
          <a:p>
            <a:r>
              <a:rPr lang="en-US" dirty="0"/>
              <a:t>json-loader": "^0.5.7",</a:t>
            </a:r>
          </a:p>
          <a:p>
            <a:r>
              <a:rPr lang="en-US" dirty="0"/>
              <a:t>mongoose": "^5.11.4",</a:t>
            </a:r>
          </a:p>
          <a:p>
            <a:r>
              <a:rPr lang="en-US" dirty="0"/>
              <a:t>prop-types": "^15.7.2",</a:t>
            </a:r>
          </a:p>
          <a:p>
            <a:r>
              <a:rPr lang="en-US" dirty="0"/>
              <a:t>react": "^17.0.1",</a:t>
            </a:r>
          </a:p>
          <a:p>
            <a:r>
              <a:rPr lang="en-US" dirty="0"/>
              <a:t>react-</a:t>
            </a:r>
            <a:r>
              <a:rPr lang="en-US" dirty="0" err="1"/>
              <a:t>dom</a:t>
            </a:r>
            <a:r>
              <a:rPr lang="en-US" dirty="0"/>
              <a:t>": "^17.0.1",</a:t>
            </a:r>
          </a:p>
          <a:p>
            <a:r>
              <a:rPr lang="en-US" dirty="0"/>
              <a:t>react-router-</a:t>
            </a:r>
            <a:r>
              <a:rPr lang="en-US" dirty="0" err="1"/>
              <a:t>dom</a:t>
            </a:r>
            <a:r>
              <a:rPr lang="en-US" dirty="0"/>
              <a:t>": "^5.2.0",</a:t>
            </a:r>
          </a:p>
          <a:p>
            <a:r>
              <a:rPr lang="en-US" dirty="0"/>
              <a:t>react-scripts": "4.0.0",</a:t>
            </a:r>
          </a:p>
          <a:p>
            <a:r>
              <a:rPr lang="en-US" dirty="0"/>
              <a:t>web-vitals": "^0.2.4“</a:t>
            </a:r>
          </a:p>
          <a:p>
            <a:endParaRPr lang="en-US"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304800" y="1600200"/>
            <a:ext cx="8610600" cy="4525963"/>
          </a:xfrm>
        </p:spPr>
        <p:txBody>
          <a:bodyPr/>
          <a:lstStyle/>
          <a:p>
            <a:r>
              <a:rPr lang="en-GB" dirty="0" err="1"/>
              <a:t>Nishanth.S</a:t>
            </a:r>
            <a:r>
              <a:rPr lang="en-GB" dirty="0"/>
              <a:t>				Logic</a:t>
            </a:r>
          </a:p>
          <a:p>
            <a:r>
              <a:rPr lang="en-US" dirty="0" err="1"/>
              <a:t>Prerana</a:t>
            </a:r>
            <a:r>
              <a:rPr lang="en-US" dirty="0"/>
              <a:t> </a:t>
            </a:r>
            <a:r>
              <a:rPr lang="en-US" dirty="0" err="1"/>
              <a:t>Umakant</a:t>
            </a:r>
            <a:r>
              <a:rPr lang="en-US" dirty="0"/>
              <a:t> </a:t>
            </a:r>
            <a:r>
              <a:rPr lang="en-US" dirty="0" err="1"/>
              <a:t>Bandekar</a:t>
            </a:r>
            <a:r>
              <a:rPr lang="en-GB" dirty="0"/>
              <a:t>	Logic and </a:t>
            </a:r>
            <a:r>
              <a:rPr lang="en-GB" dirty="0" err="1"/>
              <a:t>css</a:t>
            </a:r>
            <a:endParaRPr lang="en-GB" dirty="0"/>
          </a:p>
          <a:p>
            <a:r>
              <a:rPr lang="en-GB" dirty="0"/>
              <a:t>Pavan N					Scraping and CSS</a:t>
            </a:r>
          </a:p>
          <a:p>
            <a:r>
              <a:rPr lang="en-US" dirty="0"/>
              <a:t>Rahul Radhakrishna</a:t>
            </a:r>
            <a:r>
              <a:rPr lang="en-IN" dirty="0"/>
              <a:t>			CSS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364</Words>
  <Application>Microsoft Office PowerPoint</Application>
  <PresentationFormat>On-screen Show (4:3)</PresentationFormat>
  <Paragraphs>49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EC CSE 3E PAVAN N</cp:lastModifiedBy>
  <cp:revision>6</cp:revision>
  <dcterms:created xsi:type="dcterms:W3CDTF">2020-11-18T05:59:33Z</dcterms:created>
  <dcterms:modified xsi:type="dcterms:W3CDTF">2020-12-06T16:59:30Z</dcterms:modified>
</cp:coreProperties>
</file>