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604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6" r:id="rId12"/>
    <p:sldId id="613" r:id="rId13"/>
    <p:sldId id="614" r:id="rId14"/>
    <p:sldId id="615" r:id="rId1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050" autoAdjust="0"/>
  </p:normalViewPr>
  <p:slideViewPr>
    <p:cSldViewPr>
      <p:cViewPr varScale="1">
        <p:scale>
          <a:sx n="63" d="100"/>
          <a:sy n="6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</a:t>
            </a:fld>
            <a:endParaRPr lang="pl-PL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27F61E-35F0-468C-A9C1-83F833032A49}" type="slidenum">
              <a:rPr lang="pl-PL"/>
              <a:pPr/>
              <a:t>11</a:t>
            </a:fld>
            <a:endParaRPr lang="pl-PL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B3B311-30B2-42CB-9743-3E3016E95361}" type="slidenum">
              <a:rPr lang="pl-PL"/>
              <a:pPr/>
              <a:t>12</a:t>
            </a:fld>
            <a:endParaRPr lang="pl-PL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9A4C28-96FF-42BB-A016-6D5C76A265DF}" type="slidenum">
              <a:rPr lang="pl-PL"/>
              <a:pPr/>
              <a:t>13</a:t>
            </a:fld>
            <a:endParaRPr lang="pl-PL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60B50E-7AB2-45E3-898F-4840EE5F5B36}" type="slidenum">
              <a:rPr lang="pl-PL"/>
              <a:pPr/>
              <a:t>14</a:t>
            </a:fld>
            <a:endParaRPr lang="pl-PL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9E1C30-D222-4380-8425-4C92C2EF8FE5}" type="slidenum">
              <a:rPr lang="pl-PL"/>
              <a:pPr/>
              <a:t>3</a:t>
            </a:fld>
            <a:endParaRPr lang="pl-PL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27298-7882-4527-8D26-D2B793BF2B36}" type="slidenum">
              <a:rPr lang="pl-PL"/>
              <a:pPr/>
              <a:t>4</a:t>
            </a:fld>
            <a:endParaRPr lang="pl-PL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FE60C9-DB86-48A1-8C84-548651BCA2C7}" type="slidenum">
              <a:rPr lang="pl-PL"/>
              <a:pPr/>
              <a:t>5</a:t>
            </a:fld>
            <a:endParaRPr lang="pl-PL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EDEFC-5B3D-490C-8B69-2B40E1D2FECE}" type="slidenum">
              <a:rPr lang="pl-PL"/>
              <a:pPr/>
              <a:t>6</a:t>
            </a:fld>
            <a:endParaRPr lang="pl-PL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A4350B-B7FE-4AF3-B079-6478062143B6}" type="slidenum">
              <a:rPr lang="pl-PL"/>
              <a:pPr/>
              <a:t>7</a:t>
            </a:fld>
            <a:endParaRPr lang="pl-PL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206689-F519-41B8-9D34-D2AB1D9909AF}" type="slidenum">
              <a:rPr lang="pl-PL"/>
              <a:pPr/>
              <a:t>8</a:t>
            </a:fld>
            <a:endParaRPr lang="pl-PL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CD5320-C243-4D52-9CF9-44B2C2DD5EE5}" type="slidenum">
              <a:rPr lang="pl-PL"/>
              <a:pPr/>
              <a:t>9</a:t>
            </a:fld>
            <a:endParaRPr lang="pl-PL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3083"/>
            <a:ext cx="4848989" cy="34180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27F61E-35F0-468C-A9C1-83F833032A49}" type="slidenum">
              <a:rPr lang="pl-PL"/>
              <a:pPr/>
              <a:t>10</a:t>
            </a:fld>
            <a:endParaRPr lang="pl-PL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38240" y="1968687"/>
            <a:ext cx="7050240" cy="1163642"/>
          </a:xfrm>
          <a:prstGeom prst="rect">
            <a:avLst/>
          </a:prstGeom>
          <a:ln/>
        </p:spPr>
        <p:txBody>
          <a:bodyPr vert="horz" lIns="82945" tIns="82945" rIns="82945" bIns="4147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  <a:defRPr/>
            </a:pPr>
            <a:r>
              <a:rPr kumimoji="0" lang="pl-PL" sz="37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 charset="0"/>
                <a:ea typeface="+mj-ea"/>
                <a:cs typeface="+mj-cs"/>
              </a:rPr>
              <a:t>Service Oriented Architecture</a:t>
            </a:r>
            <a:endParaRPr kumimoji="0" lang="pl-PL" sz="3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Elements of business process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016747"/>
            <a:ext cx="8228160" cy="4926853"/>
          </a:xfrm>
          <a:ln/>
        </p:spPr>
        <p:txBody>
          <a:bodyPr lIns="82945" tIns="19201" rIns="82945" bIns="41473"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 smtClean="0"/>
              <a:t>Input </a:t>
            </a:r>
            <a:r>
              <a:rPr lang="pl-PL" sz="2200" dirty="0"/>
              <a:t>- The information needed by the activities of the process to produce a result</a:t>
            </a:r>
            <a:r>
              <a:rPr lang="pl-PL" sz="2200" dirty="0" smtClean="0"/>
              <a:t>.</a:t>
            </a: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sz="22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/>
              <a:t>Output - All the data and information generated by the process. The output represents business goals and measurements needed for the business</a:t>
            </a:r>
            <a:r>
              <a:rPr lang="pl-PL" sz="2200" dirty="0" smtClean="0"/>
              <a:t>.</a:t>
            </a: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sz="22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/>
              <a:t>Events - Notifications of some occurrence of importance. An indication, for example. They can occur before, during, and after the execution of a process</a:t>
            </a:r>
            <a:r>
              <a:rPr lang="pl-PL" sz="2200" dirty="0" smtClean="0"/>
              <a:t>.</a:t>
            </a:r>
            <a:endParaRPr lang="pl-PL" sz="22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Elements of business process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016747"/>
            <a:ext cx="8228160" cy="4774453"/>
          </a:xfrm>
          <a:ln/>
        </p:spPr>
        <p:txBody>
          <a:bodyPr lIns="82945" tIns="19201" rIns="82945" bIns="41473"/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 smtClean="0"/>
              <a:t>Subprocess </a:t>
            </a:r>
            <a:r>
              <a:rPr lang="pl-PL" sz="2200" dirty="0"/>
              <a:t>- Smaller process, or process steps, inside a process. A subprocess is used when it's not possible to represent the scope of work with only a set of activities</a:t>
            </a:r>
            <a:r>
              <a:rPr lang="pl-PL" sz="2200" dirty="0" smtClean="0"/>
              <a:t>.</a:t>
            </a: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sz="22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/>
              <a:t>Activity - </a:t>
            </a:r>
            <a:r>
              <a:rPr lang="pl-PL" sz="2200" dirty="0">
                <a:cs typeface="Arial" charset="0"/>
              </a:rPr>
              <a:t>The lowest level of work in a </a:t>
            </a:r>
            <a:r>
              <a:rPr lang="pl-PL" sz="2200" dirty="0" smtClean="0">
                <a:cs typeface="Arial" charset="0"/>
              </a:rPr>
              <a:t>process</a:t>
            </a:r>
            <a:endParaRPr lang="en-US" sz="2200" dirty="0" smtClean="0">
              <a:cs typeface="Arial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sz="2200" dirty="0">
              <a:cs typeface="Arial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200" dirty="0"/>
              <a:t>Performance Metrics - Attributes that represent the effectiveness of a process to determine if it meets the required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Role of standards in SOA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Standards ensure interoperability across system and partners.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Using standards speeds up development and delivery through processes and tools.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Standards enable better management and visibility of IT assets.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Standards ensure quality of service (QoS).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Standards help with flexibility by reducing dependencies on a specific implementation.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WS-Security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Based on adding SOAP extensions to the message header to store security metadata that's intended to provide protection through message integrity, confidentiality, and authentication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Provides a general-purpose mechanism to associate security tokens to the message rather than a fixed security mechanism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WS-I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”The Web Services Interoperability Organization (WS-I) is an open industry organization chartered to establish Best Practices for web services interoperability, for selected groups of web services standards, across platforms, operating systems and programming languages."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900835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SOA is an architecture approach for 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Defining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Linking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Integrating </a:t>
            </a:r>
          </a:p>
          <a:p>
            <a:pPr marL="783372" lvl="1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reusable business services that have clear boundaries and are self-contained with their own functionalities.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Concept of Services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A higher-level abstraction that's independent of application or infrastructure IT platform and of context or other services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What's the best fit for SOA?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Centralized business functions used by multiple entities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Integration with partners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The existence of old technologies that are still working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Business Agility Enablement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Loose coupling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Reuse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Extensibility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Is SOA always a better solution?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A homogeneous IT environment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When true real-time performance is critical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When things don't change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When tight coupling is not an inconvenience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Definition of a Service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"A service is a function that is well-defined, self-contained, and does not depend on the context or state of other services."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"...a service is defined as a unit of work to be performed on behalf of some computing entity, such as a human user or another program."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Role of XML in SOA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20802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400" dirty="0"/>
              <a:t>XML resolves the challenge of working with different data formats in different applications across multiple platforms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400" dirty="0"/>
              <a:t>XML is based on open standards and promoting platform-independent business integration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400" dirty="0"/>
              <a:t>XML has the benefit of ease of representation, being text-based, flexible and extensible by nature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400" dirty="0"/>
              <a:t>XML is the foundation for virtually all web services standards, such as XML schema, SOAP, Web Services Description Language (WSDL), and Universal Description, Discovery, and Integration (UDDI).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Role of Service Registry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224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Directory of services available in an SOA system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Removes the high coupling resulting from hard-wiring the consumer to the provider by holding the service endpoint locations,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Eases the potential difficulties in replacing one service implementation with another if needed.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Highly scalable – grows with the system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Provides a catalog of services to business needs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sz="2500" dirty="0"/>
              <a:t>Helps ensure the integrity of service governance and policies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What's a business process?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"A business process can be defined as a set of interrelated tasks linked to an activity that spans functional boundaries. Business processes have starting points and ending points, and they are repeatable."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l-PL" dirty="0"/>
              <a:t>"A business process can be seen as a set of activities performed by a business entity in response to an event. This set of activities is harmonized, described and integrated within the business process.”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7338</TotalTime>
  <Words>701</Words>
  <Application>Microsoft PowerPoint</Application>
  <PresentationFormat>On-screen Show (4:3)</PresentationFormat>
  <Paragraphs>85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Introduction</vt:lpstr>
      <vt:lpstr>What's the best fit for SOA?</vt:lpstr>
      <vt:lpstr>Business Agility Enablement</vt:lpstr>
      <vt:lpstr>Is SOA always a better solution?</vt:lpstr>
      <vt:lpstr>Definition of a Service</vt:lpstr>
      <vt:lpstr>Role of XML in SOA</vt:lpstr>
      <vt:lpstr>Role of Service Registry</vt:lpstr>
      <vt:lpstr>What's a business process?</vt:lpstr>
      <vt:lpstr>Elements of business process</vt:lpstr>
      <vt:lpstr>Elements of business process</vt:lpstr>
      <vt:lpstr>Role of standards in SOA</vt:lpstr>
      <vt:lpstr>WS-Security</vt:lpstr>
      <vt:lpstr>WS-I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</cp:lastModifiedBy>
  <cp:revision>428</cp:revision>
  <cp:lastPrinted>1601-01-01T00:00:00Z</cp:lastPrinted>
  <dcterms:created xsi:type="dcterms:W3CDTF">1601-01-01T00:00:00Z</dcterms:created>
  <dcterms:modified xsi:type="dcterms:W3CDTF">2012-07-24T19:54:00Z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