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7574-50BE-4626-B230-B62E0535590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FD6C-635D-47FF-94AE-9C33AE99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13" y="823416"/>
            <a:ext cx="9890974" cy="58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1570" y="545910"/>
            <a:ext cx="898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Sub Category  Activity Diagram:</a:t>
            </a:r>
          </a:p>
        </p:txBody>
      </p:sp>
    </p:spTree>
    <p:extLst>
      <p:ext uri="{BB962C8B-B14F-4D97-AF65-F5344CB8AC3E}">
        <p14:creationId xmlns:p14="http://schemas.microsoft.com/office/powerpoint/2010/main" val="13669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939"/>
            <a:ext cx="12192000" cy="57730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73457" y="476829"/>
            <a:ext cx="923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Sub Category 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21294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9252"/>
            <a:ext cx="10235821" cy="53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14651" y="777922"/>
            <a:ext cx="694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Sub Category Collaboration diagram: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4" y="627797"/>
            <a:ext cx="57320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Sub Category Class Diagram: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4083" y="450377"/>
            <a:ext cx="5172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Component Diagram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 Sub Category: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50" y="1127485"/>
            <a:ext cx="7738701" cy="3676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99" y="1249251"/>
            <a:ext cx="8654602" cy="39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96533" y="368490"/>
            <a:ext cx="548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Component Diagram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 Sub Category: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Topic: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17" y="1045598"/>
            <a:ext cx="9606566" cy="4118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96532" y="368490"/>
            <a:ext cx="62501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Component Diagram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 Sub </a:t>
            </a:r>
            <a:r>
              <a:rPr lang="en-IN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Category: Sub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Topic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08430"/>
              </p:ext>
            </p:extLst>
          </p:nvPr>
        </p:nvGraphicFramePr>
        <p:xfrm>
          <a:off x="1651381" y="1502213"/>
          <a:ext cx="8049294" cy="4331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045"/>
                <a:gridCol w="2642993"/>
                <a:gridCol w="2099256"/>
              </a:tblGrid>
              <a:tr h="1096921"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dirty="0">
                          <a:effectLst/>
                        </a:rPr>
                        <a:t>Type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Collation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Constraints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94854"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Sub_Category_Id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bigint(20)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P.K.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914396"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Main_Category_Id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dirty="0" err="1">
                          <a:effectLst/>
                        </a:rPr>
                        <a:t>bigint</a:t>
                      </a:r>
                      <a:r>
                        <a:rPr lang="en-US" sz="2800" dirty="0">
                          <a:effectLst/>
                        </a:rPr>
                        <a:t>(20)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F.K.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914396"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dirty="0" err="1">
                          <a:effectLst/>
                        </a:rPr>
                        <a:t>Sub_Category_Name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varchar(100)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137160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11349"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dirty="0">
                          <a:effectLst/>
                        </a:rPr>
                        <a:t>Flag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>
                          <a:effectLst/>
                        </a:rPr>
                        <a:t>varchar(10)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15240" marB="15240"/>
                </a:tc>
                <a:tc>
                  <a:txBody>
                    <a:bodyPr/>
                    <a:lstStyle/>
                    <a:p>
                      <a:pPr marL="1371600" marR="15240" algn="l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51381" y="847956"/>
            <a:ext cx="8775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Tbl_Sub_Category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2020-09-25T06:35:59Z</dcterms:created>
  <dcterms:modified xsi:type="dcterms:W3CDTF">2020-09-25T12:55:33Z</dcterms:modified>
</cp:coreProperties>
</file>