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09" autoAdjust="0"/>
    <p:restoredTop sz="94660"/>
  </p:normalViewPr>
  <p:slideViewPr>
    <p:cSldViewPr>
      <p:cViewPr>
        <p:scale>
          <a:sx n="50" d="100"/>
          <a:sy n="50" d="100"/>
        </p:scale>
        <p:origin x="-2250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2F97E02-048C-4EEA-A7B7-A6CFD54CCEE4}" type="datetimeFigureOut">
              <a:rPr lang="en-US" smtClean="0"/>
              <a:pPr/>
              <a:t>16/09/2020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CAE3F23-8907-45FF-AE64-964C56C2D3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7E02-048C-4EEA-A7B7-A6CFD54CCEE4}" type="datetimeFigureOut">
              <a:rPr lang="en-US" smtClean="0"/>
              <a:pPr/>
              <a:t>16/09/2020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3F23-8907-45FF-AE64-964C56C2D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7E02-048C-4EEA-A7B7-A6CFD54CCEE4}" type="datetimeFigureOut">
              <a:rPr lang="en-US" smtClean="0"/>
              <a:pPr/>
              <a:t>16/09/2020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3F23-8907-45FF-AE64-964C56C2D3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7E02-048C-4EEA-A7B7-A6CFD54CCEE4}" type="datetimeFigureOut">
              <a:rPr lang="en-US" smtClean="0"/>
              <a:pPr/>
              <a:t>16/09/2020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3F23-8907-45FF-AE64-964C56C2D3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2F97E02-048C-4EEA-A7B7-A6CFD54CCEE4}" type="datetimeFigureOut">
              <a:rPr lang="en-US" smtClean="0"/>
              <a:pPr/>
              <a:t>16/09/2020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CAE3F23-8907-45FF-AE64-964C56C2D3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7E02-048C-4EEA-A7B7-A6CFD54CCEE4}" type="datetimeFigureOut">
              <a:rPr lang="en-US" smtClean="0"/>
              <a:pPr/>
              <a:t>16/09/2020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3F23-8907-45FF-AE64-964C56C2D3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7E02-048C-4EEA-A7B7-A6CFD54CCEE4}" type="datetimeFigureOut">
              <a:rPr lang="en-US" smtClean="0"/>
              <a:pPr/>
              <a:t>16/09/2020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3F23-8907-45FF-AE64-964C56C2D3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7E02-048C-4EEA-A7B7-A6CFD54CCEE4}" type="datetimeFigureOut">
              <a:rPr lang="en-US" smtClean="0"/>
              <a:pPr/>
              <a:t>16/09/2020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3F23-8907-45FF-AE64-964C56C2D3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7E02-048C-4EEA-A7B7-A6CFD54CCEE4}" type="datetimeFigureOut">
              <a:rPr lang="en-US" smtClean="0"/>
              <a:pPr/>
              <a:t>16/09/2020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3F23-8907-45FF-AE64-964C56C2D3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7E02-048C-4EEA-A7B7-A6CFD54CCEE4}" type="datetimeFigureOut">
              <a:rPr lang="en-US" smtClean="0"/>
              <a:pPr/>
              <a:t>16/09/2020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3F23-8907-45FF-AE64-964C56C2D3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7E02-048C-4EEA-A7B7-A6CFD54CCEE4}" type="datetimeFigureOut">
              <a:rPr lang="en-US" smtClean="0"/>
              <a:pPr/>
              <a:t>16/09/2020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3F23-8907-45FF-AE64-964C56C2D3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F97E02-048C-4EEA-A7B7-A6CFD54CCEE4}" type="datetimeFigureOut">
              <a:rPr lang="en-US" smtClean="0"/>
              <a:pPr/>
              <a:t>16/09/2020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CAE3F23-8907-45FF-AE64-964C56C2D3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Seat No :----------- </a:t>
            </a:r>
          </a:p>
          <a:p>
            <a:r>
              <a:rPr lang="en-US" dirty="0" smtClean="0"/>
              <a:t>Student Name:-------------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Drawbacks &amp;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You!!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Scope of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Technology</a:t>
            </a:r>
          </a:p>
          <a:p>
            <a:r>
              <a:rPr lang="en-US" dirty="0" smtClean="0"/>
              <a:t>Objectives of System</a:t>
            </a:r>
            <a:endParaRPr lang="en-US" dirty="0" smtClean="0"/>
          </a:p>
          <a:p>
            <a:r>
              <a:rPr lang="en-US" dirty="0" smtClean="0"/>
              <a:t>Modules in Project with Functionality	</a:t>
            </a:r>
          </a:p>
          <a:p>
            <a:pPr lvl="1"/>
            <a:r>
              <a:rPr lang="en-US" dirty="0" smtClean="0"/>
              <a:t>Module wise Scope </a:t>
            </a:r>
          </a:p>
          <a:p>
            <a:r>
              <a:rPr lang="en-US" dirty="0" smtClean="0"/>
              <a:t>Global Use case Diagram</a:t>
            </a:r>
          </a:p>
          <a:p>
            <a:r>
              <a:rPr lang="en-US" dirty="0" smtClean="0"/>
              <a:t>Class Diagram</a:t>
            </a:r>
          </a:p>
          <a:p>
            <a:r>
              <a:rPr lang="en-US" dirty="0" smtClean="0"/>
              <a:t>List of Forms</a:t>
            </a:r>
          </a:p>
          <a:p>
            <a:r>
              <a:rPr lang="en-US" dirty="0" smtClean="0"/>
              <a:t>List of Database-Tables</a:t>
            </a:r>
            <a:endParaRPr lang="en-US" dirty="0"/>
          </a:p>
          <a:p>
            <a:r>
              <a:rPr lang="en-US" dirty="0" smtClean="0"/>
              <a:t>List of Reports</a:t>
            </a:r>
          </a:p>
          <a:p>
            <a:r>
              <a:rPr lang="en-US" dirty="0" smtClean="0"/>
              <a:t>Drawbacks &amp; Limitations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Objectives </a:t>
            </a:r>
            <a:r>
              <a:rPr lang="en-US" smtClean="0"/>
              <a:t>of </a:t>
            </a:r>
            <a:r>
              <a:rPr lang="en-US" smtClean="0"/>
              <a:t>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 in Project with Functionality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</a:t>
            </a:r>
            <a:r>
              <a:rPr lang="en-US" dirty="0" err="1" smtClean="0"/>
              <a:t>Usecase</a:t>
            </a:r>
            <a:r>
              <a:rPr lang="en-US" dirty="0" smtClean="0"/>
              <a:t>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Database-Tables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</TotalTime>
  <Words>53</Words>
  <Application>Microsoft Office PowerPoint</Application>
  <PresentationFormat>On-screen Show (4:3)</PresentationFormat>
  <Paragraphs>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Project Title</vt:lpstr>
      <vt:lpstr>INDEX</vt:lpstr>
      <vt:lpstr>Scope of Project</vt:lpstr>
      <vt:lpstr>Objectives of System</vt:lpstr>
      <vt:lpstr>Modules in Project with Functionality </vt:lpstr>
      <vt:lpstr>Global Usecase Diagram</vt:lpstr>
      <vt:lpstr>Class Diagram</vt:lpstr>
      <vt:lpstr>List of Forms</vt:lpstr>
      <vt:lpstr>List of Database-Tables</vt:lpstr>
      <vt:lpstr>List of Reports</vt:lpstr>
      <vt:lpstr>Drawbacks &amp; Limitations</vt:lpstr>
      <vt:lpstr>Conclusion</vt:lpstr>
      <vt:lpstr>Thank 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MCA-ATB</dc:creator>
  <cp:lastModifiedBy>MCA-ATB</cp:lastModifiedBy>
  <cp:revision>10</cp:revision>
  <dcterms:created xsi:type="dcterms:W3CDTF">2020-09-16T05:50:07Z</dcterms:created>
  <dcterms:modified xsi:type="dcterms:W3CDTF">2020-09-16T09:29:04Z</dcterms:modified>
</cp:coreProperties>
</file>