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slides/slide4.xml" ContentType="application/vnd.openxmlformats-officedocument.presentationml.slide+xml"/>
  <Override PartName="/ppt/diagrams/layout3.xml" ContentType="application/vnd.openxmlformats-officedocument.drawingml.diagramLayout+xml"/>
  <Override PartName="/ppt/diagrams/data3.xml" ContentType="application/vnd.openxmlformats-officedocument.drawingml.diagramData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slides/slide5.xml" ContentType="application/vnd.openxmlformats-officedocument.presentationml.slide+xml"/>
  <Override PartName="/ppt/diagrams/layout4.xml" ContentType="application/vnd.openxmlformats-officedocument.drawingml.diagramLayout+xml"/>
  <Override PartName="/ppt/diagrams/data4.xml" ContentType="application/vnd.openxmlformats-officedocument.drawingml.diagramData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diagrams/_rels/data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_rels/drawing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E87E0-4371-4B73-BD6A-4E4E9C45A2B0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806731-7D1D-419D-8B47-39DAB6D9AF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“</a:t>
          </a:r>
          <a:r>
            <a:rPr lang="en-US" u="sng"/>
            <a:t>PORTFOLIO</a:t>
          </a:r>
          <a:r>
            <a:rPr lang="en-US"/>
            <a:t>”</a:t>
          </a:r>
        </a:p>
      </dgm:t>
    </dgm:pt>
    <dgm:pt modelId="{2DFA855D-A242-43EC-B8CC-97659BE4EF35}" type="parTrans" cxnId="{E310B3DF-09BC-4960-B29E-2A734834FFE1}">
      <dgm:prSet/>
      <dgm:spPr/>
      <dgm:t>
        <a:bodyPr/>
        <a:lstStyle/>
        <a:p>
          <a:endParaRPr lang="en-US"/>
        </a:p>
      </dgm:t>
    </dgm:pt>
    <dgm:pt modelId="{67449511-143C-472C-BFAF-4DF577AC45F1}" type="sibTrans" cxnId="{E310B3DF-09BC-4960-B29E-2A734834FFE1}">
      <dgm:prSet/>
      <dgm:spPr/>
      <dgm:t>
        <a:bodyPr/>
        <a:lstStyle/>
        <a:p>
          <a:endParaRPr lang="en-US"/>
        </a:p>
      </dgm:t>
    </dgm:pt>
    <dgm:pt modelId="{2C3B2BFB-6ACE-43CD-9F99-F51B34423E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Developers/Designers and UI/UX Developers  Often have PORTFOLIO websites which help them to show case their work with general Public.</a:t>
          </a:r>
        </a:p>
      </dgm:t>
    </dgm:pt>
    <dgm:pt modelId="{045A3409-0CC1-422A-BC3A-B4444B59ABCC}" type="parTrans" cxnId="{BAEB3281-7A16-4141-8E97-365432972A12}">
      <dgm:prSet/>
      <dgm:spPr/>
      <dgm:t>
        <a:bodyPr/>
        <a:lstStyle/>
        <a:p>
          <a:endParaRPr lang="en-US"/>
        </a:p>
      </dgm:t>
    </dgm:pt>
    <dgm:pt modelId="{148C1A50-0386-42AD-87A4-5A031E7D5517}" type="sibTrans" cxnId="{BAEB3281-7A16-4141-8E97-365432972A12}">
      <dgm:prSet/>
      <dgm:spPr/>
      <dgm:t>
        <a:bodyPr/>
        <a:lstStyle/>
        <a:p>
          <a:endParaRPr lang="en-US"/>
        </a:p>
      </dgm:t>
    </dgm:pt>
    <dgm:pt modelId="{FA66F15C-F566-45C9-8098-544020A87C1F}" type="pres">
      <dgm:prSet presAssocID="{9AEE87E0-4371-4B73-BD6A-4E4E9C45A2B0}" presName="root" presStyleCnt="0">
        <dgm:presLayoutVars>
          <dgm:dir/>
          <dgm:resizeHandles val="exact"/>
        </dgm:presLayoutVars>
      </dgm:prSet>
      <dgm:spPr/>
    </dgm:pt>
    <dgm:pt modelId="{89C275FD-1761-4D96-A87F-1BD1BF7C40C6}" type="pres">
      <dgm:prSet presAssocID="{CA806731-7D1D-419D-8B47-39DAB6D9AF3F}" presName="compNode" presStyleCnt="0"/>
      <dgm:spPr/>
    </dgm:pt>
    <dgm:pt modelId="{D49B63CE-6E2D-4156-81B9-810084BB76CD}" type="pres">
      <dgm:prSet presAssocID="{CA806731-7D1D-419D-8B47-39DAB6D9AF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917279D-3716-4389-812F-3FBFA7F955F6}" type="pres">
      <dgm:prSet presAssocID="{CA806731-7D1D-419D-8B47-39DAB6D9AF3F}" presName="spaceRect" presStyleCnt="0"/>
      <dgm:spPr/>
    </dgm:pt>
    <dgm:pt modelId="{0CF3AE2D-0C63-4F0E-B1D1-D2EF5732E573}" type="pres">
      <dgm:prSet presAssocID="{CA806731-7D1D-419D-8B47-39DAB6D9AF3F}" presName="textRect" presStyleLbl="revTx" presStyleIdx="0" presStyleCnt="2">
        <dgm:presLayoutVars>
          <dgm:chMax val="1"/>
          <dgm:chPref val="1"/>
        </dgm:presLayoutVars>
      </dgm:prSet>
      <dgm:spPr/>
    </dgm:pt>
    <dgm:pt modelId="{4D91DE1C-54C7-4B86-9433-31561C2767C1}" type="pres">
      <dgm:prSet presAssocID="{67449511-143C-472C-BFAF-4DF577AC45F1}" presName="sibTrans" presStyleCnt="0"/>
      <dgm:spPr/>
    </dgm:pt>
    <dgm:pt modelId="{A7088F70-2701-4125-B071-2E715C562B7C}" type="pres">
      <dgm:prSet presAssocID="{2C3B2BFB-6ACE-43CD-9F99-F51B34423EFF}" presName="compNode" presStyleCnt="0"/>
      <dgm:spPr/>
    </dgm:pt>
    <dgm:pt modelId="{D57B0511-C32B-4786-BC54-8BCA5010EFF9}" type="pres">
      <dgm:prSet presAssocID="{2C3B2BFB-6ACE-43CD-9F99-F51B34423E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649E831-9D74-4A59-9917-9056C8D32D08}" type="pres">
      <dgm:prSet presAssocID="{2C3B2BFB-6ACE-43CD-9F99-F51B34423EFF}" presName="spaceRect" presStyleCnt="0"/>
      <dgm:spPr/>
    </dgm:pt>
    <dgm:pt modelId="{510DC408-E8C6-42E8-98C6-C98083D6C0E7}" type="pres">
      <dgm:prSet presAssocID="{2C3B2BFB-6ACE-43CD-9F99-F51B34423EF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AEB3281-7A16-4141-8E97-365432972A12}" srcId="{9AEE87E0-4371-4B73-BD6A-4E4E9C45A2B0}" destId="{2C3B2BFB-6ACE-43CD-9F99-F51B34423EFF}" srcOrd="1" destOrd="0" parTransId="{045A3409-0CC1-422A-BC3A-B4444B59ABCC}" sibTransId="{148C1A50-0386-42AD-87A4-5A031E7D5517}"/>
    <dgm:cxn modelId="{99F5F995-2D2C-4689-B3AC-C81F7649691E}" type="presOf" srcId="{CA806731-7D1D-419D-8B47-39DAB6D9AF3F}" destId="{0CF3AE2D-0C63-4F0E-B1D1-D2EF5732E573}" srcOrd="0" destOrd="0" presId="urn:microsoft.com/office/officeart/2018/2/layout/IconLabelList"/>
    <dgm:cxn modelId="{F2DF10A0-FAED-4ED1-8C5A-E3E4D233966A}" type="presOf" srcId="{9AEE87E0-4371-4B73-BD6A-4E4E9C45A2B0}" destId="{FA66F15C-F566-45C9-8098-544020A87C1F}" srcOrd="0" destOrd="0" presId="urn:microsoft.com/office/officeart/2018/2/layout/IconLabelList"/>
    <dgm:cxn modelId="{E310B3DF-09BC-4960-B29E-2A734834FFE1}" srcId="{9AEE87E0-4371-4B73-BD6A-4E4E9C45A2B0}" destId="{CA806731-7D1D-419D-8B47-39DAB6D9AF3F}" srcOrd="0" destOrd="0" parTransId="{2DFA855D-A242-43EC-B8CC-97659BE4EF35}" sibTransId="{67449511-143C-472C-BFAF-4DF577AC45F1}"/>
    <dgm:cxn modelId="{E1F276E6-68DF-47AA-8E3E-F027F59A4412}" type="presOf" srcId="{2C3B2BFB-6ACE-43CD-9F99-F51B34423EFF}" destId="{510DC408-E8C6-42E8-98C6-C98083D6C0E7}" srcOrd="0" destOrd="0" presId="urn:microsoft.com/office/officeart/2018/2/layout/IconLabelList"/>
    <dgm:cxn modelId="{D73E98A2-4B90-41B0-A522-072D4EA254BA}" type="presParOf" srcId="{FA66F15C-F566-45C9-8098-544020A87C1F}" destId="{89C275FD-1761-4D96-A87F-1BD1BF7C40C6}" srcOrd="0" destOrd="0" presId="urn:microsoft.com/office/officeart/2018/2/layout/IconLabelList"/>
    <dgm:cxn modelId="{809BDD62-5C45-49BF-A0C5-5587B15FE8A0}" type="presParOf" srcId="{89C275FD-1761-4D96-A87F-1BD1BF7C40C6}" destId="{D49B63CE-6E2D-4156-81B9-810084BB76CD}" srcOrd="0" destOrd="0" presId="urn:microsoft.com/office/officeart/2018/2/layout/IconLabelList"/>
    <dgm:cxn modelId="{10D87523-C8B0-4BAC-B5A8-A55E6E6C9FD8}" type="presParOf" srcId="{89C275FD-1761-4D96-A87F-1BD1BF7C40C6}" destId="{3917279D-3716-4389-812F-3FBFA7F955F6}" srcOrd="1" destOrd="0" presId="urn:microsoft.com/office/officeart/2018/2/layout/IconLabelList"/>
    <dgm:cxn modelId="{FD2A72FE-6C30-4649-AE04-AE07B5912105}" type="presParOf" srcId="{89C275FD-1761-4D96-A87F-1BD1BF7C40C6}" destId="{0CF3AE2D-0C63-4F0E-B1D1-D2EF5732E573}" srcOrd="2" destOrd="0" presId="urn:microsoft.com/office/officeart/2018/2/layout/IconLabelList"/>
    <dgm:cxn modelId="{D30387AC-E8B2-4FAF-B588-9F0D05229896}" type="presParOf" srcId="{FA66F15C-F566-45C9-8098-544020A87C1F}" destId="{4D91DE1C-54C7-4B86-9433-31561C2767C1}" srcOrd="1" destOrd="0" presId="urn:microsoft.com/office/officeart/2018/2/layout/IconLabelList"/>
    <dgm:cxn modelId="{C318CA9B-A6FC-45C8-A504-B49270E26524}" type="presParOf" srcId="{FA66F15C-F566-45C9-8098-544020A87C1F}" destId="{A7088F70-2701-4125-B071-2E715C562B7C}" srcOrd="2" destOrd="0" presId="urn:microsoft.com/office/officeart/2018/2/layout/IconLabelList"/>
    <dgm:cxn modelId="{95C1F6FA-05D6-40C1-B827-A324576AB5C1}" type="presParOf" srcId="{A7088F70-2701-4125-B071-2E715C562B7C}" destId="{D57B0511-C32B-4786-BC54-8BCA5010EFF9}" srcOrd="0" destOrd="0" presId="urn:microsoft.com/office/officeart/2018/2/layout/IconLabelList"/>
    <dgm:cxn modelId="{30538658-120C-44EF-AF40-4501B9CE6AD5}" type="presParOf" srcId="{A7088F70-2701-4125-B071-2E715C562B7C}" destId="{D649E831-9D74-4A59-9917-9056C8D32D08}" srcOrd="1" destOrd="0" presId="urn:microsoft.com/office/officeart/2018/2/layout/IconLabelList"/>
    <dgm:cxn modelId="{4C5AC079-C5B3-4FA3-9FC1-DE49B12D1967}" type="presParOf" srcId="{A7088F70-2701-4125-B071-2E715C562B7C}" destId="{510DC408-E8C6-42E8-98C6-C98083D6C0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8D7657-47C7-4FC7-BF55-577253F534F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91795A-A142-49E3-AF88-6B846981D2B9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B916F333-1012-4366-A0BA-9217CE14F3C5}" type="parTrans" cxnId="{86E9F129-BBE1-4D63-A3F0-7543E1525591}">
      <dgm:prSet/>
      <dgm:spPr/>
      <dgm:t>
        <a:bodyPr/>
        <a:lstStyle/>
        <a:p>
          <a:endParaRPr lang="en-US"/>
        </a:p>
      </dgm:t>
    </dgm:pt>
    <dgm:pt modelId="{1F6FBEBB-0FBD-4857-B33D-D78DF5EB8029}" type="sibTrans" cxnId="{86E9F129-BBE1-4D63-A3F0-7543E152559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EBC08EA9-8B0F-4E59-BCA2-F191C8C39A34}">
      <dgm:prSet/>
      <dgm:spPr/>
      <dgm:t>
        <a:bodyPr/>
        <a:lstStyle/>
        <a:p>
          <a:r>
            <a:rPr lang="en-US"/>
            <a:t>SERVICES</a:t>
          </a:r>
        </a:p>
      </dgm:t>
    </dgm:pt>
    <dgm:pt modelId="{9D7413B1-19F6-40BE-9581-BBF93EEAC62A}" type="parTrans" cxnId="{CF0F0333-DAC9-4C93-9678-A2BFC6C5542F}">
      <dgm:prSet/>
      <dgm:spPr/>
      <dgm:t>
        <a:bodyPr/>
        <a:lstStyle/>
        <a:p>
          <a:endParaRPr lang="en-US"/>
        </a:p>
      </dgm:t>
    </dgm:pt>
    <dgm:pt modelId="{1EA17D72-6BA4-444B-931B-FBCF7791B923}" type="sibTrans" cxnId="{CF0F0333-DAC9-4C93-9678-A2BFC6C5542F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014F9066-F689-413B-8109-7352FEBF32C0}">
      <dgm:prSet/>
      <dgm:spPr/>
      <dgm:t>
        <a:bodyPr/>
        <a:lstStyle/>
        <a:p>
          <a:r>
            <a:rPr lang="en-US"/>
            <a:t>SKILLS</a:t>
          </a:r>
        </a:p>
      </dgm:t>
    </dgm:pt>
    <dgm:pt modelId="{F92250B4-E585-4771-AA3A-8617C858EDB7}" type="parTrans" cxnId="{9DA5F8C9-5239-4C5D-A969-628E8A384062}">
      <dgm:prSet/>
      <dgm:spPr/>
      <dgm:t>
        <a:bodyPr/>
        <a:lstStyle/>
        <a:p>
          <a:endParaRPr lang="en-US"/>
        </a:p>
      </dgm:t>
    </dgm:pt>
    <dgm:pt modelId="{95FCA4A5-8DD3-4581-A197-9731EE28B65E}" type="sibTrans" cxnId="{9DA5F8C9-5239-4C5D-A969-628E8A384062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DA7516BD-1FB1-4C55-90DE-65FBBE331348}">
      <dgm:prSet/>
      <dgm:spPr/>
      <dgm:t>
        <a:bodyPr/>
        <a:lstStyle/>
        <a:p>
          <a:r>
            <a:rPr lang="en-US"/>
            <a:t>CERTIFICATIONS</a:t>
          </a:r>
        </a:p>
      </dgm:t>
    </dgm:pt>
    <dgm:pt modelId="{72EA1622-5AD3-46C8-B9D9-CADBF9D0FCF0}" type="parTrans" cxnId="{DBD82FAF-F91E-4C40-9A90-AAF789FDE7AD}">
      <dgm:prSet/>
      <dgm:spPr/>
      <dgm:t>
        <a:bodyPr/>
        <a:lstStyle/>
        <a:p>
          <a:endParaRPr lang="en-US"/>
        </a:p>
      </dgm:t>
    </dgm:pt>
    <dgm:pt modelId="{C71A645F-B3DA-45BB-BF55-F318BF48F15A}" type="sibTrans" cxnId="{DBD82FAF-F91E-4C40-9A90-AAF789FDE7AD}">
      <dgm:prSet phldrT="04"/>
      <dgm:spPr/>
      <dgm:t>
        <a:bodyPr/>
        <a:lstStyle/>
        <a:p>
          <a:endParaRPr lang="en-US"/>
        </a:p>
      </dgm:t>
    </dgm:pt>
    <dgm:pt modelId="{0D9D445A-2CBD-4036-9763-76A1CCFE09FB}" type="pres">
      <dgm:prSet presAssocID="{8D8D7657-47C7-4FC7-BF55-577253F534FC}" presName="outerComposite" presStyleCnt="0">
        <dgm:presLayoutVars>
          <dgm:chMax val="5"/>
          <dgm:dir/>
          <dgm:resizeHandles val="exact"/>
        </dgm:presLayoutVars>
      </dgm:prSet>
      <dgm:spPr/>
    </dgm:pt>
    <dgm:pt modelId="{42501A75-8CC1-4621-8CFF-BC7955E69F70}" type="pres">
      <dgm:prSet presAssocID="{8D8D7657-47C7-4FC7-BF55-577253F534FC}" presName="dummyMaxCanvas" presStyleCnt="0">
        <dgm:presLayoutVars/>
      </dgm:prSet>
      <dgm:spPr/>
    </dgm:pt>
    <dgm:pt modelId="{1834D568-829B-48AC-A679-48F4DBF19E39}" type="pres">
      <dgm:prSet presAssocID="{8D8D7657-47C7-4FC7-BF55-577253F534FC}" presName="FourNodes_1" presStyleLbl="node1" presStyleIdx="0" presStyleCnt="4">
        <dgm:presLayoutVars>
          <dgm:bulletEnabled val="1"/>
        </dgm:presLayoutVars>
      </dgm:prSet>
      <dgm:spPr/>
    </dgm:pt>
    <dgm:pt modelId="{7D938F57-4155-4756-BCAD-2D8D3CF71FEF}" type="pres">
      <dgm:prSet presAssocID="{8D8D7657-47C7-4FC7-BF55-577253F534FC}" presName="FourNodes_2" presStyleLbl="node1" presStyleIdx="1" presStyleCnt="4">
        <dgm:presLayoutVars>
          <dgm:bulletEnabled val="1"/>
        </dgm:presLayoutVars>
      </dgm:prSet>
      <dgm:spPr/>
    </dgm:pt>
    <dgm:pt modelId="{9F2B7989-B370-4758-BC2D-157887F51F6F}" type="pres">
      <dgm:prSet presAssocID="{8D8D7657-47C7-4FC7-BF55-577253F534FC}" presName="FourNodes_3" presStyleLbl="node1" presStyleIdx="2" presStyleCnt="4">
        <dgm:presLayoutVars>
          <dgm:bulletEnabled val="1"/>
        </dgm:presLayoutVars>
      </dgm:prSet>
      <dgm:spPr/>
    </dgm:pt>
    <dgm:pt modelId="{31F2404F-C091-4E14-9E24-53F131F7C6B8}" type="pres">
      <dgm:prSet presAssocID="{8D8D7657-47C7-4FC7-BF55-577253F534FC}" presName="FourNodes_4" presStyleLbl="node1" presStyleIdx="3" presStyleCnt="4">
        <dgm:presLayoutVars>
          <dgm:bulletEnabled val="1"/>
        </dgm:presLayoutVars>
      </dgm:prSet>
      <dgm:spPr/>
    </dgm:pt>
    <dgm:pt modelId="{8D0B0AB9-5708-40C7-9742-A1581D336B48}" type="pres">
      <dgm:prSet presAssocID="{8D8D7657-47C7-4FC7-BF55-577253F534FC}" presName="FourConn_1-2" presStyleLbl="fgAccFollowNode1" presStyleIdx="0" presStyleCnt="3">
        <dgm:presLayoutVars>
          <dgm:bulletEnabled val="1"/>
        </dgm:presLayoutVars>
      </dgm:prSet>
      <dgm:spPr/>
    </dgm:pt>
    <dgm:pt modelId="{78A3C38E-3D39-4D2B-9F28-0377BD340F83}" type="pres">
      <dgm:prSet presAssocID="{8D8D7657-47C7-4FC7-BF55-577253F534FC}" presName="FourConn_2-3" presStyleLbl="fgAccFollowNode1" presStyleIdx="1" presStyleCnt="3">
        <dgm:presLayoutVars>
          <dgm:bulletEnabled val="1"/>
        </dgm:presLayoutVars>
      </dgm:prSet>
      <dgm:spPr/>
    </dgm:pt>
    <dgm:pt modelId="{0F8421E2-805A-4E8A-B298-01534C5B40F0}" type="pres">
      <dgm:prSet presAssocID="{8D8D7657-47C7-4FC7-BF55-577253F534FC}" presName="FourConn_3-4" presStyleLbl="fgAccFollowNode1" presStyleIdx="2" presStyleCnt="3">
        <dgm:presLayoutVars>
          <dgm:bulletEnabled val="1"/>
        </dgm:presLayoutVars>
      </dgm:prSet>
      <dgm:spPr/>
    </dgm:pt>
    <dgm:pt modelId="{678CB15E-1E82-4F7B-8F7B-D849D01773E7}" type="pres">
      <dgm:prSet presAssocID="{8D8D7657-47C7-4FC7-BF55-577253F534FC}" presName="FourNodes_1_text" presStyleLbl="node1" presStyleIdx="3" presStyleCnt="4">
        <dgm:presLayoutVars>
          <dgm:bulletEnabled val="1"/>
        </dgm:presLayoutVars>
      </dgm:prSet>
      <dgm:spPr/>
    </dgm:pt>
    <dgm:pt modelId="{CFEB7C1A-C622-47B4-A95C-340D36E08569}" type="pres">
      <dgm:prSet presAssocID="{8D8D7657-47C7-4FC7-BF55-577253F534FC}" presName="FourNodes_2_text" presStyleLbl="node1" presStyleIdx="3" presStyleCnt="4">
        <dgm:presLayoutVars>
          <dgm:bulletEnabled val="1"/>
        </dgm:presLayoutVars>
      </dgm:prSet>
      <dgm:spPr/>
    </dgm:pt>
    <dgm:pt modelId="{8B74726B-561A-47FA-A546-15950679E0C1}" type="pres">
      <dgm:prSet presAssocID="{8D8D7657-47C7-4FC7-BF55-577253F534FC}" presName="FourNodes_3_text" presStyleLbl="node1" presStyleIdx="3" presStyleCnt="4">
        <dgm:presLayoutVars>
          <dgm:bulletEnabled val="1"/>
        </dgm:presLayoutVars>
      </dgm:prSet>
      <dgm:spPr/>
    </dgm:pt>
    <dgm:pt modelId="{01D0A17E-C941-4EEF-BFD5-260FA2284535}" type="pres">
      <dgm:prSet presAssocID="{8D8D7657-47C7-4FC7-BF55-577253F534F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896580A-D884-4755-9F30-886942D9C7F6}" type="presOf" srcId="{95FCA4A5-8DD3-4581-A197-9731EE28B65E}" destId="{0F8421E2-805A-4E8A-B298-01534C5B40F0}" srcOrd="0" destOrd="0" presId="urn:microsoft.com/office/officeart/2005/8/layout/vProcess5"/>
    <dgm:cxn modelId="{89EFB71D-5C0A-45D8-911B-E9B0E91129EA}" type="presOf" srcId="{014F9066-F689-413B-8109-7352FEBF32C0}" destId="{8B74726B-561A-47FA-A546-15950679E0C1}" srcOrd="1" destOrd="0" presId="urn:microsoft.com/office/officeart/2005/8/layout/vProcess5"/>
    <dgm:cxn modelId="{86E9F129-BBE1-4D63-A3F0-7543E1525591}" srcId="{8D8D7657-47C7-4FC7-BF55-577253F534FC}" destId="{7C91795A-A142-49E3-AF88-6B846981D2B9}" srcOrd="0" destOrd="0" parTransId="{B916F333-1012-4366-A0BA-9217CE14F3C5}" sibTransId="{1F6FBEBB-0FBD-4857-B33D-D78DF5EB8029}"/>
    <dgm:cxn modelId="{664D0E30-7B0F-4540-A3D6-CE23A18C94A0}" type="presOf" srcId="{7C91795A-A142-49E3-AF88-6B846981D2B9}" destId="{678CB15E-1E82-4F7B-8F7B-D849D01773E7}" srcOrd="1" destOrd="0" presId="urn:microsoft.com/office/officeart/2005/8/layout/vProcess5"/>
    <dgm:cxn modelId="{CF0F0333-DAC9-4C93-9678-A2BFC6C5542F}" srcId="{8D8D7657-47C7-4FC7-BF55-577253F534FC}" destId="{EBC08EA9-8B0F-4E59-BCA2-F191C8C39A34}" srcOrd="1" destOrd="0" parTransId="{9D7413B1-19F6-40BE-9581-BBF93EEAC62A}" sibTransId="{1EA17D72-6BA4-444B-931B-FBCF7791B923}"/>
    <dgm:cxn modelId="{02E2184E-A580-491E-BCCE-25CDAE00DFFD}" type="presOf" srcId="{DA7516BD-1FB1-4C55-90DE-65FBBE331348}" destId="{01D0A17E-C941-4EEF-BFD5-260FA2284535}" srcOrd="1" destOrd="0" presId="urn:microsoft.com/office/officeart/2005/8/layout/vProcess5"/>
    <dgm:cxn modelId="{3E56784E-B7C5-4930-BEB6-1D5EBDEE4BF6}" type="presOf" srcId="{1EA17D72-6BA4-444B-931B-FBCF7791B923}" destId="{78A3C38E-3D39-4D2B-9F28-0377BD340F83}" srcOrd="0" destOrd="0" presId="urn:microsoft.com/office/officeart/2005/8/layout/vProcess5"/>
    <dgm:cxn modelId="{D41FC683-8230-4F73-8B7B-4FD02D15E981}" type="presOf" srcId="{EBC08EA9-8B0F-4E59-BCA2-F191C8C39A34}" destId="{CFEB7C1A-C622-47B4-A95C-340D36E08569}" srcOrd="1" destOrd="0" presId="urn:microsoft.com/office/officeart/2005/8/layout/vProcess5"/>
    <dgm:cxn modelId="{AE725986-8FEC-479C-A406-0E7A62FAA1FC}" type="presOf" srcId="{DA7516BD-1FB1-4C55-90DE-65FBBE331348}" destId="{31F2404F-C091-4E14-9E24-53F131F7C6B8}" srcOrd="0" destOrd="0" presId="urn:microsoft.com/office/officeart/2005/8/layout/vProcess5"/>
    <dgm:cxn modelId="{C3DD718C-2D3A-427F-BF4E-D141B63A3693}" type="presOf" srcId="{014F9066-F689-413B-8109-7352FEBF32C0}" destId="{9F2B7989-B370-4758-BC2D-157887F51F6F}" srcOrd="0" destOrd="0" presId="urn:microsoft.com/office/officeart/2005/8/layout/vProcess5"/>
    <dgm:cxn modelId="{DBD82FAF-F91E-4C40-9A90-AAF789FDE7AD}" srcId="{8D8D7657-47C7-4FC7-BF55-577253F534FC}" destId="{DA7516BD-1FB1-4C55-90DE-65FBBE331348}" srcOrd="3" destOrd="0" parTransId="{72EA1622-5AD3-46C8-B9D9-CADBF9D0FCF0}" sibTransId="{C71A645F-B3DA-45BB-BF55-F318BF48F15A}"/>
    <dgm:cxn modelId="{48F526C3-33F9-4870-9220-D31709777C5A}" type="presOf" srcId="{EBC08EA9-8B0F-4E59-BCA2-F191C8C39A34}" destId="{7D938F57-4155-4756-BCAD-2D8D3CF71FEF}" srcOrd="0" destOrd="0" presId="urn:microsoft.com/office/officeart/2005/8/layout/vProcess5"/>
    <dgm:cxn modelId="{EFF291C5-0918-452B-A389-255968DB54AA}" type="presOf" srcId="{8D8D7657-47C7-4FC7-BF55-577253F534FC}" destId="{0D9D445A-2CBD-4036-9763-76A1CCFE09FB}" srcOrd="0" destOrd="0" presId="urn:microsoft.com/office/officeart/2005/8/layout/vProcess5"/>
    <dgm:cxn modelId="{9DA5F8C9-5239-4C5D-A969-628E8A384062}" srcId="{8D8D7657-47C7-4FC7-BF55-577253F534FC}" destId="{014F9066-F689-413B-8109-7352FEBF32C0}" srcOrd="2" destOrd="0" parTransId="{F92250B4-E585-4771-AA3A-8617C858EDB7}" sibTransId="{95FCA4A5-8DD3-4581-A197-9731EE28B65E}"/>
    <dgm:cxn modelId="{F0F485CA-1351-4B95-ABD9-8FCEB40DE733}" type="presOf" srcId="{1F6FBEBB-0FBD-4857-B33D-D78DF5EB8029}" destId="{8D0B0AB9-5708-40C7-9742-A1581D336B48}" srcOrd="0" destOrd="0" presId="urn:microsoft.com/office/officeart/2005/8/layout/vProcess5"/>
    <dgm:cxn modelId="{71357BD5-061B-441B-8F01-B1597E094979}" type="presOf" srcId="{7C91795A-A142-49E3-AF88-6B846981D2B9}" destId="{1834D568-829B-48AC-A679-48F4DBF19E39}" srcOrd="0" destOrd="0" presId="urn:microsoft.com/office/officeart/2005/8/layout/vProcess5"/>
    <dgm:cxn modelId="{E0F47C5B-9AC8-4B76-80C7-054E09280B69}" type="presParOf" srcId="{0D9D445A-2CBD-4036-9763-76A1CCFE09FB}" destId="{42501A75-8CC1-4621-8CFF-BC7955E69F70}" srcOrd="0" destOrd="0" presId="urn:microsoft.com/office/officeart/2005/8/layout/vProcess5"/>
    <dgm:cxn modelId="{CEF1BE74-9DCB-4C5F-8E05-1DF6B151C4EA}" type="presParOf" srcId="{0D9D445A-2CBD-4036-9763-76A1CCFE09FB}" destId="{1834D568-829B-48AC-A679-48F4DBF19E39}" srcOrd="1" destOrd="0" presId="urn:microsoft.com/office/officeart/2005/8/layout/vProcess5"/>
    <dgm:cxn modelId="{EAACAF2B-79E7-4F9C-A68C-9A0547B4CC97}" type="presParOf" srcId="{0D9D445A-2CBD-4036-9763-76A1CCFE09FB}" destId="{7D938F57-4155-4756-BCAD-2D8D3CF71FEF}" srcOrd="2" destOrd="0" presId="urn:microsoft.com/office/officeart/2005/8/layout/vProcess5"/>
    <dgm:cxn modelId="{E4646000-3D27-4E6B-B3DF-2B41D71097C5}" type="presParOf" srcId="{0D9D445A-2CBD-4036-9763-76A1CCFE09FB}" destId="{9F2B7989-B370-4758-BC2D-157887F51F6F}" srcOrd="3" destOrd="0" presId="urn:microsoft.com/office/officeart/2005/8/layout/vProcess5"/>
    <dgm:cxn modelId="{124965A5-5DB8-4890-8A5E-1DE3784383A9}" type="presParOf" srcId="{0D9D445A-2CBD-4036-9763-76A1CCFE09FB}" destId="{31F2404F-C091-4E14-9E24-53F131F7C6B8}" srcOrd="4" destOrd="0" presId="urn:microsoft.com/office/officeart/2005/8/layout/vProcess5"/>
    <dgm:cxn modelId="{D46B5E34-A8CC-4FCB-A015-41719C5815B8}" type="presParOf" srcId="{0D9D445A-2CBD-4036-9763-76A1CCFE09FB}" destId="{8D0B0AB9-5708-40C7-9742-A1581D336B48}" srcOrd="5" destOrd="0" presId="urn:microsoft.com/office/officeart/2005/8/layout/vProcess5"/>
    <dgm:cxn modelId="{22A09781-DFA4-4430-99F8-E3F616AE3B28}" type="presParOf" srcId="{0D9D445A-2CBD-4036-9763-76A1CCFE09FB}" destId="{78A3C38E-3D39-4D2B-9F28-0377BD340F83}" srcOrd="6" destOrd="0" presId="urn:microsoft.com/office/officeart/2005/8/layout/vProcess5"/>
    <dgm:cxn modelId="{1974CC01-1451-42ED-B47A-A1ADEE29F77C}" type="presParOf" srcId="{0D9D445A-2CBD-4036-9763-76A1CCFE09FB}" destId="{0F8421E2-805A-4E8A-B298-01534C5B40F0}" srcOrd="7" destOrd="0" presId="urn:microsoft.com/office/officeart/2005/8/layout/vProcess5"/>
    <dgm:cxn modelId="{22FB5BA6-B7A7-4533-8E5F-0C164BCAC0CC}" type="presParOf" srcId="{0D9D445A-2CBD-4036-9763-76A1CCFE09FB}" destId="{678CB15E-1E82-4F7B-8F7B-D849D01773E7}" srcOrd="8" destOrd="0" presId="urn:microsoft.com/office/officeart/2005/8/layout/vProcess5"/>
    <dgm:cxn modelId="{CD7D4409-8405-425B-BAD0-7F0D329E8F44}" type="presParOf" srcId="{0D9D445A-2CBD-4036-9763-76A1CCFE09FB}" destId="{CFEB7C1A-C622-47B4-A95C-340D36E08569}" srcOrd="9" destOrd="0" presId="urn:microsoft.com/office/officeart/2005/8/layout/vProcess5"/>
    <dgm:cxn modelId="{68C7FE2A-2817-4404-A284-5C468C2846AF}" type="presParOf" srcId="{0D9D445A-2CBD-4036-9763-76A1CCFE09FB}" destId="{8B74726B-561A-47FA-A546-15950679E0C1}" srcOrd="10" destOrd="0" presId="urn:microsoft.com/office/officeart/2005/8/layout/vProcess5"/>
    <dgm:cxn modelId="{A1CC518C-7947-442A-86D1-E23A5572DC41}" type="presParOf" srcId="{0D9D445A-2CBD-4036-9763-76A1CCFE09FB}" destId="{01D0A17E-C941-4EEF-BFD5-260FA228453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F5C48C-A4B8-45DD-BD0D-538607E6464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437826-C179-4131-AB3D-FC4A427CCC30}">
      <dgm:prSet/>
      <dgm:spPr/>
      <dgm:t>
        <a:bodyPr/>
        <a:lstStyle/>
        <a:p>
          <a:r>
            <a:rPr lang="en-US" dirty="0"/>
            <a:t>PURPOSE   :  A PORTFOLIO IS A LIVING AND    CHANGING     COLLECTION OF RECORDS THAT REFLECT YOUR ACCOMPLISHMENTS ,SKILLS AND EXPERIENCES.</a:t>
          </a:r>
        </a:p>
      </dgm:t>
    </dgm:pt>
    <dgm:pt modelId="{322F6015-E450-4B42-B29A-24C0C31AACEA}" type="parTrans" cxnId="{9DE3588E-7F7C-4023-8350-680A9E2B6136}">
      <dgm:prSet/>
      <dgm:spPr/>
      <dgm:t>
        <a:bodyPr/>
        <a:lstStyle/>
        <a:p>
          <a:endParaRPr lang="en-US"/>
        </a:p>
      </dgm:t>
    </dgm:pt>
    <dgm:pt modelId="{77DE2AE3-FD47-478B-B42D-8D363A095DE3}" type="sibTrans" cxnId="{9DE3588E-7F7C-4023-8350-680A9E2B6136}">
      <dgm:prSet/>
      <dgm:spPr/>
      <dgm:t>
        <a:bodyPr/>
        <a:lstStyle/>
        <a:p>
          <a:endParaRPr lang="en-US"/>
        </a:p>
      </dgm:t>
    </dgm:pt>
    <dgm:pt modelId="{58CF5D95-BD4E-4270-AEB2-DD783521B953}">
      <dgm:prSet/>
      <dgm:spPr/>
      <dgm:t>
        <a:bodyPr/>
        <a:lstStyle/>
        <a:p>
          <a:r>
            <a:rPr lang="en-US"/>
            <a:t>OBJECTIVE : ENCOURAGES STUDENT REFLECTION      ON THEIR LEARNING.</a:t>
          </a:r>
        </a:p>
      </dgm:t>
    </dgm:pt>
    <dgm:pt modelId="{CBE80918-8CCE-4263-9CCD-4832AE5DB8AC}" type="parTrans" cxnId="{0691ABCB-B8A4-4257-961E-AB14B38009D5}">
      <dgm:prSet/>
      <dgm:spPr/>
      <dgm:t>
        <a:bodyPr/>
        <a:lstStyle/>
        <a:p>
          <a:endParaRPr lang="en-US"/>
        </a:p>
      </dgm:t>
    </dgm:pt>
    <dgm:pt modelId="{ED705C25-7400-4084-A43A-E0754C3AEF7E}" type="sibTrans" cxnId="{0691ABCB-B8A4-4257-961E-AB14B38009D5}">
      <dgm:prSet/>
      <dgm:spPr/>
      <dgm:t>
        <a:bodyPr/>
        <a:lstStyle/>
        <a:p>
          <a:endParaRPr lang="en-US"/>
        </a:p>
      </dgm:t>
    </dgm:pt>
    <dgm:pt modelId="{F2143F2F-3DFB-4044-AEC1-5250EE85C4DD}" type="pres">
      <dgm:prSet presAssocID="{4DF5C48C-A4B8-45DD-BD0D-538607E64645}" presName="Name0" presStyleCnt="0">
        <dgm:presLayoutVars>
          <dgm:dir/>
          <dgm:resizeHandles val="exact"/>
        </dgm:presLayoutVars>
      </dgm:prSet>
      <dgm:spPr/>
    </dgm:pt>
    <dgm:pt modelId="{9186A643-CF37-454F-AAB3-3439CC68B4E0}" type="pres">
      <dgm:prSet presAssocID="{68437826-C179-4131-AB3D-FC4A427CCC30}" presName="node" presStyleLbl="node1" presStyleIdx="0" presStyleCnt="2">
        <dgm:presLayoutVars>
          <dgm:bulletEnabled val="1"/>
        </dgm:presLayoutVars>
      </dgm:prSet>
      <dgm:spPr/>
    </dgm:pt>
    <dgm:pt modelId="{DE6BEB55-A07E-4E21-BA0F-C1573DB78FC6}" type="pres">
      <dgm:prSet presAssocID="{77DE2AE3-FD47-478B-B42D-8D363A095DE3}" presName="sibTrans" presStyleLbl="sibTrans1D1" presStyleIdx="0" presStyleCnt="1"/>
      <dgm:spPr/>
    </dgm:pt>
    <dgm:pt modelId="{5476D74F-B4AF-443D-935C-DAB4FB3C0629}" type="pres">
      <dgm:prSet presAssocID="{77DE2AE3-FD47-478B-B42D-8D363A095DE3}" presName="connectorText" presStyleLbl="sibTrans1D1" presStyleIdx="0" presStyleCnt="1"/>
      <dgm:spPr/>
    </dgm:pt>
    <dgm:pt modelId="{7AB0C532-F023-42A2-A064-889589D988DB}" type="pres">
      <dgm:prSet presAssocID="{58CF5D95-BD4E-4270-AEB2-DD783521B953}" presName="node" presStyleLbl="node1" presStyleIdx="1" presStyleCnt="2">
        <dgm:presLayoutVars>
          <dgm:bulletEnabled val="1"/>
        </dgm:presLayoutVars>
      </dgm:prSet>
      <dgm:spPr/>
    </dgm:pt>
  </dgm:ptLst>
  <dgm:cxnLst>
    <dgm:cxn modelId="{2D89DA03-EEFD-43B9-AB3B-5928C1B3560B}" type="presOf" srcId="{77DE2AE3-FD47-478B-B42D-8D363A095DE3}" destId="{DE6BEB55-A07E-4E21-BA0F-C1573DB78FC6}" srcOrd="0" destOrd="0" presId="urn:microsoft.com/office/officeart/2016/7/layout/RepeatingBendingProcessNew"/>
    <dgm:cxn modelId="{818AA60A-FE7F-40CF-BD60-4D25CCF0661D}" type="presOf" srcId="{77DE2AE3-FD47-478B-B42D-8D363A095DE3}" destId="{5476D74F-B4AF-443D-935C-DAB4FB3C0629}" srcOrd="1" destOrd="0" presId="urn:microsoft.com/office/officeart/2016/7/layout/RepeatingBendingProcessNew"/>
    <dgm:cxn modelId="{6EAC5F10-BE97-43C0-BB88-319ED86225A1}" type="presOf" srcId="{68437826-C179-4131-AB3D-FC4A427CCC30}" destId="{9186A643-CF37-454F-AAB3-3439CC68B4E0}" srcOrd="0" destOrd="0" presId="urn:microsoft.com/office/officeart/2016/7/layout/RepeatingBendingProcessNew"/>
    <dgm:cxn modelId="{825DE41A-C1A6-495B-8886-96A3E7789E55}" type="presOf" srcId="{58CF5D95-BD4E-4270-AEB2-DD783521B953}" destId="{7AB0C532-F023-42A2-A064-889589D988DB}" srcOrd="0" destOrd="0" presId="urn:microsoft.com/office/officeart/2016/7/layout/RepeatingBendingProcessNew"/>
    <dgm:cxn modelId="{9DE3588E-7F7C-4023-8350-680A9E2B6136}" srcId="{4DF5C48C-A4B8-45DD-BD0D-538607E64645}" destId="{68437826-C179-4131-AB3D-FC4A427CCC30}" srcOrd="0" destOrd="0" parTransId="{322F6015-E450-4B42-B29A-24C0C31AACEA}" sibTransId="{77DE2AE3-FD47-478B-B42D-8D363A095DE3}"/>
    <dgm:cxn modelId="{0691ABCB-B8A4-4257-961E-AB14B38009D5}" srcId="{4DF5C48C-A4B8-45DD-BD0D-538607E64645}" destId="{58CF5D95-BD4E-4270-AEB2-DD783521B953}" srcOrd="1" destOrd="0" parTransId="{CBE80918-8CCE-4263-9CCD-4832AE5DB8AC}" sibTransId="{ED705C25-7400-4084-A43A-E0754C3AEF7E}"/>
    <dgm:cxn modelId="{E99435F4-214F-4090-9193-250D096C6062}" type="presOf" srcId="{4DF5C48C-A4B8-45DD-BD0D-538607E64645}" destId="{F2143F2F-3DFB-4044-AEC1-5250EE85C4DD}" srcOrd="0" destOrd="0" presId="urn:microsoft.com/office/officeart/2016/7/layout/RepeatingBendingProcessNew"/>
    <dgm:cxn modelId="{EA07B5B3-891A-46CF-B62C-5B996964D606}" type="presParOf" srcId="{F2143F2F-3DFB-4044-AEC1-5250EE85C4DD}" destId="{9186A643-CF37-454F-AAB3-3439CC68B4E0}" srcOrd="0" destOrd="0" presId="urn:microsoft.com/office/officeart/2016/7/layout/RepeatingBendingProcessNew"/>
    <dgm:cxn modelId="{D57EF50A-B0AF-4ECE-9530-7639C966EE23}" type="presParOf" srcId="{F2143F2F-3DFB-4044-AEC1-5250EE85C4DD}" destId="{DE6BEB55-A07E-4E21-BA0F-C1573DB78FC6}" srcOrd="1" destOrd="0" presId="urn:microsoft.com/office/officeart/2016/7/layout/RepeatingBendingProcessNew"/>
    <dgm:cxn modelId="{82978A8C-DBC1-41EE-B55C-613DE94D8104}" type="presParOf" srcId="{DE6BEB55-A07E-4E21-BA0F-C1573DB78FC6}" destId="{5476D74F-B4AF-443D-935C-DAB4FB3C0629}" srcOrd="0" destOrd="0" presId="urn:microsoft.com/office/officeart/2016/7/layout/RepeatingBendingProcessNew"/>
    <dgm:cxn modelId="{C1E3D5F9-8629-4AC8-994B-CD49F7169D86}" type="presParOf" srcId="{F2143F2F-3DFB-4044-AEC1-5250EE85C4DD}" destId="{7AB0C532-F023-42A2-A064-889589D988DB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3C4A24-2850-4BB8-BC19-88F0BD7E0B24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9602BE24-AF74-429B-807A-86E69B25FFD2}">
      <dgm:prSet/>
      <dgm:spPr/>
      <dgm:t>
        <a:bodyPr/>
        <a:lstStyle/>
        <a:p>
          <a:r>
            <a:rPr lang="en-US"/>
            <a:t>STUDENTS</a:t>
          </a:r>
        </a:p>
      </dgm:t>
    </dgm:pt>
    <dgm:pt modelId="{0602A6DC-51DD-4086-B575-A0E532F0F73D}" type="parTrans" cxnId="{B313339F-A475-4923-A518-916767321584}">
      <dgm:prSet/>
      <dgm:spPr/>
      <dgm:t>
        <a:bodyPr/>
        <a:lstStyle/>
        <a:p>
          <a:endParaRPr lang="en-US"/>
        </a:p>
      </dgm:t>
    </dgm:pt>
    <dgm:pt modelId="{0EC846D3-2119-4E8E-810F-12BBA295A1EB}" type="sibTrans" cxnId="{B313339F-A475-4923-A518-916767321584}">
      <dgm:prSet phldrT="01" phldr="0"/>
      <dgm:spPr/>
      <dgm:t>
        <a:bodyPr/>
        <a:lstStyle/>
        <a:p>
          <a:endParaRPr lang="en-US"/>
        </a:p>
      </dgm:t>
    </dgm:pt>
    <dgm:pt modelId="{42982AD3-BDCC-441F-AEEB-30BBC7E8DF7B}">
      <dgm:prSet/>
      <dgm:spPr/>
      <dgm:t>
        <a:bodyPr/>
        <a:lstStyle/>
        <a:p>
          <a:r>
            <a:rPr lang="en-US"/>
            <a:t>DEVELOPERS</a:t>
          </a:r>
        </a:p>
      </dgm:t>
    </dgm:pt>
    <dgm:pt modelId="{4906D81B-FD95-40B5-9E11-9F34AE3314D5}" type="parTrans" cxnId="{A42A5332-0043-491F-BC6F-4701FF7BBDE2}">
      <dgm:prSet/>
      <dgm:spPr/>
      <dgm:t>
        <a:bodyPr/>
        <a:lstStyle/>
        <a:p>
          <a:endParaRPr lang="en-US"/>
        </a:p>
      </dgm:t>
    </dgm:pt>
    <dgm:pt modelId="{5A3EAF9A-9817-44B8-8DC6-59706E20CD5D}" type="sibTrans" cxnId="{A42A5332-0043-491F-BC6F-4701FF7BBDE2}">
      <dgm:prSet phldrT="02" phldr="0"/>
      <dgm:spPr/>
      <dgm:t>
        <a:bodyPr/>
        <a:lstStyle/>
        <a:p>
          <a:endParaRPr lang="en-US"/>
        </a:p>
      </dgm:t>
    </dgm:pt>
    <dgm:pt modelId="{94F7DACE-6728-49CC-9E7E-12E51D852714}">
      <dgm:prSet/>
      <dgm:spPr/>
      <dgm:t>
        <a:bodyPr/>
        <a:lstStyle/>
        <a:p>
          <a:r>
            <a:rPr lang="en-US"/>
            <a:t>CLIENTS</a:t>
          </a:r>
        </a:p>
      </dgm:t>
    </dgm:pt>
    <dgm:pt modelId="{55579DAD-892F-48A6-9A10-BC146218CCFA}" type="parTrans" cxnId="{8A50A31B-1D0D-4BCD-AC4B-A6E2E2174460}">
      <dgm:prSet/>
      <dgm:spPr/>
      <dgm:t>
        <a:bodyPr/>
        <a:lstStyle/>
        <a:p>
          <a:endParaRPr lang="en-US"/>
        </a:p>
      </dgm:t>
    </dgm:pt>
    <dgm:pt modelId="{6937FE89-27DD-45FE-AAB6-188AA85E340D}" type="sibTrans" cxnId="{8A50A31B-1D0D-4BCD-AC4B-A6E2E2174460}">
      <dgm:prSet phldrT="03" phldr="0"/>
      <dgm:spPr/>
      <dgm:t>
        <a:bodyPr/>
        <a:lstStyle/>
        <a:p>
          <a:endParaRPr lang="en-US"/>
        </a:p>
      </dgm:t>
    </dgm:pt>
    <dgm:pt modelId="{A0C6816D-63CB-4648-AE38-F1F424FFBD91}">
      <dgm:prSet/>
      <dgm:spPr/>
      <dgm:t>
        <a:bodyPr/>
        <a:lstStyle/>
        <a:p>
          <a:r>
            <a:rPr lang="en-US"/>
            <a:t>STAKE HOLDERS</a:t>
          </a:r>
        </a:p>
      </dgm:t>
    </dgm:pt>
    <dgm:pt modelId="{EF5408EF-4B8C-420D-AF75-03071CCC13AB}" type="parTrans" cxnId="{5D47F406-08E8-4FC1-BC5C-F06065E2D71B}">
      <dgm:prSet/>
      <dgm:spPr/>
      <dgm:t>
        <a:bodyPr/>
        <a:lstStyle/>
        <a:p>
          <a:endParaRPr lang="en-US"/>
        </a:p>
      </dgm:t>
    </dgm:pt>
    <dgm:pt modelId="{33AEF4D8-3A8B-46CD-9F61-4FE6ED05C636}" type="sibTrans" cxnId="{5D47F406-08E8-4FC1-BC5C-F06065E2D71B}">
      <dgm:prSet phldrT="04" phldr="0"/>
      <dgm:spPr/>
      <dgm:t>
        <a:bodyPr/>
        <a:lstStyle/>
        <a:p>
          <a:endParaRPr lang="en-US"/>
        </a:p>
      </dgm:t>
    </dgm:pt>
    <dgm:pt modelId="{FA2CF940-EFC1-4335-87D7-A5E560D6671A}">
      <dgm:prSet/>
      <dgm:spPr/>
      <dgm:t>
        <a:bodyPr/>
        <a:lstStyle/>
        <a:p>
          <a:r>
            <a:rPr lang="en-US"/>
            <a:t>RECRUITERS</a:t>
          </a:r>
        </a:p>
      </dgm:t>
    </dgm:pt>
    <dgm:pt modelId="{9AD8DE1F-9B7B-4806-9585-33299CFD286C}" type="parTrans" cxnId="{181BF370-7E35-4E80-A97F-3A5C51406439}">
      <dgm:prSet/>
      <dgm:spPr/>
      <dgm:t>
        <a:bodyPr/>
        <a:lstStyle/>
        <a:p>
          <a:endParaRPr lang="en-US"/>
        </a:p>
      </dgm:t>
    </dgm:pt>
    <dgm:pt modelId="{FFAE91D9-7E77-4BB7-927C-D1FBDC65ABA2}" type="sibTrans" cxnId="{181BF370-7E35-4E80-A97F-3A5C51406439}">
      <dgm:prSet phldrT="05" phldr="0"/>
      <dgm:spPr/>
      <dgm:t>
        <a:bodyPr/>
        <a:lstStyle/>
        <a:p>
          <a:endParaRPr lang="en-US"/>
        </a:p>
      </dgm:t>
    </dgm:pt>
    <dgm:pt modelId="{E1620A8F-A480-4836-BC54-6C5CDDBD865D}" type="pres">
      <dgm:prSet presAssocID="{3B3C4A24-2850-4BB8-BC19-88F0BD7E0B24}" presName="linear" presStyleCnt="0">
        <dgm:presLayoutVars>
          <dgm:animLvl val="lvl"/>
          <dgm:resizeHandles val="exact"/>
        </dgm:presLayoutVars>
      </dgm:prSet>
      <dgm:spPr/>
    </dgm:pt>
    <dgm:pt modelId="{EA40E913-8FE4-4DEB-9C72-277840B88C5B}" type="pres">
      <dgm:prSet presAssocID="{9602BE24-AF74-429B-807A-86E69B25FFD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2A4BEE8-B5CA-4743-BA16-A4D6064FDFCC}" type="pres">
      <dgm:prSet presAssocID="{0EC846D3-2119-4E8E-810F-12BBA295A1EB}" presName="spacer" presStyleCnt="0"/>
      <dgm:spPr/>
    </dgm:pt>
    <dgm:pt modelId="{821DF883-B496-44F7-AD3F-62346AA95F42}" type="pres">
      <dgm:prSet presAssocID="{42982AD3-BDCC-441F-AEEB-30BBC7E8DF7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9A3407-E529-401C-8613-BE900057CCFC}" type="pres">
      <dgm:prSet presAssocID="{5A3EAF9A-9817-44B8-8DC6-59706E20CD5D}" presName="spacer" presStyleCnt="0"/>
      <dgm:spPr/>
    </dgm:pt>
    <dgm:pt modelId="{75711B81-E659-4262-9172-4BEA0246D9DB}" type="pres">
      <dgm:prSet presAssocID="{94F7DACE-6728-49CC-9E7E-12E51D85271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BA8243F-B5FA-44D5-A94C-A0AA745399BF}" type="pres">
      <dgm:prSet presAssocID="{6937FE89-27DD-45FE-AAB6-188AA85E340D}" presName="spacer" presStyleCnt="0"/>
      <dgm:spPr/>
    </dgm:pt>
    <dgm:pt modelId="{08E26806-6EF5-495D-A5B2-A51D235AB734}" type="pres">
      <dgm:prSet presAssocID="{A0C6816D-63CB-4648-AE38-F1F424FFBD9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437673E-E24A-497A-835D-3BE0335042A2}" type="pres">
      <dgm:prSet presAssocID="{33AEF4D8-3A8B-46CD-9F61-4FE6ED05C636}" presName="spacer" presStyleCnt="0"/>
      <dgm:spPr/>
    </dgm:pt>
    <dgm:pt modelId="{02452CD1-EE26-4309-A3E2-1E4D1EA1A6A1}" type="pres">
      <dgm:prSet presAssocID="{FA2CF940-EFC1-4335-87D7-A5E560D6671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D47F406-08E8-4FC1-BC5C-F06065E2D71B}" srcId="{3B3C4A24-2850-4BB8-BC19-88F0BD7E0B24}" destId="{A0C6816D-63CB-4648-AE38-F1F424FFBD91}" srcOrd="3" destOrd="0" parTransId="{EF5408EF-4B8C-420D-AF75-03071CCC13AB}" sibTransId="{33AEF4D8-3A8B-46CD-9F61-4FE6ED05C636}"/>
    <dgm:cxn modelId="{8A50A31B-1D0D-4BCD-AC4B-A6E2E2174460}" srcId="{3B3C4A24-2850-4BB8-BC19-88F0BD7E0B24}" destId="{94F7DACE-6728-49CC-9E7E-12E51D852714}" srcOrd="2" destOrd="0" parTransId="{55579DAD-892F-48A6-9A10-BC146218CCFA}" sibTransId="{6937FE89-27DD-45FE-AAB6-188AA85E340D}"/>
    <dgm:cxn modelId="{C623A82D-C946-4E59-A284-98EBF37FE2F4}" type="presOf" srcId="{94F7DACE-6728-49CC-9E7E-12E51D852714}" destId="{75711B81-E659-4262-9172-4BEA0246D9DB}" srcOrd="0" destOrd="0" presId="urn:microsoft.com/office/officeart/2005/8/layout/vList2"/>
    <dgm:cxn modelId="{A42A5332-0043-491F-BC6F-4701FF7BBDE2}" srcId="{3B3C4A24-2850-4BB8-BC19-88F0BD7E0B24}" destId="{42982AD3-BDCC-441F-AEEB-30BBC7E8DF7B}" srcOrd="1" destOrd="0" parTransId="{4906D81B-FD95-40B5-9E11-9F34AE3314D5}" sibTransId="{5A3EAF9A-9817-44B8-8DC6-59706E20CD5D}"/>
    <dgm:cxn modelId="{560CA161-F04C-44D4-8FAA-05C08D61734F}" type="presOf" srcId="{FA2CF940-EFC1-4335-87D7-A5E560D6671A}" destId="{02452CD1-EE26-4309-A3E2-1E4D1EA1A6A1}" srcOrd="0" destOrd="0" presId="urn:microsoft.com/office/officeart/2005/8/layout/vList2"/>
    <dgm:cxn modelId="{181BF370-7E35-4E80-A97F-3A5C51406439}" srcId="{3B3C4A24-2850-4BB8-BC19-88F0BD7E0B24}" destId="{FA2CF940-EFC1-4335-87D7-A5E560D6671A}" srcOrd="4" destOrd="0" parTransId="{9AD8DE1F-9B7B-4806-9585-33299CFD286C}" sibTransId="{FFAE91D9-7E77-4BB7-927C-D1FBDC65ABA2}"/>
    <dgm:cxn modelId="{F1AC4999-1B22-4D38-B2B6-B35EE439CCD7}" type="presOf" srcId="{42982AD3-BDCC-441F-AEEB-30BBC7E8DF7B}" destId="{821DF883-B496-44F7-AD3F-62346AA95F42}" srcOrd="0" destOrd="0" presId="urn:microsoft.com/office/officeart/2005/8/layout/vList2"/>
    <dgm:cxn modelId="{B313339F-A475-4923-A518-916767321584}" srcId="{3B3C4A24-2850-4BB8-BC19-88F0BD7E0B24}" destId="{9602BE24-AF74-429B-807A-86E69B25FFD2}" srcOrd="0" destOrd="0" parTransId="{0602A6DC-51DD-4086-B575-A0E532F0F73D}" sibTransId="{0EC846D3-2119-4E8E-810F-12BBA295A1EB}"/>
    <dgm:cxn modelId="{524584A5-71C1-4CF0-AB9B-BFCE40CE2F00}" type="presOf" srcId="{9602BE24-AF74-429B-807A-86E69B25FFD2}" destId="{EA40E913-8FE4-4DEB-9C72-277840B88C5B}" srcOrd="0" destOrd="0" presId="urn:microsoft.com/office/officeart/2005/8/layout/vList2"/>
    <dgm:cxn modelId="{AEE976D5-7C66-478E-9876-FCEA90F5AD26}" type="presOf" srcId="{3B3C4A24-2850-4BB8-BC19-88F0BD7E0B24}" destId="{E1620A8F-A480-4836-BC54-6C5CDDBD865D}" srcOrd="0" destOrd="0" presId="urn:microsoft.com/office/officeart/2005/8/layout/vList2"/>
    <dgm:cxn modelId="{570777E4-1B4B-4E2C-A5C9-4A572B004099}" type="presOf" srcId="{A0C6816D-63CB-4648-AE38-F1F424FFBD91}" destId="{08E26806-6EF5-495D-A5B2-A51D235AB734}" srcOrd="0" destOrd="0" presId="urn:microsoft.com/office/officeart/2005/8/layout/vList2"/>
    <dgm:cxn modelId="{951164C5-3ABE-4BEB-BE99-CBD2295227DC}" type="presParOf" srcId="{E1620A8F-A480-4836-BC54-6C5CDDBD865D}" destId="{EA40E913-8FE4-4DEB-9C72-277840B88C5B}" srcOrd="0" destOrd="0" presId="urn:microsoft.com/office/officeart/2005/8/layout/vList2"/>
    <dgm:cxn modelId="{80C9D349-D1B0-4535-8ED5-AB5F8BBAF553}" type="presParOf" srcId="{E1620A8F-A480-4836-BC54-6C5CDDBD865D}" destId="{B2A4BEE8-B5CA-4743-BA16-A4D6064FDFCC}" srcOrd="1" destOrd="0" presId="urn:microsoft.com/office/officeart/2005/8/layout/vList2"/>
    <dgm:cxn modelId="{1A522E04-D67C-4E75-BE22-68BA972C1FE9}" type="presParOf" srcId="{E1620A8F-A480-4836-BC54-6C5CDDBD865D}" destId="{821DF883-B496-44F7-AD3F-62346AA95F42}" srcOrd="2" destOrd="0" presId="urn:microsoft.com/office/officeart/2005/8/layout/vList2"/>
    <dgm:cxn modelId="{2583A7FB-1C84-41AB-BAC9-A1E329D7933C}" type="presParOf" srcId="{E1620A8F-A480-4836-BC54-6C5CDDBD865D}" destId="{EC9A3407-E529-401C-8613-BE900057CCFC}" srcOrd="3" destOrd="0" presId="urn:microsoft.com/office/officeart/2005/8/layout/vList2"/>
    <dgm:cxn modelId="{D4D636E7-CADA-480E-B677-9E219955536F}" type="presParOf" srcId="{E1620A8F-A480-4836-BC54-6C5CDDBD865D}" destId="{75711B81-E659-4262-9172-4BEA0246D9DB}" srcOrd="4" destOrd="0" presId="urn:microsoft.com/office/officeart/2005/8/layout/vList2"/>
    <dgm:cxn modelId="{95A72A34-E73B-4AA3-8105-ECBA69FCA2D7}" type="presParOf" srcId="{E1620A8F-A480-4836-BC54-6C5CDDBD865D}" destId="{2BA8243F-B5FA-44D5-A94C-A0AA745399BF}" srcOrd="5" destOrd="0" presId="urn:microsoft.com/office/officeart/2005/8/layout/vList2"/>
    <dgm:cxn modelId="{E99BFB71-B7C0-4A30-9733-DE5F0ACE839D}" type="presParOf" srcId="{E1620A8F-A480-4836-BC54-6C5CDDBD865D}" destId="{08E26806-6EF5-495D-A5B2-A51D235AB734}" srcOrd="6" destOrd="0" presId="urn:microsoft.com/office/officeart/2005/8/layout/vList2"/>
    <dgm:cxn modelId="{88024F79-8F5D-4A22-A65B-B63BC38E3138}" type="presParOf" srcId="{E1620A8F-A480-4836-BC54-6C5CDDBD865D}" destId="{0437673E-E24A-497A-835D-3BE0335042A2}" srcOrd="7" destOrd="0" presId="urn:microsoft.com/office/officeart/2005/8/layout/vList2"/>
    <dgm:cxn modelId="{C88375C0-A4D4-4CED-A09A-5E135A2860EA}" type="presParOf" srcId="{E1620A8F-A480-4836-BC54-6C5CDDBD865D}" destId="{02452CD1-EE26-4309-A3E2-1E4D1EA1A6A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B63CE-6E2D-4156-81B9-810084BB76CD}">
      <dsp:nvSpPr>
        <dsp:cNvPr id="0" name=""/>
        <dsp:cNvSpPr/>
      </dsp:nvSpPr>
      <dsp:spPr>
        <a:xfrm>
          <a:off x="1747800" y="26398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3AE2D-0C63-4F0E-B1D1-D2EF5732E573}">
      <dsp:nvSpPr>
        <dsp:cNvPr id="0" name=""/>
        <dsp:cNvSpPr/>
      </dsp:nvSpPr>
      <dsp:spPr>
        <a:xfrm>
          <a:off x="559800" y="267837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“</a:t>
          </a:r>
          <a:r>
            <a:rPr lang="en-US" sz="1400" u="sng" kern="1200"/>
            <a:t>PORTFOLIO</a:t>
          </a:r>
          <a:r>
            <a:rPr lang="en-US" sz="1400" kern="1200"/>
            <a:t> ”</a:t>
          </a:r>
        </a:p>
      </dsp:txBody>
      <dsp:txXfrm>
        <a:off x="559800" y="2678373"/>
        <a:ext cx="4320000" cy="720000"/>
      </dsp:txXfrm>
    </dsp:sp>
    <dsp:sp modelId="{D57B0511-C32B-4786-BC54-8BCA5010EFF9}">
      <dsp:nvSpPr>
        <dsp:cNvPr id="0" name=""/>
        <dsp:cNvSpPr/>
      </dsp:nvSpPr>
      <dsp:spPr>
        <a:xfrm>
          <a:off x="6823800" y="26398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DC408-E8C6-42E8-98C6-C98083D6C0E7}">
      <dsp:nvSpPr>
        <dsp:cNvPr id="0" name=""/>
        <dsp:cNvSpPr/>
      </dsp:nvSpPr>
      <dsp:spPr>
        <a:xfrm>
          <a:off x="5635800" y="267837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Web Developers/Designers and UI/UX Developers  Often have PORTFOLIO websites which help them to show case their work with general Public.</a:t>
          </a:r>
        </a:p>
      </dsp:txBody>
      <dsp:txXfrm>
        <a:off x="5635800" y="267837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4D568-829B-48AC-A679-48F4DBF19E39}">
      <dsp:nvSpPr>
        <dsp:cNvPr id="0" name=""/>
        <dsp:cNvSpPr/>
      </dsp:nvSpPr>
      <dsp:spPr>
        <a:xfrm>
          <a:off x="0" y="0"/>
          <a:ext cx="8412480" cy="8057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INTRODUCTION</a:t>
          </a:r>
        </a:p>
      </dsp:txBody>
      <dsp:txXfrm>
        <a:off x="23599" y="23599"/>
        <a:ext cx="7474961" cy="758521"/>
      </dsp:txXfrm>
    </dsp:sp>
    <dsp:sp modelId="{7D938F57-4155-4756-BCAD-2D8D3CF71FEF}">
      <dsp:nvSpPr>
        <dsp:cNvPr id="0" name=""/>
        <dsp:cNvSpPr/>
      </dsp:nvSpPr>
      <dsp:spPr>
        <a:xfrm>
          <a:off x="704545" y="952214"/>
          <a:ext cx="8412480" cy="805719"/>
        </a:xfrm>
        <a:prstGeom prst="roundRect">
          <a:avLst>
            <a:gd name="adj" fmla="val 10000"/>
          </a:avLst>
        </a:prstGeom>
        <a:solidFill>
          <a:schemeClr val="accent2">
            <a:hueOff val="-6190854"/>
            <a:satOff val="13017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SERVICES</a:t>
          </a:r>
        </a:p>
      </dsp:txBody>
      <dsp:txXfrm>
        <a:off x="728144" y="975813"/>
        <a:ext cx="7137018" cy="758521"/>
      </dsp:txXfrm>
    </dsp:sp>
    <dsp:sp modelId="{9F2B7989-B370-4758-BC2D-157887F51F6F}">
      <dsp:nvSpPr>
        <dsp:cNvPr id="0" name=""/>
        <dsp:cNvSpPr/>
      </dsp:nvSpPr>
      <dsp:spPr>
        <a:xfrm>
          <a:off x="1398574" y="1904428"/>
          <a:ext cx="8412480" cy="805719"/>
        </a:xfrm>
        <a:prstGeom prst="roundRect">
          <a:avLst>
            <a:gd name="adj" fmla="val 10000"/>
          </a:avLst>
        </a:prstGeom>
        <a:solidFill>
          <a:schemeClr val="accent2">
            <a:hueOff val="-12381708"/>
            <a:satOff val="26034"/>
            <a:lumOff val="-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SKILLS</a:t>
          </a:r>
        </a:p>
      </dsp:txBody>
      <dsp:txXfrm>
        <a:off x="1422173" y="1928027"/>
        <a:ext cx="7147534" cy="758521"/>
      </dsp:txXfrm>
    </dsp:sp>
    <dsp:sp modelId="{31F2404F-C091-4E14-9E24-53F131F7C6B8}">
      <dsp:nvSpPr>
        <dsp:cNvPr id="0" name=""/>
        <dsp:cNvSpPr/>
      </dsp:nvSpPr>
      <dsp:spPr>
        <a:xfrm>
          <a:off x="2103119" y="2856643"/>
          <a:ext cx="8412480" cy="805719"/>
        </a:xfrm>
        <a:prstGeom prst="roundRect">
          <a:avLst>
            <a:gd name="adj" fmla="val 10000"/>
          </a:avLst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CERTIFICATIONS</a:t>
          </a:r>
        </a:p>
      </dsp:txBody>
      <dsp:txXfrm>
        <a:off x="2126718" y="2880242"/>
        <a:ext cx="7137018" cy="758521"/>
      </dsp:txXfrm>
    </dsp:sp>
    <dsp:sp modelId="{8D0B0AB9-5708-40C7-9742-A1581D336B48}">
      <dsp:nvSpPr>
        <dsp:cNvPr id="0" name=""/>
        <dsp:cNvSpPr/>
      </dsp:nvSpPr>
      <dsp:spPr>
        <a:xfrm>
          <a:off x="7888762" y="617108"/>
          <a:ext cx="523717" cy="523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01</a:t>
          </a:r>
        </a:p>
      </dsp:txBody>
      <dsp:txXfrm>
        <a:off x="8006598" y="617108"/>
        <a:ext cx="288045" cy="394097"/>
      </dsp:txXfrm>
    </dsp:sp>
    <dsp:sp modelId="{78A3C38E-3D39-4D2B-9F28-0377BD340F83}">
      <dsp:nvSpPr>
        <dsp:cNvPr id="0" name=""/>
        <dsp:cNvSpPr/>
      </dsp:nvSpPr>
      <dsp:spPr>
        <a:xfrm>
          <a:off x="8593307" y="1569322"/>
          <a:ext cx="523717" cy="523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441682"/>
            <a:satOff val="15815"/>
            <a:lumOff val="-5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441682"/>
              <a:satOff val="15815"/>
              <a:lumOff val="-5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02</a:t>
          </a:r>
        </a:p>
      </dsp:txBody>
      <dsp:txXfrm>
        <a:off x="8711143" y="1569322"/>
        <a:ext cx="288045" cy="394097"/>
      </dsp:txXfrm>
    </dsp:sp>
    <dsp:sp modelId="{0F8421E2-805A-4E8A-B298-01534C5B40F0}">
      <dsp:nvSpPr>
        <dsp:cNvPr id="0" name=""/>
        <dsp:cNvSpPr/>
      </dsp:nvSpPr>
      <dsp:spPr>
        <a:xfrm>
          <a:off x="9287336" y="2521536"/>
          <a:ext cx="523717" cy="523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883363"/>
            <a:satOff val="31629"/>
            <a:lumOff val="-10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883363"/>
              <a:satOff val="31629"/>
              <a:lumOff val="-1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03</a:t>
          </a:r>
        </a:p>
      </dsp:txBody>
      <dsp:txXfrm>
        <a:off x="9405172" y="2521536"/>
        <a:ext cx="288045" cy="39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BEB55-A07E-4E21-BA0F-C1573DB78FC6}">
      <dsp:nvSpPr>
        <dsp:cNvPr id="0" name=""/>
        <dsp:cNvSpPr/>
      </dsp:nvSpPr>
      <dsp:spPr>
        <a:xfrm>
          <a:off x="4713943" y="1785461"/>
          <a:ext cx="10535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5351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3597" y="1825760"/>
        <a:ext cx="54205" cy="10841"/>
      </dsp:txXfrm>
    </dsp:sp>
    <dsp:sp modelId="{9186A643-CF37-454F-AAB3-3439CC68B4E0}">
      <dsp:nvSpPr>
        <dsp:cNvPr id="0" name=""/>
        <dsp:cNvSpPr/>
      </dsp:nvSpPr>
      <dsp:spPr>
        <a:xfrm>
          <a:off x="2207" y="417120"/>
          <a:ext cx="4713535" cy="28281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967" tIns="242441" rIns="230967" bIns="24244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PURPOSE   :  A PORTFOLIO IS A LIVING AND    CHANGING     COLLECTION OF RECORDS THAT REFLECT YOUR ACCOMPLISHMENTS ,SKILLS AND EXPERIENCES.</a:t>
          </a:r>
        </a:p>
      </dsp:txBody>
      <dsp:txXfrm>
        <a:off x="2207" y="417120"/>
        <a:ext cx="4713535" cy="2828121"/>
      </dsp:txXfrm>
    </dsp:sp>
    <dsp:sp modelId="{7AB0C532-F023-42A2-A064-889589D988DB}">
      <dsp:nvSpPr>
        <dsp:cNvPr id="0" name=""/>
        <dsp:cNvSpPr/>
      </dsp:nvSpPr>
      <dsp:spPr>
        <a:xfrm>
          <a:off x="5799856" y="417120"/>
          <a:ext cx="4713535" cy="2828121"/>
        </a:xfrm>
        <a:prstGeom prst="rect">
          <a:avLst/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967" tIns="242441" rIns="230967" bIns="24244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OBJECTIVE : ENCOURAGES STUDENT REFLECTION      ON THEIR LEARNING.</a:t>
          </a:r>
        </a:p>
      </dsp:txBody>
      <dsp:txXfrm>
        <a:off x="5799856" y="417120"/>
        <a:ext cx="4713535" cy="28281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0E913-8FE4-4DEB-9C72-277840B88C5B}">
      <dsp:nvSpPr>
        <dsp:cNvPr id="0" name=""/>
        <dsp:cNvSpPr/>
      </dsp:nvSpPr>
      <dsp:spPr>
        <a:xfrm>
          <a:off x="0" y="46672"/>
          <a:ext cx="5410200" cy="4557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STUDENTS </a:t>
          </a:r>
        </a:p>
      </dsp:txBody>
      <dsp:txXfrm>
        <a:off x="22246" y="68918"/>
        <a:ext cx="5365708" cy="411223"/>
      </dsp:txXfrm>
    </dsp:sp>
    <dsp:sp modelId="{821DF883-B496-44F7-AD3F-62346AA95F42}">
      <dsp:nvSpPr>
        <dsp:cNvPr id="0" name=""/>
        <dsp:cNvSpPr/>
      </dsp:nvSpPr>
      <dsp:spPr>
        <a:xfrm>
          <a:off x="0" y="557107"/>
          <a:ext cx="5410200" cy="4557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DEVELOPERS</a:t>
          </a:r>
        </a:p>
      </dsp:txBody>
      <dsp:txXfrm>
        <a:off x="22246" y="579353"/>
        <a:ext cx="5365708" cy="411223"/>
      </dsp:txXfrm>
    </dsp:sp>
    <dsp:sp modelId="{75711B81-E659-4262-9172-4BEA0246D9DB}">
      <dsp:nvSpPr>
        <dsp:cNvPr id="0" name=""/>
        <dsp:cNvSpPr/>
      </dsp:nvSpPr>
      <dsp:spPr>
        <a:xfrm>
          <a:off x="0" y="1067542"/>
          <a:ext cx="5410200" cy="4557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CLIENTS </a:t>
          </a:r>
        </a:p>
      </dsp:txBody>
      <dsp:txXfrm>
        <a:off x="22246" y="1089788"/>
        <a:ext cx="5365708" cy="411223"/>
      </dsp:txXfrm>
    </dsp:sp>
    <dsp:sp modelId="{08E26806-6EF5-495D-A5B2-A51D235AB734}">
      <dsp:nvSpPr>
        <dsp:cNvPr id="0" name=""/>
        <dsp:cNvSpPr/>
      </dsp:nvSpPr>
      <dsp:spPr>
        <a:xfrm>
          <a:off x="0" y="1577977"/>
          <a:ext cx="5410200" cy="4557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STAKE HOLDERS</a:t>
          </a:r>
        </a:p>
      </dsp:txBody>
      <dsp:txXfrm>
        <a:off x="22246" y="1600223"/>
        <a:ext cx="5365708" cy="411223"/>
      </dsp:txXfrm>
    </dsp:sp>
    <dsp:sp modelId="{02452CD1-EE26-4309-A3E2-1E4D1EA1A6A1}">
      <dsp:nvSpPr>
        <dsp:cNvPr id="0" name=""/>
        <dsp:cNvSpPr/>
      </dsp:nvSpPr>
      <dsp:spPr>
        <a:xfrm>
          <a:off x="0" y="2088412"/>
          <a:ext cx="5410200" cy="4557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RECRUITERS</a:t>
          </a:r>
        </a:p>
      </dsp:txBody>
      <dsp:txXfrm>
        <a:off x="22246" y="2110658"/>
        <a:ext cx="5365708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000">
                <a:latin typeface="+mn-lt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t>7/18/2023</a:t>
            </a:fld>
            <a:endParaRPr dirty="0"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C559632-1575-4E14-B53B-3DC3D5ED3947}" type="datetime1">
              <a:rPr lang="en-US" smtClean="0"/>
              <a:t>7/18/2023</a:t>
            </a:fld>
            <a:endParaRPr lang="en-US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4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C4A6868-2568-4CC9-B302-F37117B01A6E}" type="datetime1">
              <a:rPr lang="en-US" smtClean="0"/>
              <a:t>7/18/2023</a:t>
            </a:fld>
            <a:endParaRPr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055F08A-1E71-4B2B-BB49-E743F2903911}" type="datetime1">
              <a:rPr lang="en-US" smtClean="0"/>
              <a:t>7/18/2023</a:t>
            </a:fld>
            <a:endParaRPr dirty="0"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2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5417D9E-721A-44BB-8863-9873FE64DA75}" type="datetime1">
              <a:rPr lang="en-US" smtClean="0"/>
              <a:t>7/18/2023</a:t>
            </a:fld>
            <a:endParaRPr 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3" name="Content Placeholder 2"/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31DA2F-80B8-49CF-99FB-5ABCA53A607A}" type="datetime1">
              <a:rPr lang="en-US" smtClean="0"/>
              <a:t>7/18/2023</a:t>
            </a:fld>
            <a:endParaRPr lang="en-US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indent="0" marL="0">
              <a:buNone/>
              <a:defRPr b="0" sz="2400" i="1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Content Placeholder 3"/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indent="0" marL="0">
              <a:buNone/>
              <a:defRPr b="0" sz="2400" i="1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8852172-E6C9-4B6C-929A-A9DE3837BBF1}" type="datetime1">
              <a:rPr lang="en-US" smtClean="0"/>
              <a:t>7/18/2023</a:t>
            </a:fld>
            <a:endParaRPr lang="en-US"/>
          </a:p>
        </p:txBody>
      </p:sp>
      <p:sp>
        <p:nvSpPr>
          <p:cNvPr id="10486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8" name="Date Placeholder 2"/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p>
            <a:fld id="{3AB41CFF-90C9-47B3-9DA1-F2BF8D839F7E}" type="datetime1">
              <a:rPr lang="en-US" smtClean="0"/>
              <a:t>7/18/2023</a:t>
            </a:fld>
            <a:endParaRPr lang="en-US"/>
          </a:p>
        </p:txBody>
      </p:sp>
      <p:sp>
        <p:nvSpPr>
          <p:cNvPr id="10486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6048FA-06AB-4884-A69B-986B96E68A24}" type="datetime1">
              <a:rPr lang="en-US" smtClean="0"/>
              <a:t>7/18/2023</a:t>
            </a:fld>
            <a:endParaRPr lang="en-US"/>
          </a:p>
        </p:txBody>
      </p:sp>
      <p:sp>
        <p:nvSpPr>
          <p:cNvPr id="10486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0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DB7ABA-0172-4F9C-889D-567164F66BCD}" type="datetime1">
              <a:rPr lang="en-US" smtClean="0"/>
              <a:t>7/18/2023</a:t>
            </a:fld>
            <a:endParaRPr lang="en-US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AC6A5B-8AE7-4A41-B5A7-9ADC6686DC18}" type="datetime1">
              <a:rPr lang="en-US" smtClean="0"/>
              <a:t>7/18/2023</a:t>
            </a:fld>
            <a:endParaRPr lang="en-US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1"/>
          <p:cNvSpPr/>
          <p:nvPr/>
        </p:nvSpPr>
        <p:spPr>
          <a:xfrm>
            <a:off x="0" y="0"/>
            <a:ext cx="12192000" cy="6858004"/>
          </a:xfrm>
          <a:prstGeom prst="rect"/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dirty="0" lang="en-US"/>
              <a:t>Click to edit Master title style</a:t>
            </a:r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t>7/18/2023</a:t>
            </a:fld>
            <a:endParaRPr dirty="0"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dirty="0"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dirty="0" lang="en-US"/>
          </a:p>
        </p:txBody>
      </p:sp>
      <p:pic>
        <p:nvPicPr>
          <p:cNvPr id="2097152" name="Picture 13" descr="A picture containing sitting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2">
            <a:alphaModFix amt="10000"/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 eaLnBrk="1" hangingPunct="1" latinLnBrk="0" rtl="0">
        <a:lnSpc>
          <a:spcPct val="100000"/>
        </a:lnSpc>
        <a:spcBef>
          <a:spcPct val="0"/>
        </a:spcBef>
        <a:buNone/>
        <a:defRPr b="0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3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6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3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17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4"/>
          </a:xfrm>
          <a:prstGeom prst="rect"/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97153" name="Picture 181"/>
          <p:cNvPicPr>
            <a:picLocks noChangeAspect="1" noMove="1" noResize="1" noRot="1" noGrp="1" noAdjustHandles="1" noEditPoints="1" noChangeArrowheads="1" noChangeShapeType="1" noCrop="1"/>
          </p:cNvPicPr>
          <p:nvPr/>
        </p:nvPicPr>
        <p:blipFill>
          <a:blip xmlns:r="http://schemas.openxmlformats.org/officeDocument/2006/relationships" r:embed="rId1">
            <a:alphaModFix amt="10000"/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/>
        </p:spPr>
      </p:pic>
      <p:sp useBgFill="1">
        <p:nvSpPr>
          <p:cNvPr id="1048588" name="Rectangle 183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8589" name="Rectangle 185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/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5" name="Group 187"/>
          <p:cNvGrpSpPr>
            <a:grpSpLocks noMove="1" noResize="1" noRot="1" noGrp="1" noChangeAspect="1"/>
          </p:cNvGrpSpPr>
          <p:nvPr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097154" name="Picture 188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/>
          </p:spPr>
        </p:pic>
        <p:pic>
          <p:nvPicPr>
            <p:cNvPr id="2097155" name="Picture 189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/>
            <a:effectLst>
              <a:softEdge rad="0"/>
            </a:effectLst>
          </p:spPr>
        </p:pic>
      </p:grpSp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838200" y="586992"/>
            <a:ext cx="5638800" cy="2461008"/>
          </a:xfrm>
        </p:spPr>
        <p:txBody>
          <a:bodyPr anchor="ctr" bIns="45720" lIns="91440" rIns="91440" rtlCol="0" tIns="45720" vert="horz">
            <a:normAutofit/>
          </a:bodyPr>
          <a:p>
            <a:pPr algn="l"/>
            <a:r>
              <a:rPr dirty="0" lang="en-US"/>
              <a:t>STUDENT DETAILS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5638437" cy="3156166"/>
          </a:xfrm>
        </p:spPr>
        <p:txBody>
          <a:bodyPr anchor="ctr" bIns="45720" lIns="91440" rIns="91440" rtlCol="0" tIns="45720" vert="horz">
            <a:normAutofit/>
          </a:bodyPr>
          <a:p>
            <a:pPr algn="l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 sz="1400" lang="en-US"/>
              <a:t>Name : Pavan kumar deekshith velchuri</a:t>
            </a:r>
          </a:p>
          <a:p>
            <a:pPr algn="l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400" lang="en-US"/>
              <a:t>Skills Build </a:t>
            </a:r>
            <a:r>
              <a:rPr dirty="0" sz="1400" lang="en-US"/>
              <a:t>Email ID:  20ne1a04g5@gamil.com</a:t>
            </a:r>
          </a:p>
          <a:p>
            <a:pPr algn="l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 sz="1400" lang="en-US"/>
              <a:t>College Name: Tirumala Engineering College</a:t>
            </a:r>
          </a:p>
          <a:p>
            <a:pPr algn="l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 sz="1400" lang="en-US"/>
              <a:t>College State: Andhra Pradesh</a:t>
            </a:r>
          </a:p>
          <a:p>
            <a:pPr algn="l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 sz="1400" lang="en-US"/>
              <a:t>Internship Domain : FRONT END DEVELOPMENT (FED B1)</a:t>
            </a:r>
          </a:p>
          <a:p>
            <a:pPr algn="l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 sz="1400" lang="en-US"/>
              <a:t>Internship Start and End Date : 5</a:t>
            </a:r>
            <a:r>
              <a:rPr baseline="30000" dirty="0" sz="1400" lang="en-US"/>
              <a:t>th</a:t>
            </a:r>
            <a:r>
              <a:rPr dirty="0" sz="1400" lang="en-US"/>
              <a:t> June 2023 to 3</a:t>
            </a:r>
            <a:r>
              <a:rPr baseline="30000" dirty="0" sz="1400" lang="en-US"/>
              <a:t>rd</a:t>
            </a:r>
            <a:r>
              <a:rPr dirty="0" sz="1400" lang="en-US"/>
              <a:t> July 2023</a:t>
            </a:r>
          </a:p>
          <a:p>
            <a:pPr algn="l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 sz="1700" lang="en-US"/>
          </a:p>
        </p:txBody>
      </p:sp>
      <p:pic>
        <p:nvPicPr>
          <p:cNvPr id="2097156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724071" y="2508076"/>
            <a:ext cx="2243758" cy="2899951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31" name="Rectangle 8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8632" name="Rectangle 9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Group 93"/>
          <p:cNvGrpSpPr>
            <a:grpSpLocks noMove="1" noResize="1" noRot="1" noGrp="1" noChangeAspect="1"/>
          </p:cNvGrpSpPr>
          <p:nvPr/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2097176" name="Picture 94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>
              <a:alphaModFix amt="15000"/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/>
          </p:spPr>
        </p:pic>
        <p:pic>
          <p:nvPicPr>
            <p:cNvPr id="2097177" name="Picture 95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">
              <a:alphaModFix amt="8000"/>
            </a:blip>
            <a:srcRect l="19154" b="19117"/>
            <a:stretch>
              <a:fillRect/>
            </a:stretch>
          </p:blipFill>
          <p:spPr>
            <a:xfrm rot="5400000">
              <a:off x="393956" y="-373126"/>
              <a:ext cx="4197222" cy="4943475"/>
            </a:xfrm>
            <a:prstGeom prst="rect"/>
          </p:spPr>
        </p:pic>
      </p:grpSp>
      <p:sp>
        <p:nvSpPr>
          <p:cNvPr id="1048633" name="Rectangle 97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684276" y="685800"/>
            <a:ext cx="10820400" cy="5486400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4" name="Rectangle 9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684276" y="685800"/>
            <a:ext cx="10820400" cy="5486400"/>
          </a:xfrm>
          <a:prstGeom prst="rect"/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2341858" y="-30046"/>
            <a:ext cx="4586907" cy="5381651"/>
          </a:xfrm>
        </p:spPr>
        <p:txBody>
          <a:bodyPr anchor="ctr" bIns="45720" lIns="91440" rIns="91440" rtlCol="0" tIns="45720" vert="horz">
            <a:normAutofit/>
          </a:bodyPr>
          <a:p>
            <a:r>
              <a:rPr dirty="0" lang="en-US"/>
              <a:t>LINKS</a:t>
            </a:r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4679160" y="1297279"/>
            <a:ext cx="5935605" cy="3931693"/>
          </a:xfrm>
        </p:spPr>
        <p:txBody>
          <a:bodyPr anchor="ctr" bIns="45720" lIns="91440" rIns="91440" rtlCol="0" tIns="45720" vert="horz">
            <a:normAutofit/>
          </a:bodyPr>
          <a:p>
            <a:pPr indent="0" marL="0">
              <a:buNone/>
            </a:pPr>
            <a:r>
              <a:rPr dirty="0" sz="2800" lang="en-US" u="sng">
                <a:solidFill>
                  <a:srgbClr val="00B0F0"/>
                </a:solidFill>
              </a:rPr>
              <a:t>                        https://drive.google.com/drive/folders/1vDVWyRt_9l0Q6rEDdBq2lIG2vYU2bEpz?usp=sharing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97" name="Rectangle 4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8598" name="Rectangle 4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/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8" name="Group 46"/>
          <p:cNvGrpSpPr>
            <a:grpSpLocks noMove="1" noResize="1" noRot="1" noGrp="1" noChangeAspect="1"/>
          </p:cNvGrpSpPr>
          <p:nvPr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097157" name="Picture 47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/>
          </p:spPr>
        </p:pic>
        <p:pic>
          <p:nvPicPr>
            <p:cNvPr id="2097158" name="Picture 48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/>
            <a:effectLst>
              <a:softEdge rad="0"/>
            </a:effectLst>
          </p:spPr>
        </p:pic>
      </p:grpSp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p>
            <a:pPr algn="ctr"/>
            <a:r>
              <a:rPr lang="en-US"/>
              <a:t>PROJECT TITLE / PROBLEM STATEMENT</a:t>
            </a:r>
          </a:p>
        </p:txBody>
      </p:sp>
      <p:graphicFrame>
        <p:nvGraphicFramePr>
          <p:cNvPr id="4194304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00" name="Rectangle 27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8601" name="Rectangle 2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/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8602" name="Rectangle 3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23622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419430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04" name="Rectangle 3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8605" name="Rectangle 4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/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8606" name="Rectangle 4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23622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p>
            <a:r>
              <a:rPr lang="en-US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4194306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08" name="Rectangle 3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8609" name="Rectangle 3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2" name="Group 34"/>
          <p:cNvGrpSpPr>
            <a:grpSpLocks noMove="1" noResize="1" noRot="1" noGrp="1" noChangeAspect="1"/>
          </p:cNvGrpSpPr>
          <p:nvPr/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2097159" name="Picture 3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6">
              <a:alphaModFix amt="15000"/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/>
          </p:spPr>
        </p:pic>
        <p:pic>
          <p:nvPicPr>
            <p:cNvPr id="2097160" name="Picture 36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6">
              <a:alphaModFix amt="8000"/>
            </a:blip>
            <a:srcRect l="19154" b="19117"/>
            <a:stretch>
              <a:fillRect/>
            </a:stretch>
          </p:blipFill>
          <p:spPr>
            <a:xfrm rot="5400000">
              <a:off x="393956" y="-373126"/>
              <a:ext cx="4197222" cy="4943475"/>
            </a:xfrm>
            <a:prstGeom prst="rect"/>
          </p:spPr>
        </p:pic>
      </p:grpSp>
      <p:sp>
        <p:nvSpPr>
          <p:cNvPr id="1048610" name="Rectangle 3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681228" y="685800"/>
            <a:ext cx="10820400" cy="5486400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4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681228" y="685800"/>
            <a:ext cx="10820400" cy="5486400"/>
          </a:xfrm>
          <a:prstGeom prst="rect"/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p>
            <a:r>
              <a:rPr sz="3600" lang="en-US"/>
              <a:t>WHO ARE THE END USERS OF THE PROJECT?</a:t>
            </a:r>
          </a:p>
        </p:txBody>
      </p:sp>
      <p:graphicFrame>
        <p:nvGraphicFramePr>
          <p:cNvPr id="4194307" name="Content Placeholder 2"/>
          <p:cNvGraphicFramePr>
            <a:graphicFrameLocks noGrp="1"/>
          </p:cNvGraphicFramePr>
          <p:nvPr>
            <p:ph idx="1"/>
          </p:nvPr>
        </p:nvGraphicFramePr>
        <p:xfrm>
          <a:off x="1143000" y="3200400"/>
          <a:ext cx="54102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13" name="Rectangle 33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8614" name="Rectangle 35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4" name="Group 37"/>
          <p:cNvGrpSpPr>
            <a:grpSpLocks noMove="1" noResize="1" noRot="1" noGrp="1" noChangeAspect="1"/>
          </p:cNvGrpSpPr>
          <p:nvPr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097161" name="Picture 38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>
              <a:alphaModFix amt="15000"/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/>
          </p:spPr>
        </p:pic>
        <p:pic>
          <p:nvPicPr>
            <p:cNvPr id="2097162" name="Picture 39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>
              <a:alphaModFix amt="7000"/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/>
            <a:effectLst>
              <a:softEdge rad="0"/>
            </a:effectLst>
          </p:spPr>
        </p:pic>
      </p:grpSp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p>
            <a:r>
              <a:rPr lang="en-US">
                <a:solidFill>
                  <a:srgbClr val="FFFFFF"/>
                </a:solidFill>
              </a:rPr>
              <a:t>YOUR SOLUTION &amp;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ITS VALUE PREPOSITION</a:t>
            </a: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p>
            <a:r>
              <a:rPr sz="1800" lang="en-US">
                <a:solidFill>
                  <a:srgbClr val="FFFFFF"/>
                </a:solidFill>
              </a:rPr>
              <a:t>A SOLUTION OF PORTFOLIO DESCRIBES THE RELATIONSHIPS AMONG IMPLEMENTED SOLUTIONS OF A PARTICULAR TYPE IN ORDER TO COORDINATE CHANGE ACROSS THOSE SOLUTIONS.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 3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4"/>
          </a:xfrm>
          <a:prstGeom prst="rect"/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97163" name="Picture 41"/>
          <p:cNvPicPr>
            <a:picLocks noChangeAspect="1" noMove="1" noResize="1" noRot="1" noGrp="1" noAdjustHandles="1" noEditPoints="1" noChangeArrowheads="1" noChangeShapeType="1" noCrop="1"/>
          </p:cNvPicPr>
          <p:nvPr/>
        </p:nvPicPr>
        <p:blipFill>
          <a:blip xmlns:r="http://schemas.openxmlformats.org/officeDocument/2006/relationships" r:embed="rId1">
            <a:alphaModFix amt="10000"/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/>
        </p:spPr>
      </p:pic>
      <p:sp useBgFill="1">
        <p:nvSpPr>
          <p:cNvPr id="1048618" name="Rectangle 43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8619" name="Rectangle 45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/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Group 47"/>
          <p:cNvGrpSpPr>
            <a:grpSpLocks noMove="1" noResize="1" noRot="1" noGrp="1" noChangeAspect="1"/>
          </p:cNvGrpSpPr>
          <p:nvPr/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2097164" name="Picture 48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/>
          </p:spPr>
        </p:pic>
        <p:pic>
          <p:nvPicPr>
            <p:cNvPr id="2097165" name="Picture 49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</a:blip>
            <a:srcRect l="19154" b="19117"/>
            <a:stretch>
              <a:fillRect/>
            </a:stretch>
          </p:blipFill>
          <p:spPr>
            <a:xfrm rot="5400000">
              <a:off x="393956" y="-373126"/>
              <a:ext cx="4197222" cy="4943475"/>
            </a:xfrm>
            <a:prstGeom prst="rect"/>
          </p:spPr>
        </p:pic>
      </p:grpSp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4495799" y="744909"/>
            <a:ext cx="6858000" cy="3155419"/>
          </a:xfrm>
        </p:spPr>
        <p:txBody>
          <a:bodyPr anchor="b" bIns="45720" lIns="91440" rIns="91440" rtlCol="0" tIns="45720" vert="horz">
            <a:normAutofit/>
          </a:bodyPr>
          <a:p>
            <a:r>
              <a:rPr dirty="0" sz="5200" lang="en-US"/>
              <a:t>HOW DO YOU CUSTOMIZE YOUR PROJECT</a:t>
            </a: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>
          <a:xfrm>
            <a:off x="4495799" y="4074784"/>
            <a:ext cx="6857999" cy="2054306"/>
          </a:xfrm>
        </p:spPr>
        <p:txBody>
          <a:bodyPr anchor="t" bIns="45720" lIns="91440" rIns="91440" rtlCol="0" tIns="45720" vert="horz">
            <a:normAutofit/>
          </a:bodyPr>
          <a:p>
            <a:pPr indent="0" marL="0">
              <a:buNone/>
            </a:pPr>
            <a:r>
              <a:rPr sz="2200" lang="en-US"/>
              <a:t>BY USING THE WEBSITE BOOTSTRAP AND ALSO REFERD THE TEXT BOOXS,I CUSTOMIZED MY PROJECT.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5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4"/>
          </a:xfrm>
          <a:prstGeom prst="rect"/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97166" name="Picture 61"/>
          <p:cNvPicPr>
            <a:picLocks noChangeAspect="1" noMove="1" noResize="1" noRot="1" noGrp="1" noAdjustHandles="1" noEditPoints="1" noChangeArrowheads="1" noChangeShapeType="1" noCrop="1"/>
          </p:cNvPicPr>
          <p:nvPr/>
        </p:nvPicPr>
        <p:blipFill>
          <a:blip xmlns:r="http://schemas.openxmlformats.org/officeDocument/2006/relationships" r:embed="rId1">
            <a:alphaModFix amt="10000"/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/>
        </p:spPr>
      </p:pic>
      <p:sp useBgFill="1">
        <p:nvSpPr>
          <p:cNvPr id="1048623" name="Rectangle 63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8624" name="Rectangle 65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/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838200" y="744909"/>
            <a:ext cx="5486400" cy="3155419"/>
          </a:xfrm>
        </p:spPr>
        <p:txBody>
          <a:bodyPr anchor="b" bIns="45720" lIns="91440" rIns="91440" rtlCol="0" tIns="45720" vert="horz">
            <a:normAutofit/>
          </a:bodyPr>
          <a:p>
            <a:r>
              <a:rPr dirty="0" lang="en-US"/>
              <a:t>MODELLING</a:t>
            </a:r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838200" y="4074784"/>
            <a:ext cx="5486399" cy="2054306"/>
          </a:xfrm>
        </p:spPr>
        <p:txBody>
          <a:bodyPr anchor="t" bIns="45720" lIns="91440" rIns="91440" rtlCol="0" tIns="45720" vert="horz">
            <a:normAutofit/>
          </a:bodyPr>
          <a:p>
            <a:pPr indent="0" marL="0">
              <a:buNone/>
            </a:pPr>
            <a:r>
              <a:rPr sz="2200" lang="en-US"/>
              <a:t>A STANDARD MODELLING PORTFOLIO SHOULD CONTAIN SEVERAL TEXTS AND IMAGES.</a:t>
            </a:r>
          </a:p>
        </p:txBody>
      </p:sp>
      <p:grpSp>
        <p:nvGrpSpPr>
          <p:cNvPr id="38" name="Group 67"/>
          <p:cNvGrpSpPr>
            <a:grpSpLocks noMove="1" noResize="1" noRot="1" noGrp="1" noChangeAspect="1"/>
          </p:cNvGrpSpPr>
          <p:nvPr/>
        </p:nvGrpSpPr>
        <p:grpSpPr>
          <a:xfrm flipV="1">
            <a:off x="8167025" y="0"/>
            <a:ext cx="3997615" cy="6816079"/>
            <a:chOff x="8059620" y="41922"/>
            <a:chExt cx="3997615" cy="6816077"/>
          </a:xfrm>
        </p:grpSpPr>
        <p:pic>
          <p:nvPicPr>
            <p:cNvPr id="2097167" name="Picture 68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</a:blip>
            <a:srcRect l="22818" b="17291"/>
            <a:stretch>
              <a:fillRect/>
            </a:stretch>
          </p:blipFill>
          <p:spPr>
            <a:xfrm flipH="1">
              <a:off x="8059620" y="1345934"/>
              <a:ext cx="3997615" cy="5512065"/>
            </a:xfrm>
            <a:prstGeom prst="rect"/>
          </p:spPr>
        </p:pic>
        <p:pic>
          <p:nvPicPr>
            <p:cNvPr id="2097168" name="Picture 69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</a:blip>
            <a:srcRect r="40690"/>
            <a:stretch>
              <a:fillRect/>
            </a:stretch>
          </p:blipFill>
          <p:spPr>
            <a:xfrm>
              <a:off x="8915400" y="41922"/>
              <a:ext cx="3141835" cy="6816077"/>
            </a:xfrm>
            <a:prstGeom prst="rect"/>
          </p:spPr>
        </p:pic>
      </p:grpSp>
      <p:pic>
        <p:nvPicPr>
          <p:cNvPr id="2097169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317735" y="3667435"/>
            <a:ext cx="5711003" cy="2967045"/>
          </a:xfrm>
          <a:prstGeom prst="rect"/>
        </p:spPr>
      </p:pic>
      <p:pic>
        <p:nvPicPr>
          <p:cNvPr id="2097170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317735" y="401831"/>
            <a:ext cx="5747979" cy="3103369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700" id="7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27" name="Rectangle 9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8628" name="Rectangle 9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/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2307632"/>
          </a:xfrm>
        </p:spPr>
        <p:txBody>
          <a:bodyPr anchor="ctr">
            <a:normAutofit/>
          </a:bodyPr>
          <a:p>
            <a:r>
              <a:rPr lang="en-US"/>
              <a:t>RESULTS</a:t>
            </a:r>
            <a:endParaRPr dirty="0" lang="en-US"/>
          </a:p>
        </p:txBody>
      </p:sp>
      <p:grpSp>
        <p:nvGrpSpPr>
          <p:cNvPr id="40" name="Group 94"/>
          <p:cNvGrpSpPr>
            <a:grpSpLocks noMove="1" noResize="1" noRot="1" noGrp="1" noChangeAspect="1"/>
          </p:cNvGrpSpPr>
          <p:nvPr/>
        </p:nvGrpSpPr>
        <p:grpSpPr>
          <a:xfrm flipV="1">
            <a:off x="8153401" y="76200"/>
            <a:ext cx="4011240" cy="6781800"/>
            <a:chOff x="8059620" y="41922"/>
            <a:chExt cx="3997615" cy="6816077"/>
          </a:xfrm>
        </p:grpSpPr>
        <p:pic>
          <p:nvPicPr>
            <p:cNvPr id="2097171" name="Picture 95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</a:blip>
            <a:srcRect l="22818" b="17291"/>
            <a:stretch>
              <a:fillRect/>
            </a:stretch>
          </p:blipFill>
          <p:spPr>
            <a:xfrm flipH="1">
              <a:off x="8059620" y="1345934"/>
              <a:ext cx="3997615" cy="5512065"/>
            </a:xfrm>
            <a:prstGeom prst="rect"/>
          </p:spPr>
        </p:pic>
        <p:pic>
          <p:nvPicPr>
            <p:cNvPr id="2097172" name="Picture 96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</a:blip>
            <a:srcRect r="40690"/>
            <a:stretch>
              <a:fillRect/>
            </a:stretch>
          </p:blipFill>
          <p:spPr>
            <a:xfrm>
              <a:off x="8915400" y="41922"/>
              <a:ext cx="3141835" cy="6816077"/>
            </a:xfrm>
            <a:prstGeom prst="rect"/>
          </p:spPr>
        </p:pic>
      </p:grp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2307632"/>
          </a:xfrm>
        </p:spPr>
        <p:txBody>
          <a:bodyPr anchor="ctr">
            <a:normAutofit/>
          </a:bodyPr>
          <a:p>
            <a:r>
              <a:rPr dirty="0" sz="1800" lang="en-US"/>
              <a:t>HERE IS THE RESULT FOR THE COMPLETE WEBSITE THAT WE DESIGNED USING DIFFERENT FRONT END LANGUAGES LIKE HTML , CSS &amp; JAVASCRIPT.</a:t>
            </a:r>
          </a:p>
        </p:txBody>
      </p:sp>
      <p:pic>
        <p:nvPicPr>
          <p:cNvPr id="209717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271104" y="3775053"/>
            <a:ext cx="3983230" cy="2440356"/>
          </a:xfrm>
          <a:prstGeom prst="rect"/>
        </p:spPr>
      </p:pic>
      <p:pic>
        <p:nvPicPr>
          <p:cNvPr id="2097174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254333" y="3790121"/>
            <a:ext cx="3925644" cy="2425287"/>
          </a:xfrm>
          <a:prstGeom prst="rect"/>
        </p:spPr>
      </p:pic>
      <p:pic>
        <p:nvPicPr>
          <p:cNvPr id="2097175" name="Picture 13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2023" y="3814620"/>
            <a:ext cx="4158148" cy="2338958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lastClr="000000" val="windowText"/>
      </a:dk1>
      <a:lt1>
        <a:sysClr lastClr="FFFFFF" val="window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venkateswara Rao Talasila</dc:creator>
  <cp:lastModifiedBy>Jai shankar</cp:lastModifiedBy>
  <dcterms:created xsi:type="dcterms:W3CDTF">2023-06-25T18:47:02Z</dcterms:created>
  <dcterms:modified xsi:type="dcterms:W3CDTF">2023-07-21T02:36:29Z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a43762eee4fa4876a24d3d5586460b12</vt:lpwstr>
  </property>
</Properties>
</file>