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95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TrustNetAI: Solana's Intelligent Guardian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AI Sentinel: Revolutionizing Blockchain Security. With AI-driven anomaly detection, pattern recognition, and proactive monitoring, we're enhancing safety and trust on the blockchain for everyone.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9390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Unique Approach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27421" y="3188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Computational Power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7582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Integrating the Solana network's computing capabilities with AI.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02431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automatic monitoring of content and transactions for violations and fraud.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877044" y="3188851"/>
            <a:ext cx="28900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Community Incentives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37582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Rewarding true positives and penalizing false flags for a self-improving system.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639300" y="3188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Comparative Solution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9449872" y="37582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Distinguishing our model's superiority in detecting fraudulent transactions.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189917"/>
            <a:ext cx="70182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Staying Ahead of the Curve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28630"/>
            <a:ext cx="10554414" cy="2711053"/>
          </a:xfrm>
          <a:prstGeom prst="roundRect">
            <a:avLst>
              <a:gd name="adj" fmla="val 368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2045613" y="3336250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2267783" y="347710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Blockchain Watchdog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477101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Limited by manual reporting mechanisms, lacks real-time detection, and doesn't incentivize community engagement.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684157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Solsniffer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Estimates if previous Solana tokens are scams, lacking in predicting future fraudulent transactions.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D472D-A0DA-D54D-4071-1CC0070DB38A}"/>
              </a:ext>
            </a:extLst>
          </p:cNvPr>
          <p:cNvSpPr txBox="1"/>
          <p:nvPr/>
        </p:nvSpPr>
        <p:spPr>
          <a:xfrm>
            <a:off x="5383034" y="3283803"/>
            <a:ext cx="419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3023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105501" y="603171"/>
            <a:ext cx="10419278" cy="1370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98"/>
              </a:lnSpc>
              <a:buNone/>
            </a:pPr>
            <a:r>
              <a:rPr lang="en-US" sz="4318" b="1" kern="0" spc="-13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Faced by the Solana Blockchain</a:t>
            </a:r>
            <a:endParaRPr lang="en-US" sz="431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01" y="2412683"/>
            <a:ext cx="3253740" cy="201084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61367" y="4697611"/>
            <a:ext cx="2741890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9"/>
              </a:lnSpc>
              <a:buNone/>
            </a:pPr>
            <a:r>
              <a:rPr lang="en-US" sz="2159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Real-Life Scenarios</a:t>
            </a:r>
            <a:endParaRPr lang="en-US" sz="2159" dirty="0"/>
          </a:p>
        </p:txBody>
      </p:sp>
      <p:sp>
        <p:nvSpPr>
          <p:cNvPr id="7" name="Text 4"/>
          <p:cNvSpPr/>
          <p:nvPr/>
        </p:nvSpPr>
        <p:spPr>
          <a:xfrm>
            <a:off x="2105501" y="5171837"/>
            <a:ext cx="3253740" cy="1403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1727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Scammers exploit fake Solana giveaways, risking the safety of digital transactions, rug-pulls, financial scams.</a:t>
            </a:r>
            <a:endParaRPr lang="en-US" sz="172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211" y="2412683"/>
            <a:ext cx="3253740" cy="201084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61804" y="4697611"/>
            <a:ext cx="2906435" cy="3426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99"/>
              </a:lnSpc>
              <a:buNone/>
            </a:pPr>
            <a:r>
              <a:rPr lang="en-US" sz="2159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Existing Poor Solutions</a:t>
            </a:r>
            <a:endParaRPr lang="en-US" sz="2159" dirty="0"/>
          </a:p>
        </p:txBody>
      </p:sp>
      <p:sp>
        <p:nvSpPr>
          <p:cNvPr id="10" name="Text 6"/>
          <p:cNvSpPr/>
          <p:nvPr/>
        </p:nvSpPr>
        <p:spPr>
          <a:xfrm>
            <a:off x="5688211" y="5171837"/>
            <a:ext cx="3253740" cy="24561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1727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Other solutions lack real-time detection and community incentives, leaving vulnerabilities, not a personalized solution and self learning and improving ai security models.</a:t>
            </a:r>
            <a:endParaRPr lang="en-US" sz="172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921" y="2412683"/>
            <a:ext cx="3253859" cy="201096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70921" y="4697730"/>
            <a:ext cx="3253859" cy="68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99"/>
              </a:lnSpc>
              <a:buNone/>
            </a:pPr>
            <a:r>
              <a:rPr lang="en-US" sz="2159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Empowering the Community</a:t>
            </a:r>
            <a:endParaRPr lang="en-US" sz="2159" dirty="0"/>
          </a:p>
        </p:txBody>
      </p:sp>
      <p:sp>
        <p:nvSpPr>
          <p:cNvPr id="13" name="Text 8"/>
          <p:cNvSpPr/>
          <p:nvPr/>
        </p:nvSpPr>
        <p:spPr>
          <a:xfrm>
            <a:off x="9270921" y="5514618"/>
            <a:ext cx="3253859" cy="1403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64"/>
              </a:lnSpc>
              <a:buNone/>
            </a:pPr>
            <a:r>
              <a:rPr lang="en-US" sz="1727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approach incentivizes community participation, ensuring a self-improving system, safer marketplace.</a:t>
            </a:r>
            <a:endParaRPr lang="en-US" sz="172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111335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Overall workflow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051" y="1718667"/>
            <a:ext cx="5814179" cy="5597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076563"/>
            <a:ext cx="73449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 model workflow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2215277"/>
            <a:ext cx="5810250" cy="4937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6165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Futuristic Vision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755231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 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2160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Leveraging LLM for fraud detection and creating an open-source platform.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3755231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421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 2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4902160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Developing an open-source platform for global collaboration and deployment.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422208"/>
            <a:ext cx="69739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Assessments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72007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0.9898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204448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Accuracy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096589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model showcases a remarkable accuracy of 98.98% in fraud detection.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672007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100K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648343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Projections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096589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Q4, targeting over 100,000 active users with robust security measures.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960846"/>
            <a:ext cx="56304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Timing and Relevance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3988475"/>
            <a:ext cx="44410" cy="128016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5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4744700" y="4203740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Prompt Necessity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Sophisticated AI and the scalability of the Solana network are now pivotal.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8234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Impacting the Future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2851071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30732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Q1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3553658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Finalizing AI model training and integration with major Solana platforms.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4628555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Q2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5331143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Launching a public beta and refining models based on user feedback.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0914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Driving Our Mission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926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2208609" y="5334357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6900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Day in the Life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4942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representation of Solana users before and after our solution.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2926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5777389" y="5334357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36900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Exploration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84942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Illustration of AI's role in detecting fraud and profanity.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2926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9364742" y="5334357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36900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Testimonials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84942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Feedback from early adopters on our fraud prevention measures.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371</Words>
  <Application>Microsoft Office PowerPoint</Application>
  <PresentationFormat>Custom</PresentationFormat>
  <Paragraphs>67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Shreya Murigendra Pattanashetti</cp:lastModifiedBy>
  <cp:revision>3</cp:revision>
  <dcterms:created xsi:type="dcterms:W3CDTF">2024-03-10T11:17:55Z</dcterms:created>
  <dcterms:modified xsi:type="dcterms:W3CDTF">2024-03-10T11:21:00Z</dcterms:modified>
</cp:coreProperties>
</file>