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F0EAE9E-7F87-45AC-A3D1-16C9DB394DAA}" type="datetimeFigureOut">
              <a:rPr lang="en-US" smtClean="0"/>
              <a:t>4/17/2024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1E4F0EC-C4D7-47D6-9805-6862138B2F11}" type="slidenum">
              <a:rPr lang="en-US" smtClean="0"/>
              <a:t>‹#›</a:t>
            </a:fld>
            <a:endParaRPr lang="en-US"/>
          </a:p>
        </p:txBody>
      </p:sp>
    </p:spTree>
    <p:extLst>
      <p:ext uri="{BB962C8B-B14F-4D97-AF65-F5344CB8AC3E}">
        <p14:creationId xmlns:p14="http://schemas.microsoft.com/office/powerpoint/2010/main" val="13591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0EAE9E-7F87-45AC-A3D1-16C9DB394DAA}"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E4F0EC-C4D7-47D6-9805-6862138B2F11}" type="slidenum">
              <a:rPr lang="en-US" smtClean="0"/>
              <a:t>‹#›</a:t>
            </a:fld>
            <a:endParaRPr lang="en-US"/>
          </a:p>
        </p:txBody>
      </p:sp>
    </p:spTree>
    <p:extLst>
      <p:ext uri="{BB962C8B-B14F-4D97-AF65-F5344CB8AC3E}">
        <p14:creationId xmlns:p14="http://schemas.microsoft.com/office/powerpoint/2010/main" val="1128419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0EAE9E-7F87-45AC-A3D1-16C9DB394DAA}"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E4F0EC-C4D7-47D6-9805-6862138B2F11}" type="slidenum">
              <a:rPr lang="en-US" smtClean="0"/>
              <a:t>‹#›</a:t>
            </a:fld>
            <a:endParaRPr lang="en-US"/>
          </a:p>
        </p:txBody>
      </p:sp>
    </p:spTree>
    <p:extLst>
      <p:ext uri="{BB962C8B-B14F-4D97-AF65-F5344CB8AC3E}">
        <p14:creationId xmlns:p14="http://schemas.microsoft.com/office/powerpoint/2010/main" val="3769906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0EAE9E-7F87-45AC-A3D1-16C9DB394DAA}"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E4F0EC-C4D7-47D6-9805-6862138B2F11}"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09248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0EAE9E-7F87-45AC-A3D1-16C9DB394DAA}"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E4F0EC-C4D7-47D6-9805-6862138B2F11}" type="slidenum">
              <a:rPr lang="en-US" smtClean="0"/>
              <a:t>‹#›</a:t>
            </a:fld>
            <a:endParaRPr lang="en-US"/>
          </a:p>
        </p:txBody>
      </p:sp>
    </p:spTree>
    <p:extLst>
      <p:ext uri="{BB962C8B-B14F-4D97-AF65-F5344CB8AC3E}">
        <p14:creationId xmlns:p14="http://schemas.microsoft.com/office/powerpoint/2010/main" val="4273268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F0EAE9E-7F87-45AC-A3D1-16C9DB394DAA}" type="datetimeFigureOut">
              <a:rPr lang="en-US" smtClean="0"/>
              <a:t>4/17/2024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E4F0EC-C4D7-47D6-9805-6862138B2F11}" type="slidenum">
              <a:rPr lang="en-US" smtClean="0"/>
              <a:t>‹#›</a:t>
            </a:fld>
            <a:endParaRPr lang="en-US"/>
          </a:p>
        </p:txBody>
      </p:sp>
    </p:spTree>
    <p:extLst>
      <p:ext uri="{BB962C8B-B14F-4D97-AF65-F5344CB8AC3E}">
        <p14:creationId xmlns:p14="http://schemas.microsoft.com/office/powerpoint/2010/main" val="1588446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F0EAE9E-7F87-45AC-A3D1-16C9DB394DAA}" type="datetimeFigureOut">
              <a:rPr lang="en-US" smtClean="0"/>
              <a:t>4/17/2024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E4F0EC-C4D7-47D6-9805-6862138B2F11}" type="slidenum">
              <a:rPr lang="en-US" smtClean="0"/>
              <a:t>‹#›</a:t>
            </a:fld>
            <a:endParaRPr lang="en-US"/>
          </a:p>
        </p:txBody>
      </p:sp>
    </p:spTree>
    <p:extLst>
      <p:ext uri="{BB962C8B-B14F-4D97-AF65-F5344CB8AC3E}">
        <p14:creationId xmlns:p14="http://schemas.microsoft.com/office/powerpoint/2010/main" val="3599534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0EAE9E-7F87-45AC-A3D1-16C9DB394DAA}"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4F0EC-C4D7-47D6-9805-6862138B2F11}" type="slidenum">
              <a:rPr lang="en-US" smtClean="0"/>
              <a:t>‹#›</a:t>
            </a:fld>
            <a:endParaRPr lang="en-US"/>
          </a:p>
        </p:txBody>
      </p:sp>
    </p:spTree>
    <p:extLst>
      <p:ext uri="{BB962C8B-B14F-4D97-AF65-F5344CB8AC3E}">
        <p14:creationId xmlns:p14="http://schemas.microsoft.com/office/powerpoint/2010/main" val="4161398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0EAE9E-7F87-45AC-A3D1-16C9DB394DAA}"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4F0EC-C4D7-47D6-9805-6862138B2F11}" type="slidenum">
              <a:rPr lang="en-US" smtClean="0"/>
              <a:t>‹#›</a:t>
            </a:fld>
            <a:endParaRPr lang="en-US"/>
          </a:p>
        </p:txBody>
      </p:sp>
    </p:spTree>
    <p:extLst>
      <p:ext uri="{BB962C8B-B14F-4D97-AF65-F5344CB8AC3E}">
        <p14:creationId xmlns:p14="http://schemas.microsoft.com/office/powerpoint/2010/main" val="3594951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0EAE9E-7F87-45AC-A3D1-16C9DB394DAA}"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4F0EC-C4D7-47D6-9805-6862138B2F11}" type="slidenum">
              <a:rPr lang="en-US" smtClean="0"/>
              <a:t>‹#›</a:t>
            </a:fld>
            <a:endParaRPr lang="en-US"/>
          </a:p>
        </p:txBody>
      </p:sp>
    </p:spTree>
    <p:extLst>
      <p:ext uri="{BB962C8B-B14F-4D97-AF65-F5344CB8AC3E}">
        <p14:creationId xmlns:p14="http://schemas.microsoft.com/office/powerpoint/2010/main" val="2059620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F0EAE9E-7F87-45AC-A3D1-16C9DB394DAA}"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4F0EC-C4D7-47D6-9805-6862138B2F11}" type="slidenum">
              <a:rPr lang="en-US" smtClean="0"/>
              <a:t>‹#›</a:t>
            </a:fld>
            <a:endParaRPr lang="en-US"/>
          </a:p>
        </p:txBody>
      </p:sp>
    </p:spTree>
    <p:extLst>
      <p:ext uri="{BB962C8B-B14F-4D97-AF65-F5344CB8AC3E}">
        <p14:creationId xmlns:p14="http://schemas.microsoft.com/office/powerpoint/2010/main" val="4185707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0EAE9E-7F87-45AC-A3D1-16C9DB394DAA}"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E4F0EC-C4D7-47D6-9805-6862138B2F11}" type="slidenum">
              <a:rPr lang="en-US" smtClean="0"/>
              <a:t>‹#›</a:t>
            </a:fld>
            <a:endParaRPr lang="en-US"/>
          </a:p>
        </p:txBody>
      </p:sp>
    </p:spTree>
    <p:extLst>
      <p:ext uri="{BB962C8B-B14F-4D97-AF65-F5344CB8AC3E}">
        <p14:creationId xmlns:p14="http://schemas.microsoft.com/office/powerpoint/2010/main" val="2219068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F0EAE9E-7F87-45AC-A3D1-16C9DB394DAA}" type="datetimeFigureOut">
              <a:rPr lang="en-US" smtClean="0"/>
              <a:t>4/17/2024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E4F0EC-C4D7-47D6-9805-6862138B2F11}" type="slidenum">
              <a:rPr lang="en-US" smtClean="0"/>
              <a:t>‹#›</a:t>
            </a:fld>
            <a:endParaRPr lang="en-US"/>
          </a:p>
        </p:txBody>
      </p:sp>
    </p:spTree>
    <p:extLst>
      <p:ext uri="{BB962C8B-B14F-4D97-AF65-F5344CB8AC3E}">
        <p14:creationId xmlns:p14="http://schemas.microsoft.com/office/powerpoint/2010/main" val="82336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F0EAE9E-7F87-45AC-A3D1-16C9DB394DAA}" type="datetimeFigureOut">
              <a:rPr lang="en-US" smtClean="0"/>
              <a:t>4/17/2024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E4F0EC-C4D7-47D6-9805-6862138B2F11}" type="slidenum">
              <a:rPr lang="en-US" smtClean="0"/>
              <a:t>‹#›</a:t>
            </a:fld>
            <a:endParaRPr lang="en-US"/>
          </a:p>
        </p:txBody>
      </p:sp>
    </p:spTree>
    <p:extLst>
      <p:ext uri="{BB962C8B-B14F-4D97-AF65-F5344CB8AC3E}">
        <p14:creationId xmlns:p14="http://schemas.microsoft.com/office/powerpoint/2010/main" val="2804122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0EAE9E-7F87-45AC-A3D1-16C9DB394DAA}" type="datetimeFigureOut">
              <a:rPr lang="en-US" smtClean="0"/>
              <a:t>4/17/2024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E4F0EC-C4D7-47D6-9805-6862138B2F11}" type="slidenum">
              <a:rPr lang="en-US" smtClean="0"/>
              <a:t>‹#›</a:t>
            </a:fld>
            <a:endParaRPr lang="en-US"/>
          </a:p>
        </p:txBody>
      </p:sp>
    </p:spTree>
    <p:extLst>
      <p:ext uri="{BB962C8B-B14F-4D97-AF65-F5344CB8AC3E}">
        <p14:creationId xmlns:p14="http://schemas.microsoft.com/office/powerpoint/2010/main" val="2315305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0EAE9E-7F87-45AC-A3D1-16C9DB394DAA}"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E4F0EC-C4D7-47D6-9805-6862138B2F11}" type="slidenum">
              <a:rPr lang="en-US" smtClean="0"/>
              <a:t>‹#›</a:t>
            </a:fld>
            <a:endParaRPr lang="en-US"/>
          </a:p>
        </p:txBody>
      </p:sp>
    </p:spTree>
    <p:extLst>
      <p:ext uri="{BB962C8B-B14F-4D97-AF65-F5344CB8AC3E}">
        <p14:creationId xmlns:p14="http://schemas.microsoft.com/office/powerpoint/2010/main" val="2166365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0EAE9E-7F87-45AC-A3D1-16C9DB394DAA}"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E4F0EC-C4D7-47D6-9805-6862138B2F11}" type="slidenum">
              <a:rPr lang="en-US" smtClean="0"/>
              <a:t>‹#›</a:t>
            </a:fld>
            <a:endParaRPr lang="en-US"/>
          </a:p>
        </p:txBody>
      </p:sp>
    </p:spTree>
    <p:extLst>
      <p:ext uri="{BB962C8B-B14F-4D97-AF65-F5344CB8AC3E}">
        <p14:creationId xmlns:p14="http://schemas.microsoft.com/office/powerpoint/2010/main" val="2738768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F0EAE9E-7F87-45AC-A3D1-16C9DB394DAA}" type="datetimeFigureOut">
              <a:rPr lang="en-US" smtClean="0"/>
              <a:t>4/17/2024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1E4F0EC-C4D7-47D6-9805-6862138B2F11}" type="slidenum">
              <a:rPr lang="en-US" smtClean="0"/>
              <a:t>‹#›</a:t>
            </a:fld>
            <a:endParaRPr lang="en-US"/>
          </a:p>
        </p:txBody>
      </p:sp>
    </p:spTree>
    <p:extLst>
      <p:ext uri="{BB962C8B-B14F-4D97-AF65-F5344CB8AC3E}">
        <p14:creationId xmlns:p14="http://schemas.microsoft.com/office/powerpoint/2010/main" val="186184730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2665866"/>
          </a:xfrm>
        </p:spPr>
        <p:txBody>
          <a:bodyPr>
            <a:normAutofit/>
          </a:bodyPr>
          <a:lstStyle/>
          <a:p>
            <a:r>
              <a:rPr lang="en-US" sz="5400" dirty="0" smtClean="0"/>
              <a:t>Sentimental analysis </a:t>
            </a:r>
            <a:br>
              <a:rPr lang="en-US" sz="5400" dirty="0" smtClean="0"/>
            </a:br>
            <a:r>
              <a:rPr lang="en-US" sz="5400" dirty="0" smtClean="0"/>
              <a:t>natural language processing</a:t>
            </a:r>
            <a:endParaRPr lang="en-US" sz="5400" dirty="0"/>
          </a:p>
        </p:txBody>
      </p:sp>
      <p:sp>
        <p:nvSpPr>
          <p:cNvPr id="3" name="Subtitle 2"/>
          <p:cNvSpPr>
            <a:spLocks noGrp="1"/>
          </p:cNvSpPr>
          <p:nvPr>
            <p:ph type="subTitle" idx="1"/>
          </p:nvPr>
        </p:nvSpPr>
        <p:spPr>
          <a:xfrm>
            <a:off x="1876424" y="3788228"/>
            <a:ext cx="8791575" cy="1469571"/>
          </a:xfrm>
        </p:spPr>
        <p:txBody>
          <a:bodyPr>
            <a:normAutofit/>
          </a:bodyPr>
          <a:lstStyle/>
          <a:p>
            <a:r>
              <a:rPr lang="en-US" sz="2400" dirty="0" smtClean="0"/>
              <a:t> Opinion mining</a:t>
            </a:r>
            <a:endParaRPr lang="en-US" sz="2400" dirty="0"/>
          </a:p>
        </p:txBody>
      </p:sp>
    </p:spTree>
    <p:extLst>
      <p:ext uri="{BB962C8B-B14F-4D97-AF65-F5344CB8AC3E}">
        <p14:creationId xmlns:p14="http://schemas.microsoft.com/office/powerpoint/2010/main" val="593407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48579"/>
          </a:xfrm>
        </p:spPr>
        <p:txBody>
          <a:bodyPr/>
          <a:lstStyle/>
          <a:p>
            <a:r>
              <a:rPr lang="en-US" dirty="0" smtClean="0"/>
              <a:t>Coding</a:t>
            </a:r>
            <a:endParaRPr lang="en-US" dirty="0"/>
          </a:p>
        </p:txBody>
      </p:sp>
      <p:sp>
        <p:nvSpPr>
          <p:cNvPr id="3" name="Content Placeholder 2"/>
          <p:cNvSpPr>
            <a:spLocks noGrp="1"/>
          </p:cNvSpPr>
          <p:nvPr>
            <p:ph idx="1"/>
          </p:nvPr>
        </p:nvSpPr>
        <p:spPr>
          <a:xfrm>
            <a:off x="1141412" y="1267097"/>
            <a:ext cx="9905999" cy="4524104"/>
          </a:xfrm>
        </p:spPr>
        <p:txBody>
          <a:bodyPr>
            <a:normAutofit fontScale="92500" lnSpcReduction="10000"/>
          </a:bodyPr>
          <a:lstStyle/>
          <a:p>
            <a:pPr marL="0" indent="0">
              <a:buNone/>
            </a:pPr>
            <a:r>
              <a:rPr lang="en-US" dirty="0"/>
              <a:t>import pandas as </a:t>
            </a:r>
            <a:r>
              <a:rPr lang="en-US" dirty="0" smtClean="0"/>
              <a:t>pd</a:t>
            </a:r>
          </a:p>
          <a:p>
            <a:pPr marL="0" indent="0">
              <a:buNone/>
            </a:pPr>
            <a:r>
              <a:rPr lang="en-US" dirty="0" smtClean="0"/>
              <a:t>from </a:t>
            </a:r>
            <a:r>
              <a:rPr lang="en-US" dirty="0"/>
              <a:t>sklearn.feature_extraction.text import </a:t>
            </a:r>
            <a:r>
              <a:rPr lang="en-US" dirty="0" smtClean="0"/>
              <a:t>TfidfVectorizer</a:t>
            </a:r>
          </a:p>
          <a:p>
            <a:pPr marL="0" indent="0">
              <a:buNone/>
            </a:pPr>
            <a:r>
              <a:rPr lang="en-US" dirty="0" smtClean="0"/>
              <a:t>from </a:t>
            </a:r>
            <a:r>
              <a:rPr lang="en-US" dirty="0"/>
              <a:t>sklearn.linear_model import </a:t>
            </a:r>
            <a:r>
              <a:rPr lang="en-US" dirty="0" smtClean="0"/>
              <a:t>LogisticRegression</a:t>
            </a:r>
          </a:p>
          <a:p>
            <a:pPr marL="0" indent="0">
              <a:buNone/>
            </a:pPr>
            <a:r>
              <a:rPr lang="en-US" dirty="0" smtClean="0"/>
              <a:t>from </a:t>
            </a:r>
            <a:r>
              <a:rPr lang="en-US" dirty="0"/>
              <a:t>sklearn.model_selection import </a:t>
            </a:r>
            <a:r>
              <a:rPr lang="en-US" dirty="0" smtClean="0"/>
              <a:t>train_test_split</a:t>
            </a:r>
          </a:p>
          <a:p>
            <a:pPr marL="0" indent="0">
              <a:buNone/>
            </a:pPr>
            <a:r>
              <a:rPr lang="en-US" dirty="0" smtClean="0"/>
              <a:t>from </a:t>
            </a:r>
            <a:r>
              <a:rPr lang="en-US" dirty="0"/>
              <a:t>sklearn.metrics import accuracy_score </a:t>
            </a:r>
            <a:endParaRPr lang="en-US" dirty="0" smtClean="0"/>
          </a:p>
          <a:p>
            <a:pPr marL="0" indent="0">
              <a:buNone/>
            </a:pPr>
            <a:r>
              <a:rPr lang="en-US" dirty="0" smtClean="0"/>
              <a:t># </a:t>
            </a:r>
            <a:r>
              <a:rPr lang="en-US" dirty="0"/>
              <a:t>Load the </a:t>
            </a:r>
            <a:r>
              <a:rPr lang="en-US" dirty="0" smtClean="0"/>
              <a:t>dataset</a:t>
            </a:r>
          </a:p>
          <a:p>
            <a:pPr marL="0" indent="0">
              <a:buNone/>
            </a:pPr>
            <a:r>
              <a:rPr lang="en-US" dirty="0" smtClean="0"/>
              <a:t>emails </a:t>
            </a:r>
            <a:r>
              <a:rPr lang="en-US" dirty="0"/>
              <a:t>= pd.read_csv('emails.csv</a:t>
            </a:r>
            <a:r>
              <a:rPr lang="en-US" dirty="0" smtClean="0"/>
              <a:t>')</a:t>
            </a:r>
          </a:p>
          <a:p>
            <a:pPr marL="0" indent="0">
              <a:buNone/>
            </a:pPr>
            <a:r>
              <a:rPr lang="en-US" dirty="0" smtClean="0"/>
              <a:t> </a:t>
            </a:r>
            <a:r>
              <a:rPr lang="en-US" dirty="0"/>
              <a:t># Preprocess the </a:t>
            </a:r>
            <a:r>
              <a:rPr lang="en-US" dirty="0" smtClean="0"/>
              <a:t>data</a:t>
            </a:r>
          </a:p>
          <a:p>
            <a:pPr marL="0" indent="0">
              <a:buNone/>
            </a:pPr>
            <a:r>
              <a:rPr lang="en-US" dirty="0" smtClean="0"/>
              <a:t>emails</a:t>
            </a:r>
            <a:r>
              <a:rPr lang="en-US" dirty="0"/>
              <a:t>['text'] = emails['text'].str.lower</a:t>
            </a:r>
            <a:r>
              <a:rPr lang="en-US" dirty="0" smtClean="0"/>
              <a:t>()</a:t>
            </a:r>
          </a:p>
        </p:txBody>
      </p:sp>
    </p:spTree>
    <p:extLst>
      <p:ext uri="{BB962C8B-B14F-4D97-AF65-F5344CB8AC3E}">
        <p14:creationId xmlns:p14="http://schemas.microsoft.com/office/powerpoint/2010/main" val="939625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718457"/>
            <a:ext cx="9905999" cy="5072744"/>
          </a:xfrm>
        </p:spPr>
        <p:txBody>
          <a:bodyPr>
            <a:normAutofit fontScale="85000" lnSpcReduction="10000"/>
          </a:bodyPr>
          <a:lstStyle/>
          <a:p>
            <a:pPr marL="0" indent="0">
              <a:buNone/>
            </a:pPr>
            <a:r>
              <a:rPr lang="en-US" dirty="0"/>
              <a:t>emails['text'] = emails['text'].str.replace('[^\w\s]', '') </a:t>
            </a:r>
            <a:endParaRPr lang="en-US" dirty="0" smtClean="0"/>
          </a:p>
          <a:p>
            <a:pPr marL="0" indent="0">
              <a:buNone/>
            </a:pPr>
            <a:r>
              <a:rPr lang="en-US" dirty="0" smtClean="0"/>
              <a:t># </a:t>
            </a:r>
            <a:r>
              <a:rPr lang="en-US" dirty="0"/>
              <a:t>Create the TF-IDF </a:t>
            </a:r>
            <a:r>
              <a:rPr lang="en-US" dirty="0" smtClean="0"/>
              <a:t>vectorizer</a:t>
            </a:r>
          </a:p>
          <a:p>
            <a:pPr marL="0" indent="0">
              <a:buNone/>
            </a:pPr>
            <a:r>
              <a:rPr lang="en-US" dirty="0" smtClean="0"/>
              <a:t>vectorizer </a:t>
            </a:r>
            <a:r>
              <a:rPr lang="en-US" dirty="0"/>
              <a:t>= TfidfVectorizer()features = vectorizer.fit_transform(emails['text']) </a:t>
            </a:r>
            <a:endParaRPr lang="en-US" dirty="0" smtClean="0"/>
          </a:p>
          <a:p>
            <a:pPr marL="0" indent="0">
              <a:buNone/>
            </a:pPr>
            <a:r>
              <a:rPr lang="en-US" dirty="0" smtClean="0"/>
              <a:t># </a:t>
            </a:r>
            <a:r>
              <a:rPr lang="en-US" dirty="0"/>
              <a:t>Split the data into training and testing </a:t>
            </a:r>
            <a:r>
              <a:rPr lang="en-US" dirty="0" smtClean="0"/>
              <a:t>sets</a:t>
            </a:r>
          </a:p>
          <a:p>
            <a:pPr marL="0" indent="0">
              <a:buNone/>
            </a:pPr>
            <a:r>
              <a:rPr lang="en-US" dirty="0" smtClean="0"/>
              <a:t>X_train</a:t>
            </a:r>
            <a:r>
              <a:rPr lang="en-US" dirty="0"/>
              <a:t>, X_test, y_train, y_test = train_test_split(features, emails['sentiment'], test_size=0.2) </a:t>
            </a:r>
            <a:endParaRPr lang="en-US" dirty="0" smtClean="0"/>
          </a:p>
          <a:p>
            <a:pPr marL="0" indent="0">
              <a:buNone/>
            </a:pPr>
            <a:r>
              <a:rPr lang="en-US" dirty="0" smtClean="0"/>
              <a:t># </a:t>
            </a:r>
            <a:r>
              <a:rPr lang="en-US" dirty="0"/>
              <a:t>Train the logistic regression </a:t>
            </a:r>
            <a:r>
              <a:rPr lang="en-US" dirty="0" smtClean="0"/>
              <a:t>model</a:t>
            </a:r>
          </a:p>
          <a:p>
            <a:pPr marL="0" indent="0">
              <a:buNone/>
            </a:pPr>
            <a:r>
              <a:rPr lang="en-US" dirty="0" smtClean="0"/>
              <a:t>model </a:t>
            </a:r>
            <a:r>
              <a:rPr lang="en-US" dirty="0"/>
              <a:t>= LogisticRegression()model.fit(X_train, y_train) </a:t>
            </a:r>
            <a:endParaRPr lang="en-US" dirty="0" smtClean="0"/>
          </a:p>
          <a:p>
            <a:pPr marL="0" indent="0">
              <a:buNone/>
            </a:pPr>
            <a:r>
              <a:rPr lang="en-US" dirty="0" smtClean="0"/>
              <a:t># </a:t>
            </a:r>
            <a:r>
              <a:rPr lang="en-US" dirty="0"/>
              <a:t>Evaluate the model on the test </a:t>
            </a:r>
            <a:r>
              <a:rPr lang="en-US" dirty="0" smtClean="0"/>
              <a:t>set</a:t>
            </a:r>
          </a:p>
          <a:p>
            <a:pPr marL="0" indent="0">
              <a:buNone/>
            </a:pPr>
            <a:r>
              <a:rPr lang="en-US" dirty="0" smtClean="0"/>
              <a:t>predictions </a:t>
            </a:r>
            <a:r>
              <a:rPr lang="en-US" dirty="0"/>
              <a:t>= model.predict(X_test</a:t>
            </a:r>
            <a:r>
              <a:rPr lang="en-US" dirty="0" smtClean="0"/>
              <a:t>)</a:t>
            </a:r>
          </a:p>
          <a:p>
            <a:pPr marL="0" indent="0">
              <a:buNone/>
            </a:pPr>
            <a:r>
              <a:rPr lang="en-US" dirty="0" smtClean="0"/>
              <a:t>accuracy </a:t>
            </a:r>
            <a:r>
              <a:rPr lang="en-US" dirty="0"/>
              <a:t>= accuracy_score(y_test, predictions) </a:t>
            </a:r>
            <a:endParaRPr lang="en-US" dirty="0" smtClean="0"/>
          </a:p>
          <a:p>
            <a:pPr marL="0" indent="0">
              <a:buNone/>
            </a:pPr>
            <a:r>
              <a:rPr lang="en-US" dirty="0" smtClean="0"/>
              <a:t>print</a:t>
            </a:r>
            <a:r>
              <a:rPr lang="en-US" dirty="0"/>
              <a:t>("The accuracy of the model is:", accuracy)</a:t>
            </a:r>
            <a:endParaRPr lang="en-US" dirty="0"/>
          </a:p>
        </p:txBody>
      </p:sp>
    </p:spTree>
    <p:extLst>
      <p:ext uri="{BB962C8B-B14F-4D97-AF65-F5344CB8AC3E}">
        <p14:creationId xmlns:p14="http://schemas.microsoft.com/office/powerpoint/2010/main" val="1242257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26956"/>
          </a:xfrm>
        </p:spPr>
        <p:txBody>
          <a:bodyPr/>
          <a:lstStyle/>
          <a:p>
            <a:r>
              <a:rPr lang="en-US" dirty="0" smtClean="0"/>
              <a:t>output</a:t>
            </a:r>
            <a:endParaRPr lang="en-US" dirty="0"/>
          </a:p>
        </p:txBody>
      </p:sp>
      <p:sp>
        <p:nvSpPr>
          <p:cNvPr id="3" name="Content Placeholder 2"/>
          <p:cNvSpPr>
            <a:spLocks noGrp="1"/>
          </p:cNvSpPr>
          <p:nvPr>
            <p:ph idx="1"/>
          </p:nvPr>
        </p:nvSpPr>
        <p:spPr>
          <a:xfrm>
            <a:off x="1141412" y="1345474"/>
            <a:ext cx="9905999" cy="4445727"/>
          </a:xfrm>
        </p:spPr>
        <p:txBody>
          <a:bodyPr/>
          <a:lstStyle/>
          <a:p>
            <a:r>
              <a:rPr lang="en-US" sz="2800" dirty="0"/>
              <a:t>The following output screens show the results of the sentiment analysis system:</a:t>
            </a:r>
          </a:p>
          <a:p>
            <a:r>
              <a:rPr lang="en-US" sz="2800" b="1" dirty="0"/>
              <a:t>Positive </a:t>
            </a:r>
            <a:r>
              <a:rPr lang="en-US" sz="2800" b="1" dirty="0" smtClean="0"/>
              <a:t>Email: The</a:t>
            </a:r>
            <a:r>
              <a:rPr lang="en-US" sz="2800" dirty="0" smtClean="0"/>
              <a:t> </a:t>
            </a:r>
            <a:r>
              <a:rPr lang="en-US" sz="2800" dirty="0"/>
              <a:t>following output screen shows a positive email that has been classified by the system.</a:t>
            </a:r>
          </a:p>
          <a:p>
            <a:r>
              <a:rPr lang="en-US" sz="2800" b="1" dirty="0"/>
              <a:t>Negative </a:t>
            </a:r>
            <a:r>
              <a:rPr lang="en-US" sz="2800" b="1" dirty="0" smtClean="0"/>
              <a:t>Email: The</a:t>
            </a:r>
            <a:r>
              <a:rPr lang="en-US" sz="2800" dirty="0" smtClean="0"/>
              <a:t> </a:t>
            </a:r>
            <a:r>
              <a:rPr lang="en-US" sz="2800" dirty="0"/>
              <a:t>following output screen shows a negative email that has been classified by the system.</a:t>
            </a:r>
          </a:p>
          <a:p>
            <a:pPr marL="0" indent="0">
              <a:buNone/>
            </a:pPr>
            <a:endParaRPr lang="en-US" dirty="0"/>
          </a:p>
        </p:txBody>
      </p:sp>
    </p:spTree>
    <p:extLst>
      <p:ext uri="{BB962C8B-B14F-4D97-AF65-F5344CB8AC3E}">
        <p14:creationId xmlns:p14="http://schemas.microsoft.com/office/powerpoint/2010/main" val="1956266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5516"/>
          </a:xfrm>
        </p:spPr>
        <p:txBody>
          <a:bodyPr/>
          <a:lstStyle/>
          <a:p>
            <a:r>
              <a:rPr lang="en-US" dirty="0" smtClean="0"/>
              <a:t>Conclusion</a:t>
            </a:r>
            <a:endParaRPr lang="en-US" dirty="0"/>
          </a:p>
        </p:txBody>
      </p:sp>
      <p:sp>
        <p:nvSpPr>
          <p:cNvPr id="3" name="Content Placeholder 2"/>
          <p:cNvSpPr>
            <a:spLocks noGrp="1"/>
          </p:cNvSpPr>
          <p:nvPr>
            <p:ph idx="1"/>
          </p:nvPr>
        </p:nvSpPr>
        <p:spPr>
          <a:xfrm>
            <a:off x="1141412" y="1254034"/>
            <a:ext cx="9905999" cy="4537167"/>
          </a:xfrm>
        </p:spPr>
        <p:txBody>
          <a:bodyPr>
            <a:normAutofit/>
          </a:bodyPr>
          <a:lstStyle/>
          <a:p>
            <a:pPr marL="0" indent="0">
              <a:buNone/>
            </a:pPr>
            <a:r>
              <a:rPr lang="en-US" sz="2800" dirty="0"/>
              <a:t>The proposed system is a simple and easy-to-use sentiment analysis system. It can be used to classify emails as positive or negative. The system is based on a machine learning algorithm that is trained on a dataset of labeled emails.</a:t>
            </a:r>
            <a:endParaRPr lang="en-US" sz="2800" dirty="0"/>
          </a:p>
        </p:txBody>
      </p:sp>
    </p:spTree>
    <p:extLst>
      <p:ext uri="{BB962C8B-B14F-4D97-AF65-F5344CB8AC3E}">
        <p14:creationId xmlns:p14="http://schemas.microsoft.com/office/powerpoint/2010/main" val="3691107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7200" dirty="0" smtClean="0"/>
              <a:t>THANK YOU</a:t>
            </a:r>
            <a:endParaRPr lang="en-US" sz="7200" dirty="0"/>
          </a:p>
        </p:txBody>
      </p:sp>
    </p:spTree>
    <p:extLst>
      <p:ext uri="{BB962C8B-B14F-4D97-AF65-F5344CB8AC3E}">
        <p14:creationId xmlns:p14="http://schemas.microsoft.com/office/powerpoint/2010/main" val="384551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48579"/>
          </a:xfrm>
        </p:spPr>
        <p:txBody>
          <a:bodyPr>
            <a:noAutofit/>
          </a:bodyPr>
          <a:lstStyle/>
          <a:p>
            <a:r>
              <a:rPr lang="en-US" sz="4000" dirty="0" smtClean="0"/>
              <a:t>contents</a:t>
            </a:r>
            <a:endParaRPr lang="en-US" sz="4000" dirty="0"/>
          </a:p>
        </p:txBody>
      </p:sp>
      <p:sp>
        <p:nvSpPr>
          <p:cNvPr id="3" name="Content Placeholder 2"/>
          <p:cNvSpPr>
            <a:spLocks noGrp="1"/>
          </p:cNvSpPr>
          <p:nvPr>
            <p:ph idx="1"/>
          </p:nvPr>
        </p:nvSpPr>
        <p:spPr>
          <a:xfrm>
            <a:off x="1141412" y="1149531"/>
            <a:ext cx="9905999" cy="4641670"/>
          </a:xfrm>
        </p:spPr>
        <p:txBody>
          <a:bodyPr/>
          <a:lstStyle/>
          <a:p>
            <a:pPr marL="457200" indent="-457200">
              <a:buFont typeface="+mj-lt"/>
              <a:buAutoNum type="arabicPeriod"/>
            </a:pPr>
            <a:r>
              <a:rPr lang="en-US" dirty="0" smtClean="0"/>
              <a:t>Abstract</a:t>
            </a:r>
          </a:p>
          <a:p>
            <a:pPr marL="457200" indent="-457200">
              <a:buFont typeface="+mj-lt"/>
              <a:buAutoNum type="arabicPeriod"/>
            </a:pPr>
            <a:r>
              <a:rPr lang="en-US" dirty="0" smtClean="0"/>
              <a:t>Existing system</a:t>
            </a:r>
          </a:p>
          <a:p>
            <a:pPr marL="457200" indent="-457200">
              <a:buFont typeface="+mj-lt"/>
              <a:buAutoNum type="arabicPeriod"/>
            </a:pPr>
            <a:r>
              <a:rPr lang="en-US" dirty="0" smtClean="0"/>
              <a:t>Proposed system</a:t>
            </a:r>
          </a:p>
          <a:p>
            <a:pPr marL="457200" indent="-457200">
              <a:buFont typeface="+mj-lt"/>
              <a:buAutoNum type="arabicPeriod"/>
            </a:pPr>
            <a:r>
              <a:rPr lang="en-US" dirty="0" smtClean="0"/>
              <a:t>Description</a:t>
            </a:r>
          </a:p>
          <a:p>
            <a:pPr marL="457200" indent="-457200">
              <a:buFont typeface="+mj-lt"/>
              <a:buAutoNum type="arabicPeriod"/>
            </a:pPr>
            <a:r>
              <a:rPr lang="en-US" dirty="0" smtClean="0"/>
              <a:t>Diagrams</a:t>
            </a:r>
          </a:p>
          <a:p>
            <a:pPr marL="457200" indent="-457200">
              <a:buFont typeface="+mj-lt"/>
              <a:buAutoNum type="arabicPeriod"/>
            </a:pPr>
            <a:r>
              <a:rPr lang="en-US" dirty="0" smtClean="0"/>
              <a:t>Coding</a:t>
            </a:r>
          </a:p>
          <a:p>
            <a:pPr marL="457200" indent="-457200">
              <a:buFont typeface="+mj-lt"/>
              <a:buAutoNum type="arabicPeriod"/>
            </a:pPr>
            <a:r>
              <a:rPr lang="en-US" dirty="0" smtClean="0"/>
              <a:t>Output screens</a:t>
            </a:r>
          </a:p>
          <a:p>
            <a:pPr marL="457200" indent="-457200">
              <a:buFont typeface="+mj-lt"/>
              <a:buAutoNum type="arabicPeriod"/>
            </a:pPr>
            <a:r>
              <a:rPr lang="en-US" dirty="0" smtClean="0"/>
              <a:t>Conclusion</a:t>
            </a:r>
          </a:p>
          <a:p>
            <a:pPr marL="457200" indent="-457200">
              <a:buFont typeface="+mj-lt"/>
              <a:buAutoNum type="arabicPeriod"/>
            </a:pPr>
            <a:endParaRPr lang="en-US" dirty="0" smtClean="0"/>
          </a:p>
        </p:txBody>
      </p:sp>
    </p:spTree>
    <p:extLst>
      <p:ext uri="{BB962C8B-B14F-4D97-AF65-F5344CB8AC3E}">
        <p14:creationId xmlns:p14="http://schemas.microsoft.com/office/powerpoint/2010/main" val="3537035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79208"/>
          </a:xfrm>
        </p:spPr>
        <p:txBody>
          <a:bodyPr>
            <a:normAutofit/>
          </a:bodyPr>
          <a:lstStyle/>
          <a:p>
            <a:r>
              <a:rPr lang="en-US" sz="4000" dirty="0" smtClean="0"/>
              <a:t>Abstract</a:t>
            </a:r>
            <a:endParaRPr lang="en-US" sz="4000" dirty="0"/>
          </a:p>
        </p:txBody>
      </p:sp>
      <p:sp>
        <p:nvSpPr>
          <p:cNvPr id="3" name="Content Placeholder 2"/>
          <p:cNvSpPr>
            <a:spLocks noGrp="1"/>
          </p:cNvSpPr>
          <p:nvPr>
            <p:ph idx="1"/>
          </p:nvPr>
        </p:nvSpPr>
        <p:spPr>
          <a:xfrm>
            <a:off x="1141412" y="1280160"/>
            <a:ext cx="9905999" cy="4511041"/>
          </a:xfrm>
        </p:spPr>
        <p:txBody>
          <a:bodyPr>
            <a:normAutofit/>
          </a:bodyPr>
          <a:lstStyle/>
          <a:p>
            <a:pPr marL="0" indent="0">
              <a:buNone/>
            </a:pPr>
            <a:r>
              <a:rPr lang="en-US" sz="2800" dirty="0"/>
              <a:t>Sentiment analysis is a technique used to determine the emotional tone of a piece of text. It is often used to analyze customer feedback, social media posts, and other forms of text data. This project presents a simple sentiment analysis system that can be used to classify emails as positive or negative. The system uses a machine learning algorithm to learn from a dataset of labeled emails. Once the algorithm is trained, it can be used to classify new emails.</a:t>
            </a:r>
            <a:endParaRPr lang="en-US" sz="2800" dirty="0"/>
          </a:p>
        </p:txBody>
      </p:sp>
    </p:spTree>
    <p:extLst>
      <p:ext uri="{BB962C8B-B14F-4D97-AF65-F5344CB8AC3E}">
        <p14:creationId xmlns:p14="http://schemas.microsoft.com/office/powerpoint/2010/main" val="1285193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53528"/>
          </a:xfrm>
        </p:spPr>
        <p:txBody>
          <a:bodyPr/>
          <a:lstStyle/>
          <a:p>
            <a:r>
              <a:rPr lang="en-US" dirty="0" smtClean="0"/>
              <a:t>Existing system</a:t>
            </a:r>
            <a:endParaRPr lang="en-US" dirty="0"/>
          </a:p>
        </p:txBody>
      </p:sp>
      <p:sp>
        <p:nvSpPr>
          <p:cNvPr id="3" name="Content Placeholder 2"/>
          <p:cNvSpPr>
            <a:spLocks noGrp="1"/>
          </p:cNvSpPr>
          <p:nvPr>
            <p:ph idx="1"/>
          </p:nvPr>
        </p:nvSpPr>
        <p:spPr>
          <a:xfrm>
            <a:off x="1141412" y="1672046"/>
            <a:ext cx="9905999" cy="4119155"/>
          </a:xfrm>
        </p:spPr>
        <p:txBody>
          <a:bodyPr>
            <a:normAutofit/>
          </a:bodyPr>
          <a:lstStyle/>
          <a:p>
            <a:pPr marL="0" indent="0">
              <a:buNone/>
            </a:pPr>
            <a:r>
              <a:rPr lang="en-US" sz="2800" dirty="0"/>
              <a:t>There are a number of existing sentiment analysis systems available. However, many of these systems are complex and difficult to use. The proposed system is designed to be simple and easy to use. It can be used by anyone with a basic understanding of machine learning</a:t>
            </a:r>
            <a:endParaRPr lang="en-US" sz="2800" dirty="0"/>
          </a:p>
        </p:txBody>
      </p:sp>
    </p:spTree>
    <p:extLst>
      <p:ext uri="{BB962C8B-B14F-4D97-AF65-F5344CB8AC3E}">
        <p14:creationId xmlns:p14="http://schemas.microsoft.com/office/powerpoint/2010/main" val="2835975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40019"/>
          </a:xfrm>
        </p:spPr>
        <p:txBody>
          <a:bodyPr/>
          <a:lstStyle/>
          <a:p>
            <a:r>
              <a:rPr lang="en-US" dirty="0" smtClean="0"/>
              <a:t>Proposed system</a:t>
            </a:r>
            <a:endParaRPr lang="en-US" dirty="0"/>
          </a:p>
        </p:txBody>
      </p:sp>
      <p:sp>
        <p:nvSpPr>
          <p:cNvPr id="3" name="Content Placeholder 2"/>
          <p:cNvSpPr>
            <a:spLocks noGrp="1"/>
          </p:cNvSpPr>
          <p:nvPr>
            <p:ph idx="1"/>
          </p:nvPr>
        </p:nvSpPr>
        <p:spPr>
          <a:xfrm>
            <a:off x="1141412" y="1358537"/>
            <a:ext cx="9905999" cy="4432664"/>
          </a:xfrm>
        </p:spPr>
        <p:txBody>
          <a:bodyPr>
            <a:noAutofit/>
          </a:bodyPr>
          <a:lstStyle/>
          <a:p>
            <a:pPr marL="0" indent="0">
              <a:buNone/>
            </a:pPr>
            <a:r>
              <a:rPr lang="en-US" sz="2800" dirty="0"/>
              <a:t>The proposed system consists of the following components:</a:t>
            </a:r>
          </a:p>
          <a:p>
            <a:pPr marL="0" indent="0">
              <a:buNone/>
            </a:pPr>
            <a:r>
              <a:rPr lang="en-US" sz="2800" dirty="0"/>
              <a:t>A dataset of labeled emails</a:t>
            </a:r>
          </a:p>
          <a:p>
            <a:pPr marL="0" indent="0">
              <a:buNone/>
            </a:pPr>
            <a:r>
              <a:rPr lang="en-US" sz="2800" dirty="0"/>
              <a:t>A machine learning algorithm</a:t>
            </a:r>
          </a:p>
          <a:p>
            <a:pPr marL="0" indent="0">
              <a:buNone/>
            </a:pPr>
            <a:r>
              <a:rPr lang="en-US" sz="2800" dirty="0"/>
              <a:t>A user interface</a:t>
            </a:r>
          </a:p>
          <a:p>
            <a:pPr marL="0" indent="0">
              <a:buNone/>
            </a:pPr>
            <a:r>
              <a:rPr lang="en-US" sz="2800" dirty="0"/>
              <a:t>The dataset of labeled emails is used to train the machine learning algorithm. The machine learning algorithm is then used to classify new emails. The user interface allows the user to enter an email and receive a classification.</a:t>
            </a:r>
          </a:p>
        </p:txBody>
      </p:sp>
    </p:spTree>
    <p:extLst>
      <p:ext uri="{BB962C8B-B14F-4D97-AF65-F5344CB8AC3E}">
        <p14:creationId xmlns:p14="http://schemas.microsoft.com/office/powerpoint/2010/main" val="4049437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62088"/>
          </a:xfrm>
        </p:spPr>
        <p:txBody>
          <a:bodyPr/>
          <a:lstStyle/>
          <a:p>
            <a:r>
              <a:rPr lang="en-US" dirty="0" smtClean="0"/>
              <a:t>Description</a:t>
            </a:r>
            <a:endParaRPr lang="en-US" dirty="0"/>
          </a:p>
        </p:txBody>
      </p:sp>
      <p:sp>
        <p:nvSpPr>
          <p:cNvPr id="3" name="Content Placeholder 2"/>
          <p:cNvSpPr>
            <a:spLocks noGrp="1"/>
          </p:cNvSpPr>
          <p:nvPr>
            <p:ph idx="1"/>
          </p:nvPr>
        </p:nvSpPr>
        <p:spPr>
          <a:xfrm>
            <a:off x="1141412" y="1580606"/>
            <a:ext cx="9905999" cy="4210595"/>
          </a:xfrm>
        </p:spPr>
        <p:txBody>
          <a:bodyPr>
            <a:noAutofit/>
          </a:bodyPr>
          <a:lstStyle/>
          <a:p>
            <a:pPr marL="0" indent="0">
              <a:buNone/>
            </a:pPr>
            <a:r>
              <a:rPr lang="en-US" sz="2800" b="1" dirty="0"/>
              <a:t>This project presents a simple sentiment analysis system that can be used to classify emails as positive or negative.</a:t>
            </a:r>
            <a:r>
              <a:rPr lang="en-US" sz="2800" dirty="0"/>
              <a:t> The system uses a machine learning algorithm to learn from a dataset of labeled emails. Once the algorithm is trained, it can be used to classify new emails.</a:t>
            </a:r>
          </a:p>
          <a:p>
            <a:pPr marL="0" indent="0">
              <a:buNone/>
            </a:pPr>
            <a:r>
              <a:rPr lang="en-US" sz="2800" b="1" dirty="0"/>
              <a:t>The system is designed to be simple and easy to use.</a:t>
            </a:r>
            <a:r>
              <a:rPr lang="en-US" sz="2800" dirty="0"/>
              <a:t> It can be used by anyone with a basic understanding of machine learning</a:t>
            </a:r>
            <a:r>
              <a:rPr lang="en-US" sz="2800" dirty="0" smtClean="0"/>
              <a:t>.</a:t>
            </a:r>
            <a:endParaRPr lang="en-US" sz="2800" dirty="0"/>
          </a:p>
        </p:txBody>
      </p:sp>
    </p:spTree>
    <p:extLst>
      <p:ext uri="{BB962C8B-B14F-4D97-AF65-F5344CB8AC3E}">
        <p14:creationId xmlns:p14="http://schemas.microsoft.com/office/powerpoint/2010/main" val="1749467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757646"/>
            <a:ext cx="9905999" cy="5033555"/>
          </a:xfrm>
        </p:spPr>
        <p:txBody>
          <a:bodyPr>
            <a:normAutofit/>
          </a:bodyPr>
          <a:lstStyle/>
          <a:p>
            <a:pPr marL="0" indent="0">
              <a:buNone/>
            </a:pPr>
            <a:r>
              <a:rPr lang="en-US" sz="2800" b="1" dirty="0"/>
              <a:t>The system has a number of potential applications.</a:t>
            </a:r>
            <a:r>
              <a:rPr lang="en-US" sz="2800" dirty="0"/>
              <a:t> </a:t>
            </a:r>
            <a:endParaRPr lang="en-US" sz="2800" dirty="0" smtClean="0"/>
          </a:p>
          <a:p>
            <a:pPr marL="0" indent="0">
              <a:buNone/>
            </a:pPr>
            <a:r>
              <a:rPr lang="en-US" sz="2800" dirty="0" smtClean="0"/>
              <a:t>It </a:t>
            </a:r>
            <a:r>
              <a:rPr lang="en-US" sz="2800" dirty="0"/>
              <a:t>can be used to:</a:t>
            </a:r>
          </a:p>
          <a:p>
            <a:pPr marL="0" indent="0">
              <a:buNone/>
            </a:pPr>
            <a:r>
              <a:rPr lang="en-US" sz="2800" dirty="0"/>
              <a:t>Analyze customer feedback to identify areas for improvement</a:t>
            </a:r>
          </a:p>
          <a:p>
            <a:pPr marL="0" indent="0">
              <a:buNone/>
            </a:pPr>
            <a:r>
              <a:rPr lang="en-US" sz="2800" dirty="0"/>
              <a:t>Monitor social media sentiment to track brand reputation</a:t>
            </a:r>
          </a:p>
          <a:p>
            <a:pPr marL="0" indent="0">
              <a:buNone/>
            </a:pPr>
            <a:r>
              <a:rPr lang="en-US" sz="2800" dirty="0"/>
              <a:t>Filter emails to identify important messages</a:t>
            </a:r>
            <a:endParaRPr lang="en-US" sz="2800" dirty="0"/>
          </a:p>
        </p:txBody>
      </p:sp>
    </p:spTree>
    <p:extLst>
      <p:ext uri="{BB962C8B-B14F-4D97-AF65-F5344CB8AC3E}">
        <p14:creationId xmlns:p14="http://schemas.microsoft.com/office/powerpoint/2010/main" val="1866045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40019"/>
          </a:xfrm>
        </p:spPr>
        <p:txBody>
          <a:bodyPr/>
          <a:lstStyle/>
          <a:p>
            <a:r>
              <a:rPr lang="en-US" dirty="0" smtClean="0"/>
              <a:t>Diagrams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2" y="1450340"/>
            <a:ext cx="9400313" cy="4432300"/>
          </a:xfrm>
        </p:spPr>
      </p:pic>
    </p:spTree>
    <p:extLst>
      <p:ext uri="{BB962C8B-B14F-4D97-AF65-F5344CB8AC3E}">
        <p14:creationId xmlns:p14="http://schemas.microsoft.com/office/powerpoint/2010/main" val="1152182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67543" y="900885"/>
            <a:ext cx="9026434" cy="5068842"/>
          </a:xfrm>
        </p:spPr>
      </p:pic>
    </p:spTree>
    <p:extLst>
      <p:ext uri="{BB962C8B-B14F-4D97-AF65-F5344CB8AC3E}">
        <p14:creationId xmlns:p14="http://schemas.microsoft.com/office/powerpoint/2010/main" val="27937458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25</TotalTime>
  <Words>495</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Tw Cen MT</vt:lpstr>
      <vt:lpstr>Circuit</vt:lpstr>
      <vt:lpstr>Sentimental analysis  natural language processing</vt:lpstr>
      <vt:lpstr>contents</vt:lpstr>
      <vt:lpstr>Abstract</vt:lpstr>
      <vt:lpstr>Existing system</vt:lpstr>
      <vt:lpstr>Proposed system</vt:lpstr>
      <vt:lpstr>Description</vt:lpstr>
      <vt:lpstr>PowerPoint Presentation</vt:lpstr>
      <vt:lpstr>Diagrams</vt:lpstr>
      <vt:lpstr>PowerPoint Presentation</vt:lpstr>
      <vt:lpstr>Coding</vt:lpstr>
      <vt:lpstr>PowerPoint Presentation</vt:lpstr>
      <vt:lpstr>output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analysis  natural language processing</dc:title>
  <dc:creator>DELL</dc:creator>
  <cp:lastModifiedBy>DELL</cp:lastModifiedBy>
  <cp:revision>3</cp:revision>
  <dcterms:created xsi:type="dcterms:W3CDTF">2024-04-17T04:04:07Z</dcterms:created>
  <dcterms:modified xsi:type="dcterms:W3CDTF">2024-04-17T04:30:06Z</dcterms:modified>
</cp:coreProperties>
</file>