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042df3e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2042df3e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2042df3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2042df3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042df3e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042df3e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2042df3e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2042df3e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042df3ea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2042df3ea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042df3e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2042df3e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herobotreport.com/autonomous-navigation-design-challenges/" TargetMode="External"/><Relationship Id="rId4" Type="http://schemas.openxmlformats.org/officeDocument/2006/relationships/hyperlink" Target="https://www.visiononline.org/blog-article.cfm/Embedded-Sensing-Layers-for-Autonomous-Navigation/114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i.com/en-in/shop/data-acquisition.html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nmannedsystemstechnology.com/company/seafloor-systems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gage-applied.com/data-acquisition/applications/index.htm" TargetMode="External"/><Relationship Id="rId4" Type="http://schemas.openxmlformats.org/officeDocument/2006/relationships/hyperlink" Target="https://dewesoft.com/products/daq-systems/sirius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B5394"/>
                </a:solidFill>
              </a:rPr>
              <a:t>Autonomous Navigation and Data Acquisition Systems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: 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S.Vikhyath (S20180020243)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Siddanathi Hemanth Kumar (S20180020245)</a:t>
            </a:r>
            <a:endParaRPr b="1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625" y="-80200"/>
            <a:ext cx="76881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B5394"/>
                </a:solidFill>
              </a:rPr>
              <a:t>Introduction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5" y="1343525"/>
            <a:ext cx="76125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Autonomous navigation enables a vehicle or a robot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plan its path and execute its plan without human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</a:t>
            </a:r>
            <a:r>
              <a:rPr lang="en" sz="1300"/>
              <a:t>ntervention.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Autonomous navigation lies at the heart of autonomous 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robots and vehicles, and involves a multi-disciplinary 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approach.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It includes a variety of topics such as	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Sensor technologies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Behaviour modelling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Trajectory prediction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Localization and mapping methods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Path planning in the presence of obstacles etc.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Image Source : 1)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https://www.therobotreport.com/autonomous-navigation-design-challenges/</a:t>
            </a:r>
            <a:endParaRPr sz="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        2)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https://www.visiononline.org/blog-article.cfm/Embedded-Sensing-Layers-for-Autonomous-Navigation/114</a:t>
            </a:r>
            <a:endParaRPr sz="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9625" y="621625"/>
            <a:ext cx="4712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Autonomous Navigation 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025" y="734801"/>
            <a:ext cx="3632400" cy="18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2025" y="2726525"/>
            <a:ext cx="3632400" cy="21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729625" y="-80200"/>
            <a:ext cx="76881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B5394"/>
                </a:solidFill>
              </a:rPr>
              <a:t>Introduction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29625" y="1343525"/>
            <a:ext cx="76881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Data acquisition is a process where raw data from the physical world are collected, processed, stored and used.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raw data is converted into digital numeric values so that they can be manipulated by a computer.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 sz="1300"/>
              <a:t>Data Acquisition System interfaces between the sensor and a computer running the DAQ software.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Image Source :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https://www.ni.com/en-in/shop/data-acquisition.html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29625" y="621625"/>
            <a:ext cx="4712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Data Acquisition Systems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775" y="1343525"/>
            <a:ext cx="5357798" cy="177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729625" y="0"/>
            <a:ext cx="76881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</a:rPr>
              <a:t>Importance and Technological Advancements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9625" y="1343525"/>
            <a:ext cx="76881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At first, autonomous navigation was based on planar sensors, such as laser range-finders, that can only sense at one level.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Sensors such as camera, RADAR and LiDAR are used in current generation autonomous navigation systems.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They help the system detect the speed, distance and 3d shape of the surroundings and nearby objects.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Autonomous Navigation is used in :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Unmanned Aerial Vehicles (UAV)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Autonomous Surface Vehicles (ASV)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Self-driving/Autonomous cars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Autonomous Underwater Vehicles (AUV) etc.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Image Source :</a:t>
            </a:r>
            <a:r>
              <a:rPr lang="en" sz="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https://www.unmannedsystemstechnology.com/company/seafloor-systems/</a:t>
            </a:r>
            <a:endParaRPr sz="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29625" y="621625"/>
            <a:ext cx="4712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Autonomous Navigation 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574" y="3035775"/>
            <a:ext cx="3122399" cy="18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729625" y="1343525"/>
            <a:ext cx="82080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concept of DAQ was introduced in 1963.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IBM was the first to announce a computer that was solely made for DAQ tasks called the IBM 7700 DAQ system.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They play a key role in digitizing the sensor data in a cyber physical system.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Development of more affordable sensors and better DAQ systems resulted in Big Data.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Advances in USB technology made DAQ and storage more efficient.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DAQ systems are used in 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Aerospace applications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Aircrafts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Biomedical applications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Test &amp; Measurement Applications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Refer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http://www.gage-applied.com/data-acquisition/applications/index.htm</a:t>
            </a:r>
            <a:r>
              <a:rPr lang="en" sz="900"/>
              <a:t> for more info on applications.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Source :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https://dewesoft.com/products/daq-systems/sirius</a:t>
            </a:r>
            <a:endParaRPr sz="700"/>
          </a:p>
        </p:txBody>
      </p:sp>
      <p:sp>
        <p:nvSpPr>
          <p:cNvPr id="122" name="Google Shape;122;p17"/>
          <p:cNvSpPr txBox="1"/>
          <p:nvPr/>
        </p:nvSpPr>
        <p:spPr>
          <a:xfrm>
            <a:off x="729625" y="621625"/>
            <a:ext cx="4712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Data Acquisition Systems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>
            <p:ph type="ctrTitle"/>
          </p:nvPr>
        </p:nvSpPr>
        <p:spPr>
          <a:xfrm>
            <a:off x="729625" y="0"/>
            <a:ext cx="76881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</a:rPr>
              <a:t>Importance and Technological Advancements</a:t>
            </a:r>
            <a:endParaRPr sz="2400">
              <a:solidFill>
                <a:srgbClr val="0B5394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2400" y="3125375"/>
            <a:ext cx="3578323" cy="18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729625" y="1343525"/>
            <a:ext cx="76881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Getting the software right.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Gathering enough Real-world data.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Creating highly accurate motion control.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Processing power.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Amount of storage.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Inability to re-configure a Data Acquisition System.</a:t>
            </a:r>
            <a:endParaRPr sz="1300"/>
          </a:p>
        </p:txBody>
      </p:sp>
      <p:sp>
        <p:nvSpPr>
          <p:cNvPr id="131" name="Google Shape;131;p18"/>
          <p:cNvSpPr txBox="1"/>
          <p:nvPr/>
        </p:nvSpPr>
        <p:spPr>
          <a:xfrm>
            <a:off x="729625" y="621625"/>
            <a:ext cx="4712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Autonomous Navigation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>
            <p:ph type="ctrTitle"/>
          </p:nvPr>
        </p:nvSpPr>
        <p:spPr>
          <a:xfrm>
            <a:off x="729625" y="0"/>
            <a:ext cx="76881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</a:rPr>
              <a:t>Challenges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29625" y="2499850"/>
            <a:ext cx="4712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Data Acquisition Systems 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08575" y="3041050"/>
            <a:ext cx="783125" cy="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ctrTitle"/>
          </p:nvPr>
        </p:nvSpPr>
        <p:spPr>
          <a:xfrm>
            <a:off x="769550" y="1553050"/>
            <a:ext cx="76881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B5394"/>
                </a:solidFill>
              </a:rPr>
              <a:t>THANK YOU</a:t>
            </a:r>
            <a:endParaRPr sz="3600">
              <a:solidFill>
                <a:srgbClr val="0B5394"/>
              </a:solidFill>
            </a:endParaRPr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