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8.xml" ContentType="application/vnd.openxmlformats-officedocument.presentationml.tags+xml"/>
  <Override PartName="/docProps/custom.xml" ContentType="application/vnd.openxmlformats-officedocument.custom-properties+xml"/>
  <Override PartName="/ppt/tags/tag15.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6.xml" ContentType="application/vnd.openxmlformats-officedocument.presentationml.tags+xml"/>
  <Override PartName="/ppt/tags/tag19.xml" ContentType="application/vnd.openxmlformats-officedocument.presentationml.tags+xml"/>
  <Override PartName="/ppt/tags/tag4.xml" ContentType="application/vnd.openxmlformats-officedocument.presentationml.tags+xml"/>
  <Override PartName="/ppt/tags/tag17.xml" ContentType="application/vnd.openxmlformats-officedocument.presentationml.tags+xml"/>
  <Override PartName="/ppt/tags/tag20.xml" ContentType="application/vnd.openxmlformats-officedocument.presentationml.tags+xml"/>
  <Override PartName="/ppt/tags/tag1.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545" r:id="rId2"/>
    <p:sldId id="565" r:id="rId3"/>
    <p:sldId id="560" r:id="rId4"/>
    <p:sldId id="566" r:id="rId5"/>
    <p:sldId id="561" r:id="rId6"/>
    <p:sldId id="567" r:id="rId7"/>
    <p:sldId id="562" r:id="rId8"/>
    <p:sldId id="563" r:id="rId9"/>
    <p:sldId id="568" r:id="rId10"/>
    <p:sldId id="569" r:id="rId11"/>
    <p:sldId id="570" r:id="rId12"/>
    <p:sldId id="571" r:id="rId13"/>
    <p:sldId id="572" r:id="rId14"/>
    <p:sldId id="573" r:id="rId15"/>
    <p:sldId id="548" r:id="rId16"/>
    <p:sldId id="549" r:id="rId17"/>
    <p:sldId id="551" r:id="rId18"/>
    <p:sldId id="552" r:id="rId19"/>
    <p:sldId id="553" r:id="rId20"/>
    <p:sldId id="564" r:id="rId21"/>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4ACECB-AD7C-4EA5-8686-AA7134372648}" v="60" dt="2021-01-19T05:22:13.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shree Ahirrao" userId="b3473ede-1c7a-47c0-a653-a3e10751807d" providerId="ADAL" clId="{714ACECB-AD7C-4EA5-8686-AA7134372648}"/>
    <pc:docChg chg="undo custSel modSld">
      <pc:chgData name="Rajshree Ahirrao" userId="b3473ede-1c7a-47c0-a653-a3e10751807d" providerId="ADAL" clId="{714ACECB-AD7C-4EA5-8686-AA7134372648}" dt="2021-01-19T05:22:26.704" v="35" actId="14100"/>
      <pc:docMkLst>
        <pc:docMk/>
      </pc:docMkLst>
      <pc:sldChg chg="addSp delSp modSp">
        <pc:chgData name="Rajshree Ahirrao" userId="b3473ede-1c7a-47c0-a653-a3e10751807d" providerId="ADAL" clId="{714ACECB-AD7C-4EA5-8686-AA7134372648}" dt="2021-01-19T05:22:26.704" v="35" actId="14100"/>
        <pc:sldMkLst>
          <pc:docMk/>
          <pc:sldMk cId="4178028467" sldId="560"/>
        </pc:sldMkLst>
        <pc:spChg chg="add del mod">
          <ac:chgData name="Rajshree Ahirrao" userId="b3473ede-1c7a-47c0-a653-a3e10751807d" providerId="ADAL" clId="{714ACECB-AD7C-4EA5-8686-AA7134372648}" dt="2021-01-19T05:22:19.798" v="33" actId="478"/>
          <ac:spMkLst>
            <pc:docMk/>
            <pc:sldMk cId="4178028467" sldId="560"/>
            <ac:spMk id="7" creationId="{0DCAC0F8-8D54-4057-B62A-58061A980CDE}"/>
          </ac:spMkLst>
        </pc:spChg>
        <pc:graphicFrameChg chg="add del mod modGraphic">
          <ac:chgData name="Rajshree Ahirrao" userId="b3473ede-1c7a-47c0-a653-a3e10751807d" providerId="ADAL" clId="{714ACECB-AD7C-4EA5-8686-AA7134372648}" dt="2021-01-19T05:22:26.704" v="35" actId="14100"/>
          <ac:graphicFrameMkLst>
            <pc:docMk/>
            <pc:sldMk cId="4178028467" sldId="560"/>
            <ac:graphicFrameMk id="6" creationId="{74EC723C-C953-4C5E-BCAD-3442DA8602F3}"/>
          </ac:graphicFrameMkLst>
        </pc:graphicFrameChg>
      </pc:sldChg>
      <pc:sldChg chg="modSp">
        <pc:chgData name="Rajshree Ahirrao" userId="b3473ede-1c7a-47c0-a653-a3e10751807d" providerId="ADAL" clId="{714ACECB-AD7C-4EA5-8686-AA7134372648}" dt="2021-01-19T05:19:36.586" v="1" actId="14100"/>
        <pc:sldMkLst>
          <pc:docMk/>
          <pc:sldMk cId="2652344212" sldId="562"/>
        </pc:sldMkLst>
        <pc:graphicFrameChg chg="modGraphic">
          <ac:chgData name="Rajshree Ahirrao" userId="b3473ede-1c7a-47c0-a653-a3e10751807d" providerId="ADAL" clId="{714ACECB-AD7C-4EA5-8686-AA7134372648}" dt="2021-01-19T05:19:36.586" v="1" actId="14100"/>
          <ac:graphicFrameMkLst>
            <pc:docMk/>
            <pc:sldMk cId="2652344212" sldId="562"/>
            <ac:graphicFrameMk id="6" creationId="{7D06C8F1-F6F5-405E-9636-B5505714767E}"/>
          </ac:graphicFrameMkLst>
        </pc:graphicFrameChg>
      </pc:sldChg>
      <pc:sldChg chg="modSp">
        <pc:chgData name="Rajshree Ahirrao" userId="b3473ede-1c7a-47c0-a653-a3e10751807d" providerId="ADAL" clId="{714ACECB-AD7C-4EA5-8686-AA7134372648}" dt="2021-01-19T05:21:07.458" v="31" actId="12385"/>
        <pc:sldMkLst>
          <pc:docMk/>
          <pc:sldMk cId="305671515" sldId="563"/>
        </pc:sldMkLst>
        <pc:graphicFrameChg chg="mod modGraphic">
          <ac:chgData name="Rajshree Ahirrao" userId="b3473ede-1c7a-47c0-a653-a3e10751807d" providerId="ADAL" clId="{714ACECB-AD7C-4EA5-8686-AA7134372648}" dt="2021-01-19T05:21:07.458" v="31" actId="12385"/>
          <ac:graphicFrameMkLst>
            <pc:docMk/>
            <pc:sldMk cId="305671515" sldId="563"/>
            <ac:graphicFrameMk id="6" creationId="{869E76CA-0360-4C9B-BB9A-6A6AA6961AB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EB000-359C-4777-8683-318EAD5C7DC9}"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AA26D-6050-4EEF-B649-A76042B680B9}" type="slidenum">
              <a:rPr lang="en-US" smtClean="0"/>
              <a:t>‹#›</a:t>
            </a:fld>
            <a:endParaRPr lang="en-US"/>
          </a:p>
        </p:txBody>
      </p:sp>
    </p:spTree>
    <p:extLst>
      <p:ext uri="{BB962C8B-B14F-4D97-AF65-F5344CB8AC3E}">
        <p14:creationId xmlns:p14="http://schemas.microsoft.com/office/powerpoint/2010/main" val="2985946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sentences using the words. </a:t>
            </a:r>
          </a:p>
          <a:p>
            <a:endParaRPr lang="en-US" dirty="0"/>
          </a:p>
        </p:txBody>
      </p:sp>
      <p:sp>
        <p:nvSpPr>
          <p:cNvPr id="4" name="Slide Number Placeholder 3"/>
          <p:cNvSpPr>
            <a:spLocks noGrp="1"/>
          </p:cNvSpPr>
          <p:nvPr>
            <p:ph type="sldNum" sz="quarter" idx="5"/>
          </p:nvPr>
        </p:nvSpPr>
        <p:spPr/>
        <p:txBody>
          <a:bodyPr/>
          <a:lstStyle/>
          <a:p>
            <a:fld id="{EEAC1278-79F4-47F8-B7A8-E99DED8EAE05}" type="slidenum">
              <a:rPr lang="en-US" smtClean="0"/>
              <a:t>15</a:t>
            </a:fld>
            <a:endParaRPr lang="en-US"/>
          </a:p>
        </p:txBody>
      </p:sp>
    </p:spTree>
    <p:extLst>
      <p:ext uri="{BB962C8B-B14F-4D97-AF65-F5344CB8AC3E}">
        <p14:creationId xmlns:p14="http://schemas.microsoft.com/office/powerpoint/2010/main" val="940229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sentences using the words. </a:t>
            </a:r>
          </a:p>
          <a:p>
            <a:endParaRPr lang="en-US" dirty="0"/>
          </a:p>
        </p:txBody>
      </p:sp>
      <p:sp>
        <p:nvSpPr>
          <p:cNvPr id="4" name="Slide Number Placeholder 3"/>
          <p:cNvSpPr>
            <a:spLocks noGrp="1"/>
          </p:cNvSpPr>
          <p:nvPr>
            <p:ph type="sldNum" sz="quarter" idx="5"/>
          </p:nvPr>
        </p:nvSpPr>
        <p:spPr/>
        <p:txBody>
          <a:bodyPr/>
          <a:lstStyle/>
          <a:p>
            <a:fld id="{EEAC1278-79F4-47F8-B7A8-E99DED8EAE05}" type="slidenum">
              <a:rPr lang="en-US" smtClean="0"/>
              <a:t>16</a:t>
            </a:fld>
            <a:endParaRPr lang="en-US"/>
          </a:p>
        </p:txBody>
      </p:sp>
    </p:spTree>
    <p:extLst>
      <p:ext uri="{BB962C8B-B14F-4D97-AF65-F5344CB8AC3E}">
        <p14:creationId xmlns:p14="http://schemas.microsoft.com/office/powerpoint/2010/main" val="3690709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eck Title">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4EC4D4D6-464A-40BC-8BFC-D788199E46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33775" y="720725"/>
            <a:ext cx="7937500" cy="613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a16="http://schemas.microsoft.com/office/drawing/2014/main" id="{BDF2A723-2280-4B69-A94B-CE8E39DE34D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0725" y="720725"/>
            <a:ext cx="11731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720000" y="3780000"/>
            <a:ext cx="6120000" cy="720000"/>
          </a:xfrm>
        </p:spPr>
        <p:txBody>
          <a:bodyPr>
            <a:normAutofit/>
          </a:bodyPr>
          <a:lstStyle>
            <a:lvl1pPr marL="0" indent="0" algn="l">
              <a:buNone/>
              <a:defRPr sz="15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 name="Title 1"/>
          <p:cNvSpPr>
            <a:spLocks noGrp="1"/>
          </p:cNvSpPr>
          <p:nvPr>
            <p:ph type="ctrTitle"/>
          </p:nvPr>
        </p:nvSpPr>
        <p:spPr>
          <a:xfrm>
            <a:off x="720000" y="1800000"/>
            <a:ext cx="6120000" cy="1800000"/>
          </a:xfrm>
        </p:spPr>
        <p:txBody>
          <a:bodyPr anchor="b"/>
          <a:lstStyle>
            <a:lvl1pPr algn="l">
              <a:defRPr sz="24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89026199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096001" y="0"/>
            <a:ext cx="6095999" cy="3429000"/>
          </a:xfrm>
        </p:spPr>
        <p:txBody>
          <a:bodyPr rtlCol="0">
            <a:noAutofit/>
          </a:bodyPr>
          <a:lstStyle/>
          <a:p>
            <a:pPr lvl="0"/>
            <a:endParaRPr lang="en-US" noProof="0"/>
          </a:p>
        </p:txBody>
      </p:sp>
      <p:sp>
        <p:nvSpPr>
          <p:cNvPr id="2" name="Title 1"/>
          <p:cNvSpPr>
            <a:spLocks noGrp="1"/>
          </p:cNvSpPr>
          <p:nvPr>
            <p:ph type="title"/>
          </p:nvPr>
        </p:nvSpPr>
        <p:spPr>
          <a:xfrm>
            <a:off x="360000" y="360000"/>
            <a:ext cx="11453941" cy="360000"/>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360000" y="1080000"/>
            <a:ext cx="5400000" cy="5040000"/>
          </a:xfrm>
        </p:spPr>
        <p:txBody>
          <a:bodyPr/>
          <a:lstStyle>
            <a:lvl1pPr>
              <a:defRPr/>
            </a:lvl1pPr>
            <a:lvl2pPr>
              <a:defRPr/>
            </a:lvl2pPr>
          </a:lstStyle>
          <a:p>
            <a:pPr lvl="0"/>
            <a:r>
              <a:rPr lang="en-US"/>
              <a:t>Click to edit Master text styles</a:t>
            </a:r>
          </a:p>
          <a:p>
            <a:pPr lvl="1"/>
            <a:r>
              <a:rPr lang="en-US"/>
              <a:t>Second level</a:t>
            </a:r>
          </a:p>
        </p:txBody>
      </p:sp>
      <p:sp>
        <p:nvSpPr>
          <p:cNvPr id="5" name="Picture Placeholder 7"/>
          <p:cNvSpPr>
            <a:spLocks noGrp="1"/>
          </p:cNvSpPr>
          <p:nvPr>
            <p:ph type="pic" sz="quarter" idx="11"/>
          </p:nvPr>
        </p:nvSpPr>
        <p:spPr>
          <a:xfrm>
            <a:off x="6096001" y="3429000"/>
            <a:ext cx="6095999" cy="3429000"/>
          </a:xfrm>
        </p:spPr>
        <p:txBody>
          <a:bodyPr rtlCol="0">
            <a:noAutofit/>
          </a:bodyPr>
          <a:lstStyle/>
          <a:p>
            <a:pPr lvl="0"/>
            <a:endParaRPr lang="en-US" noProof="0"/>
          </a:p>
        </p:txBody>
      </p:sp>
      <p:sp>
        <p:nvSpPr>
          <p:cNvPr id="6" name="Footer Placeholder 3">
            <a:extLst>
              <a:ext uri="{FF2B5EF4-FFF2-40B4-BE49-F238E27FC236}">
                <a16:creationId xmlns:a16="http://schemas.microsoft.com/office/drawing/2014/main" id="{F882D0E0-35AF-44BC-AC9E-FEE84D5D02E8}"/>
              </a:ext>
            </a:extLst>
          </p:cNvPr>
          <p:cNvSpPr>
            <a:spLocks noGrp="1"/>
          </p:cNvSpPr>
          <p:nvPr>
            <p:ph type="ftr" sz="quarter" idx="12"/>
          </p:nvPr>
        </p:nvSpPr>
        <p:spPr>
          <a:blipFill>
            <a:blip r:embed="rId2"/>
          </a:blipFill>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19C2115-62AB-4719-B987-189E72B94B96}"/>
              </a:ext>
            </a:extLst>
          </p:cNvPr>
          <p:cNvSpPr>
            <a:spLocks noGrp="1"/>
          </p:cNvSpPr>
          <p:nvPr>
            <p:ph type="sldNum" sz="quarter" idx="13"/>
          </p:nvPr>
        </p:nvSpPr>
        <p:spPr/>
        <p:txBody>
          <a:bodyPr/>
          <a:lstStyle>
            <a:lvl1pPr>
              <a:defRPr/>
            </a:lvl1pPr>
          </a:lstStyle>
          <a:p>
            <a:pPr>
              <a:defRPr/>
            </a:pPr>
            <a:fld id="{F4545535-80FD-453E-9244-877EB78E5E92}" type="slidenum">
              <a:rPr lang="en-US"/>
              <a:pPr>
                <a:defRPr/>
              </a:pPr>
              <a:t>‹#›</a:t>
            </a:fld>
            <a:endParaRPr lang="en-US"/>
          </a:p>
        </p:txBody>
      </p:sp>
    </p:spTree>
    <p:extLst>
      <p:ext uri="{BB962C8B-B14F-4D97-AF65-F5344CB8AC3E}">
        <p14:creationId xmlns:p14="http://schemas.microsoft.com/office/powerpoint/2010/main" val="64164728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Features">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0"/>
            <a:ext cx="11453941" cy="360000"/>
          </a:xfrm>
        </p:spPr>
        <p:txBody>
          <a:bodyPr/>
          <a:lstStyle>
            <a:lvl1pPr>
              <a:defRPr/>
            </a:lvl1pPr>
          </a:lstStyle>
          <a:p>
            <a:r>
              <a:rPr lang="en-US"/>
              <a:t>Click to edit Master title style</a:t>
            </a:r>
            <a:endParaRPr lang="en-US" dirty="0"/>
          </a:p>
        </p:txBody>
      </p:sp>
      <p:sp>
        <p:nvSpPr>
          <p:cNvPr id="6" name="Content Placeholder 2"/>
          <p:cNvSpPr>
            <a:spLocks noGrp="1"/>
          </p:cNvSpPr>
          <p:nvPr>
            <p:ph sz="half" idx="10"/>
          </p:nvPr>
        </p:nvSpPr>
        <p:spPr>
          <a:xfrm>
            <a:off x="6612003" y="3590926"/>
            <a:ext cx="4320000" cy="540000"/>
          </a:xfrm>
        </p:spPr>
        <p:txBody>
          <a:bodyPr anchor="ctr">
            <a:normAutofit/>
          </a:bodyPr>
          <a:lstStyle>
            <a:lvl1pPr marL="0" indent="0" algn="ctr">
              <a:buNone/>
              <a:defRPr sz="1500" b="1"/>
            </a:lvl1pPr>
            <a:lvl2pPr marL="342900" indent="0" algn="ctr">
              <a:buNone/>
              <a:defRPr sz="1500" b="1"/>
            </a:lvl2pPr>
            <a:lvl3pPr marL="685800" indent="0" algn="ctr">
              <a:buNone/>
              <a:defRPr sz="1500" b="1"/>
            </a:lvl3pPr>
            <a:lvl4pPr marL="1028700" indent="0" algn="ctr">
              <a:buNone/>
              <a:defRPr sz="1500" b="1"/>
            </a:lvl4pPr>
            <a:lvl5pPr marL="1371600" indent="0" algn="ctr">
              <a:buNone/>
              <a:defRPr sz="1500" b="1"/>
            </a:lvl5pPr>
          </a:lstStyle>
          <a:p>
            <a:pPr lvl="0"/>
            <a:r>
              <a:rPr lang="en-US"/>
              <a:t>Click to edit Master text styles</a:t>
            </a:r>
          </a:p>
        </p:txBody>
      </p:sp>
      <p:sp>
        <p:nvSpPr>
          <p:cNvPr id="9" name="Content Placeholder 2"/>
          <p:cNvSpPr>
            <a:spLocks noGrp="1"/>
          </p:cNvSpPr>
          <p:nvPr>
            <p:ph sz="half" idx="12"/>
          </p:nvPr>
        </p:nvSpPr>
        <p:spPr>
          <a:xfrm>
            <a:off x="6612003" y="4130926"/>
            <a:ext cx="4320000" cy="1440000"/>
          </a:xfrm>
        </p:spPr>
        <p:txBody>
          <a:bodyPr>
            <a:normAutofit/>
          </a:bodyPr>
          <a:lstStyle>
            <a:lvl1pPr marL="0" indent="0" algn="ctr">
              <a:buNone/>
              <a:defRPr lang="en-US" dirty="0"/>
            </a:lvl1pPr>
            <a:lvl2pPr marL="342900" indent="0" algn="ctr">
              <a:buNone/>
              <a:defRPr sz="900" b="0"/>
            </a:lvl2pPr>
            <a:lvl3pPr marL="685800" indent="0" algn="ctr">
              <a:buNone/>
              <a:defRPr sz="900" b="0"/>
            </a:lvl3pPr>
            <a:lvl4pPr marL="1028700" indent="0" algn="ctr">
              <a:buNone/>
              <a:defRPr sz="900" b="0"/>
            </a:lvl4pPr>
            <a:lvl5pPr marL="1371600" indent="0" algn="ctr">
              <a:buNone/>
              <a:defRPr sz="900" b="0"/>
            </a:lvl5pPr>
          </a:lstStyle>
          <a:p>
            <a:pPr lvl="0"/>
            <a:r>
              <a:rPr lang="en-US"/>
              <a:t>Click to edit Master text styles</a:t>
            </a:r>
          </a:p>
        </p:txBody>
      </p:sp>
      <p:sp>
        <p:nvSpPr>
          <p:cNvPr id="10" name="Picture Placeholder 9"/>
          <p:cNvSpPr>
            <a:spLocks noGrp="1"/>
          </p:cNvSpPr>
          <p:nvPr>
            <p:ph type="pic" sz="quarter" idx="13"/>
          </p:nvPr>
        </p:nvSpPr>
        <p:spPr>
          <a:xfrm>
            <a:off x="8052003" y="1800000"/>
            <a:ext cx="1440000" cy="1440000"/>
          </a:xfrm>
        </p:spPr>
        <p:txBody>
          <a:bodyPr rtlCol="0">
            <a:noAutofit/>
          </a:bodyPr>
          <a:lstStyle/>
          <a:p>
            <a:pPr lvl="0"/>
            <a:endParaRPr lang="en-US" noProof="0" dirty="0"/>
          </a:p>
        </p:txBody>
      </p:sp>
      <p:sp>
        <p:nvSpPr>
          <p:cNvPr id="11" name="Content Placeholder 2"/>
          <p:cNvSpPr>
            <a:spLocks noGrp="1"/>
          </p:cNvSpPr>
          <p:nvPr>
            <p:ph sz="half" idx="14"/>
          </p:nvPr>
        </p:nvSpPr>
        <p:spPr>
          <a:xfrm>
            <a:off x="1260000" y="3590926"/>
            <a:ext cx="4320000" cy="540000"/>
          </a:xfrm>
        </p:spPr>
        <p:txBody>
          <a:bodyPr anchor="ctr">
            <a:normAutofit/>
          </a:bodyPr>
          <a:lstStyle>
            <a:lvl1pPr marL="0" indent="0" algn="ctr">
              <a:buNone/>
              <a:defRPr sz="1500" b="1"/>
            </a:lvl1pPr>
            <a:lvl2pPr marL="342900" indent="0" algn="ctr">
              <a:buNone/>
              <a:defRPr sz="1500" b="1"/>
            </a:lvl2pPr>
            <a:lvl3pPr marL="685800" indent="0" algn="ctr">
              <a:buNone/>
              <a:defRPr sz="1500" b="1"/>
            </a:lvl3pPr>
            <a:lvl4pPr marL="1028700" indent="0" algn="ctr">
              <a:buNone/>
              <a:defRPr sz="1500" b="1"/>
            </a:lvl4pPr>
            <a:lvl5pPr marL="1371600" indent="0" algn="ctr">
              <a:buNone/>
              <a:defRPr sz="1500" b="1"/>
            </a:lvl5pPr>
          </a:lstStyle>
          <a:p>
            <a:pPr lvl="0"/>
            <a:r>
              <a:rPr lang="en-US"/>
              <a:t>Click to edit Master text styles</a:t>
            </a:r>
          </a:p>
        </p:txBody>
      </p:sp>
      <p:sp>
        <p:nvSpPr>
          <p:cNvPr id="12" name="Content Placeholder 2"/>
          <p:cNvSpPr>
            <a:spLocks noGrp="1"/>
          </p:cNvSpPr>
          <p:nvPr>
            <p:ph sz="half" idx="15"/>
          </p:nvPr>
        </p:nvSpPr>
        <p:spPr>
          <a:xfrm>
            <a:off x="1260000" y="4130926"/>
            <a:ext cx="4320000" cy="1440000"/>
          </a:xfrm>
        </p:spPr>
        <p:txBody>
          <a:bodyPr>
            <a:normAutofit/>
          </a:bodyPr>
          <a:lstStyle>
            <a:lvl1pPr marL="0" indent="0" algn="ctr">
              <a:buNone/>
              <a:defRPr lang="en-US" dirty="0"/>
            </a:lvl1pPr>
            <a:lvl2pPr marL="342900" indent="0" algn="ctr">
              <a:buNone/>
              <a:defRPr sz="900" b="0"/>
            </a:lvl2pPr>
            <a:lvl3pPr marL="685800" indent="0" algn="ctr">
              <a:buNone/>
              <a:defRPr sz="900" b="0"/>
            </a:lvl3pPr>
            <a:lvl4pPr marL="1028700" indent="0" algn="ctr">
              <a:buNone/>
              <a:defRPr sz="900" b="0"/>
            </a:lvl4pPr>
            <a:lvl5pPr marL="1371600" indent="0" algn="ctr">
              <a:buNone/>
              <a:defRPr sz="900" b="0"/>
            </a:lvl5pPr>
          </a:lstStyle>
          <a:p>
            <a:pPr lvl="0"/>
            <a:r>
              <a:rPr lang="en-US"/>
              <a:t>Click to edit Master text styles</a:t>
            </a:r>
          </a:p>
        </p:txBody>
      </p:sp>
      <p:sp>
        <p:nvSpPr>
          <p:cNvPr id="13" name="Picture Placeholder 9"/>
          <p:cNvSpPr>
            <a:spLocks noGrp="1"/>
          </p:cNvSpPr>
          <p:nvPr>
            <p:ph type="pic" sz="quarter" idx="16"/>
          </p:nvPr>
        </p:nvSpPr>
        <p:spPr>
          <a:xfrm>
            <a:off x="2705533" y="1800000"/>
            <a:ext cx="1440000" cy="1440000"/>
          </a:xfrm>
        </p:spPr>
        <p:txBody>
          <a:bodyPr rtlCol="0">
            <a:noAutofit/>
          </a:bodyPr>
          <a:lstStyle/>
          <a:p>
            <a:pPr lvl="0"/>
            <a:endParaRPr lang="en-US" noProof="0"/>
          </a:p>
        </p:txBody>
      </p:sp>
      <p:sp>
        <p:nvSpPr>
          <p:cNvPr id="14" name="Footer Placeholder 7">
            <a:extLst>
              <a:ext uri="{FF2B5EF4-FFF2-40B4-BE49-F238E27FC236}">
                <a16:creationId xmlns:a16="http://schemas.microsoft.com/office/drawing/2014/main" id="{4824FE7B-34DB-43FF-B52D-D492F3DD7845}"/>
              </a:ext>
            </a:extLst>
          </p:cNvPr>
          <p:cNvSpPr>
            <a:spLocks noGrp="1"/>
          </p:cNvSpPr>
          <p:nvPr>
            <p:ph type="ftr" sz="quarter" idx="17"/>
          </p:nvPr>
        </p:nvSpPr>
        <p:spPr/>
        <p:txBody>
          <a:bodyPr/>
          <a:lstStyle>
            <a:lvl1pPr>
              <a:defRPr/>
            </a:lvl1pPr>
          </a:lstStyle>
          <a:p>
            <a:pPr>
              <a:defRPr/>
            </a:pPr>
            <a:endParaRPr lang="en-US"/>
          </a:p>
        </p:txBody>
      </p:sp>
      <p:sp>
        <p:nvSpPr>
          <p:cNvPr id="15" name="Slide Number Placeholder 5">
            <a:extLst>
              <a:ext uri="{FF2B5EF4-FFF2-40B4-BE49-F238E27FC236}">
                <a16:creationId xmlns:a16="http://schemas.microsoft.com/office/drawing/2014/main" id="{1706AB78-EE22-4788-9759-48E3B5226C9F}"/>
              </a:ext>
            </a:extLst>
          </p:cNvPr>
          <p:cNvSpPr>
            <a:spLocks noGrp="1"/>
          </p:cNvSpPr>
          <p:nvPr>
            <p:ph type="sldNum" sz="quarter" idx="18"/>
          </p:nvPr>
        </p:nvSpPr>
        <p:spPr/>
        <p:txBody>
          <a:bodyPr/>
          <a:lstStyle>
            <a:lvl1pPr>
              <a:defRPr/>
            </a:lvl1pPr>
          </a:lstStyle>
          <a:p>
            <a:pPr>
              <a:defRPr/>
            </a:pPr>
            <a:fld id="{56BCADD9-8EFD-40CC-8D39-5C9B7DAD52AF}" type="slidenum">
              <a:rPr lang="en-US"/>
              <a:pPr>
                <a:defRPr/>
              </a:pPr>
              <a:t>‹#›</a:t>
            </a:fld>
            <a:endParaRPr lang="en-US"/>
          </a:p>
        </p:txBody>
      </p:sp>
    </p:spTree>
    <p:extLst>
      <p:ext uri="{BB962C8B-B14F-4D97-AF65-F5344CB8AC3E}">
        <p14:creationId xmlns:p14="http://schemas.microsoft.com/office/powerpoint/2010/main" val="15255353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Features">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0"/>
            <a:ext cx="11453941" cy="360000"/>
          </a:xfrm>
        </p:spPr>
        <p:txBody>
          <a:bodyPr/>
          <a:lstStyle>
            <a:lvl1pPr>
              <a:defRPr/>
            </a:lvl1pPr>
          </a:lstStyle>
          <a:p>
            <a:r>
              <a:rPr lang="en-US"/>
              <a:t>Click to edit Master title style</a:t>
            </a:r>
            <a:endParaRPr lang="en-US" dirty="0"/>
          </a:p>
        </p:txBody>
      </p:sp>
      <p:sp>
        <p:nvSpPr>
          <p:cNvPr id="6" name="Content Placeholder 2"/>
          <p:cNvSpPr>
            <a:spLocks noGrp="1"/>
          </p:cNvSpPr>
          <p:nvPr>
            <p:ph sz="half" idx="10"/>
          </p:nvPr>
        </p:nvSpPr>
        <p:spPr>
          <a:xfrm>
            <a:off x="4296000" y="3590926"/>
            <a:ext cx="3600000" cy="540000"/>
          </a:xfrm>
        </p:spPr>
        <p:txBody>
          <a:bodyPr anchor="ctr">
            <a:normAutofit/>
          </a:bodyPr>
          <a:lstStyle>
            <a:lvl1pPr marL="0" indent="0" algn="ctr">
              <a:buNone/>
              <a:defRPr sz="1500" b="1"/>
            </a:lvl1pPr>
            <a:lvl2pPr marL="342900" indent="0" algn="ctr">
              <a:buNone/>
              <a:defRPr sz="1500" b="1"/>
            </a:lvl2pPr>
            <a:lvl3pPr marL="685800" indent="0" algn="ctr">
              <a:buNone/>
              <a:defRPr sz="1500" b="1"/>
            </a:lvl3pPr>
            <a:lvl4pPr marL="1028700" indent="0" algn="ctr">
              <a:buNone/>
              <a:defRPr sz="1500" b="1"/>
            </a:lvl4pPr>
            <a:lvl5pPr marL="1371600" indent="0" algn="ctr">
              <a:buNone/>
              <a:defRPr sz="1500" b="1"/>
            </a:lvl5pPr>
          </a:lstStyle>
          <a:p>
            <a:pPr lvl="0"/>
            <a:r>
              <a:rPr lang="en-US"/>
              <a:t>Click to edit Master text styles</a:t>
            </a:r>
          </a:p>
        </p:txBody>
      </p:sp>
      <p:sp>
        <p:nvSpPr>
          <p:cNvPr id="9" name="Content Placeholder 2"/>
          <p:cNvSpPr>
            <a:spLocks noGrp="1"/>
          </p:cNvSpPr>
          <p:nvPr>
            <p:ph sz="half" idx="12"/>
          </p:nvPr>
        </p:nvSpPr>
        <p:spPr>
          <a:xfrm>
            <a:off x="4296000" y="4130926"/>
            <a:ext cx="3600000" cy="1440000"/>
          </a:xfrm>
        </p:spPr>
        <p:txBody>
          <a:bodyPr>
            <a:normAutofit/>
          </a:bodyPr>
          <a:lstStyle>
            <a:lvl1pPr marL="0" indent="0" algn="ctr">
              <a:buNone/>
              <a:defRPr lang="en-US" dirty="0"/>
            </a:lvl1pPr>
            <a:lvl2pPr marL="342900" indent="0" algn="ctr">
              <a:buNone/>
              <a:defRPr sz="900" b="0"/>
            </a:lvl2pPr>
            <a:lvl3pPr marL="685800" indent="0" algn="ctr">
              <a:buNone/>
              <a:defRPr sz="900" b="0"/>
            </a:lvl3pPr>
            <a:lvl4pPr marL="1028700" indent="0" algn="ctr">
              <a:buNone/>
              <a:defRPr sz="900" b="0"/>
            </a:lvl4pPr>
            <a:lvl5pPr marL="1371600" indent="0" algn="ctr">
              <a:buNone/>
              <a:defRPr sz="900" b="0"/>
            </a:lvl5pPr>
          </a:lstStyle>
          <a:p>
            <a:pPr lvl="0"/>
            <a:r>
              <a:rPr lang="en-US"/>
              <a:t>Click to edit Master text styles</a:t>
            </a:r>
          </a:p>
        </p:txBody>
      </p:sp>
      <p:sp>
        <p:nvSpPr>
          <p:cNvPr id="10" name="Picture Placeholder 9"/>
          <p:cNvSpPr>
            <a:spLocks noGrp="1"/>
          </p:cNvSpPr>
          <p:nvPr>
            <p:ph type="pic" sz="quarter" idx="13"/>
          </p:nvPr>
        </p:nvSpPr>
        <p:spPr>
          <a:xfrm>
            <a:off x="5376000" y="1800000"/>
            <a:ext cx="1440000" cy="1440000"/>
          </a:xfrm>
        </p:spPr>
        <p:txBody>
          <a:bodyPr rtlCol="0">
            <a:noAutofit/>
          </a:bodyPr>
          <a:lstStyle/>
          <a:p>
            <a:pPr lvl="0"/>
            <a:endParaRPr lang="en-US" noProof="0" dirty="0"/>
          </a:p>
        </p:txBody>
      </p:sp>
      <p:sp>
        <p:nvSpPr>
          <p:cNvPr id="11" name="Content Placeholder 2"/>
          <p:cNvSpPr>
            <a:spLocks noGrp="1"/>
          </p:cNvSpPr>
          <p:nvPr>
            <p:ph sz="half" idx="14"/>
          </p:nvPr>
        </p:nvSpPr>
        <p:spPr>
          <a:xfrm>
            <a:off x="360000" y="3590926"/>
            <a:ext cx="3600000" cy="540000"/>
          </a:xfrm>
        </p:spPr>
        <p:txBody>
          <a:bodyPr anchor="ctr">
            <a:normAutofit/>
          </a:bodyPr>
          <a:lstStyle>
            <a:lvl1pPr marL="0" indent="0" algn="ctr">
              <a:buNone/>
              <a:defRPr sz="1500" b="1"/>
            </a:lvl1pPr>
            <a:lvl2pPr marL="342900" indent="0" algn="ctr">
              <a:buNone/>
              <a:defRPr sz="1500" b="1"/>
            </a:lvl2pPr>
            <a:lvl3pPr marL="685800" indent="0" algn="ctr">
              <a:buNone/>
              <a:defRPr sz="1500" b="1"/>
            </a:lvl3pPr>
            <a:lvl4pPr marL="1028700" indent="0" algn="ctr">
              <a:buNone/>
              <a:defRPr sz="1500" b="1"/>
            </a:lvl4pPr>
            <a:lvl5pPr marL="1371600" indent="0" algn="ctr">
              <a:buNone/>
              <a:defRPr sz="1500" b="1"/>
            </a:lvl5pPr>
          </a:lstStyle>
          <a:p>
            <a:pPr lvl="0"/>
            <a:r>
              <a:rPr lang="en-US"/>
              <a:t>Click to edit Master text styles</a:t>
            </a:r>
          </a:p>
        </p:txBody>
      </p:sp>
      <p:sp>
        <p:nvSpPr>
          <p:cNvPr id="12" name="Content Placeholder 2"/>
          <p:cNvSpPr>
            <a:spLocks noGrp="1"/>
          </p:cNvSpPr>
          <p:nvPr>
            <p:ph sz="half" idx="15"/>
          </p:nvPr>
        </p:nvSpPr>
        <p:spPr>
          <a:xfrm>
            <a:off x="360000" y="4130926"/>
            <a:ext cx="3600000" cy="1440000"/>
          </a:xfrm>
        </p:spPr>
        <p:txBody>
          <a:bodyPr>
            <a:normAutofit/>
          </a:bodyPr>
          <a:lstStyle>
            <a:lvl1pPr marL="0" indent="0" algn="ctr">
              <a:buNone/>
              <a:defRPr lang="en-US" dirty="0"/>
            </a:lvl1pPr>
            <a:lvl2pPr marL="342900" indent="0" algn="ctr">
              <a:buNone/>
              <a:defRPr sz="900" b="0"/>
            </a:lvl2pPr>
            <a:lvl3pPr marL="685800" indent="0" algn="ctr">
              <a:buNone/>
              <a:defRPr sz="900" b="0"/>
            </a:lvl3pPr>
            <a:lvl4pPr marL="1028700" indent="0" algn="ctr">
              <a:buNone/>
              <a:defRPr sz="900" b="0"/>
            </a:lvl4pPr>
            <a:lvl5pPr marL="1371600" indent="0" algn="ctr">
              <a:buNone/>
              <a:defRPr sz="900" b="0"/>
            </a:lvl5pPr>
          </a:lstStyle>
          <a:p>
            <a:pPr lvl="0"/>
            <a:r>
              <a:rPr lang="en-US"/>
              <a:t>Click to edit Master text styles</a:t>
            </a:r>
          </a:p>
        </p:txBody>
      </p:sp>
      <p:sp>
        <p:nvSpPr>
          <p:cNvPr id="13" name="Picture Placeholder 9"/>
          <p:cNvSpPr>
            <a:spLocks noGrp="1"/>
          </p:cNvSpPr>
          <p:nvPr>
            <p:ph type="pic" sz="quarter" idx="16"/>
          </p:nvPr>
        </p:nvSpPr>
        <p:spPr>
          <a:xfrm>
            <a:off x="1440000" y="1800000"/>
            <a:ext cx="1440000" cy="1440000"/>
          </a:xfrm>
        </p:spPr>
        <p:txBody>
          <a:bodyPr rtlCol="0">
            <a:noAutofit/>
          </a:bodyPr>
          <a:lstStyle/>
          <a:p>
            <a:pPr lvl="0"/>
            <a:endParaRPr lang="en-US" noProof="0"/>
          </a:p>
        </p:txBody>
      </p:sp>
      <p:sp>
        <p:nvSpPr>
          <p:cNvPr id="14" name="Content Placeholder 2"/>
          <p:cNvSpPr>
            <a:spLocks noGrp="1"/>
          </p:cNvSpPr>
          <p:nvPr>
            <p:ph sz="half" idx="17"/>
          </p:nvPr>
        </p:nvSpPr>
        <p:spPr>
          <a:xfrm>
            <a:off x="8213941" y="3590926"/>
            <a:ext cx="3600000" cy="540000"/>
          </a:xfrm>
        </p:spPr>
        <p:txBody>
          <a:bodyPr anchor="ctr">
            <a:normAutofit/>
          </a:bodyPr>
          <a:lstStyle>
            <a:lvl1pPr marL="0" indent="0" algn="ctr">
              <a:buNone/>
              <a:defRPr sz="1500" b="1"/>
            </a:lvl1pPr>
            <a:lvl2pPr marL="342900" indent="0" algn="ctr">
              <a:buNone/>
              <a:defRPr sz="1500" b="1"/>
            </a:lvl2pPr>
            <a:lvl3pPr marL="685800" indent="0" algn="ctr">
              <a:buNone/>
              <a:defRPr sz="1500" b="1"/>
            </a:lvl3pPr>
            <a:lvl4pPr marL="1028700" indent="0" algn="ctr">
              <a:buNone/>
              <a:defRPr sz="1500" b="1"/>
            </a:lvl4pPr>
            <a:lvl5pPr marL="1371600" indent="0" algn="ctr">
              <a:buNone/>
              <a:defRPr sz="1500" b="1"/>
            </a:lvl5pPr>
          </a:lstStyle>
          <a:p>
            <a:pPr lvl="0"/>
            <a:r>
              <a:rPr lang="en-US"/>
              <a:t>Click to edit Master text styles</a:t>
            </a:r>
          </a:p>
        </p:txBody>
      </p:sp>
      <p:sp>
        <p:nvSpPr>
          <p:cNvPr id="15" name="Content Placeholder 2"/>
          <p:cNvSpPr>
            <a:spLocks noGrp="1"/>
          </p:cNvSpPr>
          <p:nvPr>
            <p:ph sz="half" idx="18"/>
          </p:nvPr>
        </p:nvSpPr>
        <p:spPr>
          <a:xfrm>
            <a:off x="8213941" y="4130926"/>
            <a:ext cx="3600000" cy="1440000"/>
          </a:xfrm>
        </p:spPr>
        <p:txBody>
          <a:bodyPr>
            <a:normAutofit/>
          </a:bodyPr>
          <a:lstStyle>
            <a:lvl1pPr marL="0" indent="0" algn="ctr">
              <a:buNone/>
              <a:defRPr lang="en-US" dirty="0"/>
            </a:lvl1pPr>
            <a:lvl2pPr marL="342900" indent="0" algn="ctr">
              <a:buNone/>
              <a:defRPr sz="900" b="0"/>
            </a:lvl2pPr>
            <a:lvl3pPr marL="685800" indent="0" algn="ctr">
              <a:buNone/>
              <a:defRPr sz="900" b="0"/>
            </a:lvl3pPr>
            <a:lvl4pPr marL="1028700" indent="0" algn="ctr">
              <a:buNone/>
              <a:defRPr sz="900" b="0"/>
            </a:lvl4pPr>
            <a:lvl5pPr marL="1371600" indent="0" algn="ctr">
              <a:buNone/>
              <a:defRPr sz="900" b="0"/>
            </a:lvl5pPr>
          </a:lstStyle>
          <a:p>
            <a:pPr lvl="0"/>
            <a:r>
              <a:rPr lang="en-US"/>
              <a:t>Click to edit Master text styles</a:t>
            </a:r>
          </a:p>
        </p:txBody>
      </p:sp>
      <p:sp>
        <p:nvSpPr>
          <p:cNvPr id="16" name="Picture Placeholder 9"/>
          <p:cNvSpPr>
            <a:spLocks noGrp="1"/>
          </p:cNvSpPr>
          <p:nvPr>
            <p:ph type="pic" sz="quarter" idx="19"/>
          </p:nvPr>
        </p:nvSpPr>
        <p:spPr>
          <a:xfrm>
            <a:off x="9293941" y="1800000"/>
            <a:ext cx="1440000" cy="1440000"/>
          </a:xfrm>
        </p:spPr>
        <p:txBody>
          <a:bodyPr rtlCol="0">
            <a:noAutofit/>
          </a:bodyPr>
          <a:lstStyle/>
          <a:p>
            <a:pPr lvl="0"/>
            <a:endParaRPr lang="en-US" noProof="0"/>
          </a:p>
        </p:txBody>
      </p:sp>
      <p:sp>
        <p:nvSpPr>
          <p:cNvPr id="17" name="Footer Placeholder 7">
            <a:extLst>
              <a:ext uri="{FF2B5EF4-FFF2-40B4-BE49-F238E27FC236}">
                <a16:creationId xmlns:a16="http://schemas.microsoft.com/office/drawing/2014/main" id="{17B87761-8BBE-42A0-B17E-3D2A93B820BD}"/>
              </a:ext>
            </a:extLst>
          </p:cNvPr>
          <p:cNvSpPr>
            <a:spLocks noGrp="1"/>
          </p:cNvSpPr>
          <p:nvPr>
            <p:ph type="ftr" sz="quarter" idx="20"/>
          </p:nvPr>
        </p:nvSpPr>
        <p:spPr/>
        <p:txBody>
          <a:bodyPr/>
          <a:lstStyle>
            <a:lvl1pPr>
              <a:defRPr/>
            </a:lvl1pPr>
          </a:lstStyle>
          <a:p>
            <a:pPr>
              <a:defRPr/>
            </a:pPr>
            <a:endParaRPr lang="en-US"/>
          </a:p>
        </p:txBody>
      </p:sp>
      <p:sp>
        <p:nvSpPr>
          <p:cNvPr id="18" name="Slide Number Placeholder 5">
            <a:extLst>
              <a:ext uri="{FF2B5EF4-FFF2-40B4-BE49-F238E27FC236}">
                <a16:creationId xmlns:a16="http://schemas.microsoft.com/office/drawing/2014/main" id="{F8F0D010-769D-4187-BB9A-58ED2CC9471F}"/>
              </a:ext>
            </a:extLst>
          </p:cNvPr>
          <p:cNvSpPr>
            <a:spLocks noGrp="1"/>
          </p:cNvSpPr>
          <p:nvPr>
            <p:ph type="sldNum" sz="quarter" idx="21"/>
          </p:nvPr>
        </p:nvSpPr>
        <p:spPr/>
        <p:txBody>
          <a:bodyPr/>
          <a:lstStyle>
            <a:lvl1pPr>
              <a:defRPr/>
            </a:lvl1pPr>
          </a:lstStyle>
          <a:p>
            <a:pPr>
              <a:defRPr/>
            </a:pPr>
            <a:fld id="{B64386B4-F6AA-4FDC-A44E-D314D9062C64}" type="slidenum">
              <a:rPr lang="en-US"/>
              <a:pPr>
                <a:defRPr/>
              </a:pPr>
              <a:t>‹#›</a:t>
            </a:fld>
            <a:endParaRPr lang="en-US"/>
          </a:p>
        </p:txBody>
      </p:sp>
    </p:spTree>
    <p:extLst>
      <p:ext uri="{BB962C8B-B14F-4D97-AF65-F5344CB8AC3E}">
        <p14:creationId xmlns:p14="http://schemas.microsoft.com/office/powerpoint/2010/main" val="225864240"/>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Features">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0"/>
            <a:ext cx="11453941" cy="360000"/>
          </a:xfrm>
        </p:spPr>
        <p:txBody>
          <a:bodyPr/>
          <a:lstStyle>
            <a:lvl1pPr>
              <a:defRPr/>
            </a:lvl1pPr>
          </a:lstStyle>
          <a:p>
            <a:r>
              <a:rPr lang="en-US"/>
              <a:t>Click to edit Master title style</a:t>
            </a:r>
            <a:endParaRPr lang="en-US" dirty="0"/>
          </a:p>
        </p:txBody>
      </p:sp>
      <p:sp>
        <p:nvSpPr>
          <p:cNvPr id="11" name="Content Placeholder 2"/>
          <p:cNvSpPr>
            <a:spLocks noGrp="1"/>
          </p:cNvSpPr>
          <p:nvPr>
            <p:ph sz="half" idx="14"/>
          </p:nvPr>
        </p:nvSpPr>
        <p:spPr>
          <a:xfrm>
            <a:off x="360000" y="3592346"/>
            <a:ext cx="2376000" cy="540000"/>
          </a:xfrm>
        </p:spPr>
        <p:txBody>
          <a:bodyPr anchor="ctr">
            <a:normAutofit/>
          </a:bodyPr>
          <a:lstStyle>
            <a:lvl1pPr marL="0" indent="0" algn="ctr">
              <a:buNone/>
              <a:defRPr sz="1500" b="1"/>
            </a:lvl1pPr>
            <a:lvl2pPr marL="342900" indent="0" algn="ctr">
              <a:buNone/>
              <a:defRPr sz="1500" b="1"/>
            </a:lvl2pPr>
            <a:lvl3pPr marL="685800" indent="0" algn="ctr">
              <a:buNone/>
              <a:defRPr sz="1500" b="1"/>
            </a:lvl3pPr>
            <a:lvl4pPr marL="1028700" indent="0" algn="ctr">
              <a:buNone/>
              <a:defRPr sz="1500" b="1"/>
            </a:lvl4pPr>
            <a:lvl5pPr marL="1371600" indent="0" algn="ctr">
              <a:buNone/>
              <a:defRPr sz="1500" b="1"/>
            </a:lvl5pPr>
          </a:lstStyle>
          <a:p>
            <a:pPr lvl="0"/>
            <a:r>
              <a:rPr lang="en-US"/>
              <a:t>Click to edit Master text styles</a:t>
            </a:r>
          </a:p>
        </p:txBody>
      </p:sp>
      <p:sp>
        <p:nvSpPr>
          <p:cNvPr id="12" name="Content Placeholder 2"/>
          <p:cNvSpPr>
            <a:spLocks noGrp="1"/>
          </p:cNvSpPr>
          <p:nvPr>
            <p:ph sz="half" idx="15"/>
          </p:nvPr>
        </p:nvSpPr>
        <p:spPr>
          <a:xfrm>
            <a:off x="360000" y="4132346"/>
            <a:ext cx="2376000" cy="1440000"/>
          </a:xfrm>
        </p:spPr>
        <p:txBody>
          <a:bodyPr>
            <a:normAutofit/>
          </a:bodyPr>
          <a:lstStyle>
            <a:lvl1pPr marL="0" indent="0" algn="ctr">
              <a:buNone/>
              <a:defRPr lang="en-US" dirty="0"/>
            </a:lvl1pPr>
            <a:lvl2pPr marL="342900" indent="0" algn="ctr">
              <a:buNone/>
              <a:defRPr sz="900" b="0"/>
            </a:lvl2pPr>
            <a:lvl3pPr marL="685800" indent="0" algn="ctr">
              <a:buNone/>
              <a:defRPr sz="900" b="0"/>
            </a:lvl3pPr>
            <a:lvl4pPr marL="1028700" indent="0" algn="ctr">
              <a:buNone/>
              <a:defRPr sz="900" b="0"/>
            </a:lvl4pPr>
            <a:lvl5pPr marL="1371600" indent="0" algn="ctr">
              <a:buNone/>
              <a:defRPr sz="900" b="0"/>
            </a:lvl5pPr>
          </a:lstStyle>
          <a:p>
            <a:pPr lvl="0"/>
            <a:r>
              <a:rPr lang="en-US"/>
              <a:t>Click to edit Master text styles</a:t>
            </a:r>
          </a:p>
        </p:txBody>
      </p:sp>
      <p:sp>
        <p:nvSpPr>
          <p:cNvPr id="13" name="Picture Placeholder 9"/>
          <p:cNvSpPr>
            <a:spLocks noGrp="1"/>
          </p:cNvSpPr>
          <p:nvPr>
            <p:ph type="pic" sz="quarter" idx="16"/>
          </p:nvPr>
        </p:nvSpPr>
        <p:spPr>
          <a:xfrm>
            <a:off x="828000" y="1800000"/>
            <a:ext cx="1440000" cy="1440000"/>
          </a:xfrm>
        </p:spPr>
        <p:txBody>
          <a:bodyPr rtlCol="0">
            <a:noAutofit/>
          </a:bodyPr>
          <a:lstStyle/>
          <a:p>
            <a:pPr lvl="0"/>
            <a:endParaRPr lang="en-US" noProof="0"/>
          </a:p>
        </p:txBody>
      </p:sp>
      <p:sp>
        <p:nvSpPr>
          <p:cNvPr id="17" name="Content Placeholder 2"/>
          <p:cNvSpPr>
            <a:spLocks noGrp="1"/>
          </p:cNvSpPr>
          <p:nvPr>
            <p:ph sz="half" idx="17"/>
          </p:nvPr>
        </p:nvSpPr>
        <p:spPr>
          <a:xfrm>
            <a:off x="9437940" y="3590926"/>
            <a:ext cx="2376000" cy="540000"/>
          </a:xfrm>
        </p:spPr>
        <p:txBody>
          <a:bodyPr anchor="ctr">
            <a:normAutofit/>
          </a:bodyPr>
          <a:lstStyle>
            <a:lvl1pPr marL="0" indent="0" algn="ctr">
              <a:buNone/>
              <a:defRPr sz="1500" b="1"/>
            </a:lvl1pPr>
            <a:lvl2pPr marL="342900" indent="0" algn="ctr">
              <a:buNone/>
              <a:defRPr sz="1500" b="1"/>
            </a:lvl2pPr>
            <a:lvl3pPr marL="685800" indent="0" algn="ctr">
              <a:buNone/>
              <a:defRPr sz="1500" b="1"/>
            </a:lvl3pPr>
            <a:lvl4pPr marL="1028700" indent="0" algn="ctr">
              <a:buNone/>
              <a:defRPr sz="1500" b="1"/>
            </a:lvl4pPr>
            <a:lvl5pPr marL="1371600" indent="0" algn="ctr">
              <a:buNone/>
              <a:defRPr sz="1500" b="1"/>
            </a:lvl5pPr>
          </a:lstStyle>
          <a:p>
            <a:pPr lvl="0"/>
            <a:r>
              <a:rPr lang="en-US"/>
              <a:t>Click to edit Master text styles</a:t>
            </a:r>
          </a:p>
        </p:txBody>
      </p:sp>
      <p:sp>
        <p:nvSpPr>
          <p:cNvPr id="18" name="Content Placeholder 2"/>
          <p:cNvSpPr>
            <a:spLocks noGrp="1"/>
          </p:cNvSpPr>
          <p:nvPr>
            <p:ph sz="half" idx="18"/>
          </p:nvPr>
        </p:nvSpPr>
        <p:spPr>
          <a:xfrm>
            <a:off x="9437940" y="4130926"/>
            <a:ext cx="2376000" cy="1440000"/>
          </a:xfrm>
        </p:spPr>
        <p:txBody>
          <a:bodyPr>
            <a:normAutofit/>
          </a:bodyPr>
          <a:lstStyle>
            <a:lvl1pPr marL="0" indent="0" algn="ctr">
              <a:buNone/>
              <a:defRPr lang="en-US" dirty="0"/>
            </a:lvl1pPr>
            <a:lvl2pPr marL="342900" indent="0" algn="ctr">
              <a:buNone/>
              <a:defRPr sz="900" b="0"/>
            </a:lvl2pPr>
            <a:lvl3pPr marL="685800" indent="0" algn="ctr">
              <a:buNone/>
              <a:defRPr sz="900" b="0"/>
            </a:lvl3pPr>
            <a:lvl4pPr marL="1028700" indent="0" algn="ctr">
              <a:buNone/>
              <a:defRPr sz="900" b="0"/>
            </a:lvl4pPr>
            <a:lvl5pPr marL="1371600" indent="0" algn="ctr">
              <a:buNone/>
              <a:defRPr sz="900" b="0"/>
            </a:lvl5pPr>
          </a:lstStyle>
          <a:p>
            <a:pPr lvl="0"/>
            <a:r>
              <a:rPr lang="en-US"/>
              <a:t>Click to edit Master text styles</a:t>
            </a:r>
          </a:p>
        </p:txBody>
      </p:sp>
      <p:sp>
        <p:nvSpPr>
          <p:cNvPr id="19" name="Picture Placeholder 9"/>
          <p:cNvSpPr>
            <a:spLocks noGrp="1"/>
          </p:cNvSpPr>
          <p:nvPr>
            <p:ph type="pic" sz="quarter" idx="19"/>
          </p:nvPr>
        </p:nvSpPr>
        <p:spPr>
          <a:xfrm>
            <a:off x="9905940" y="1800000"/>
            <a:ext cx="1440000" cy="1440000"/>
          </a:xfrm>
        </p:spPr>
        <p:txBody>
          <a:bodyPr rtlCol="0">
            <a:noAutofit/>
          </a:bodyPr>
          <a:lstStyle/>
          <a:p>
            <a:pPr lvl="0"/>
            <a:endParaRPr lang="en-US" noProof="0" dirty="0"/>
          </a:p>
        </p:txBody>
      </p:sp>
      <p:sp>
        <p:nvSpPr>
          <p:cNvPr id="20" name="Content Placeholder 2"/>
          <p:cNvSpPr>
            <a:spLocks noGrp="1"/>
          </p:cNvSpPr>
          <p:nvPr>
            <p:ph sz="half" idx="20"/>
          </p:nvPr>
        </p:nvSpPr>
        <p:spPr>
          <a:xfrm>
            <a:off x="3385980" y="3590926"/>
            <a:ext cx="2376000" cy="540000"/>
          </a:xfrm>
        </p:spPr>
        <p:txBody>
          <a:bodyPr anchor="ctr">
            <a:normAutofit/>
          </a:bodyPr>
          <a:lstStyle>
            <a:lvl1pPr marL="0" indent="0" algn="ctr">
              <a:buNone/>
              <a:defRPr sz="1500" b="1"/>
            </a:lvl1pPr>
            <a:lvl2pPr marL="342900" indent="0" algn="ctr">
              <a:buNone/>
              <a:defRPr sz="1500" b="1"/>
            </a:lvl2pPr>
            <a:lvl3pPr marL="685800" indent="0" algn="ctr">
              <a:buNone/>
              <a:defRPr sz="1500" b="1"/>
            </a:lvl3pPr>
            <a:lvl4pPr marL="1028700" indent="0" algn="ctr">
              <a:buNone/>
              <a:defRPr sz="1500" b="1"/>
            </a:lvl4pPr>
            <a:lvl5pPr marL="1371600" indent="0" algn="ctr">
              <a:buNone/>
              <a:defRPr sz="1500" b="1"/>
            </a:lvl5pPr>
          </a:lstStyle>
          <a:p>
            <a:pPr lvl="0"/>
            <a:r>
              <a:rPr lang="en-US"/>
              <a:t>Click to edit Master text styles</a:t>
            </a:r>
          </a:p>
        </p:txBody>
      </p:sp>
      <p:sp>
        <p:nvSpPr>
          <p:cNvPr id="21" name="Content Placeholder 2"/>
          <p:cNvSpPr>
            <a:spLocks noGrp="1"/>
          </p:cNvSpPr>
          <p:nvPr>
            <p:ph sz="half" idx="21"/>
          </p:nvPr>
        </p:nvSpPr>
        <p:spPr>
          <a:xfrm>
            <a:off x="3385980" y="4130926"/>
            <a:ext cx="2376000" cy="1440000"/>
          </a:xfrm>
        </p:spPr>
        <p:txBody>
          <a:bodyPr>
            <a:normAutofit/>
          </a:bodyPr>
          <a:lstStyle>
            <a:lvl1pPr marL="0" indent="0" algn="ctr">
              <a:buNone/>
              <a:defRPr lang="en-US" dirty="0"/>
            </a:lvl1pPr>
            <a:lvl2pPr marL="342900" indent="0" algn="ctr">
              <a:buNone/>
              <a:defRPr sz="900" b="0"/>
            </a:lvl2pPr>
            <a:lvl3pPr marL="685800" indent="0" algn="ctr">
              <a:buNone/>
              <a:defRPr sz="900" b="0"/>
            </a:lvl3pPr>
            <a:lvl4pPr marL="1028700" indent="0" algn="ctr">
              <a:buNone/>
              <a:defRPr sz="900" b="0"/>
            </a:lvl4pPr>
            <a:lvl5pPr marL="1371600" indent="0" algn="ctr">
              <a:buNone/>
              <a:defRPr sz="900" b="0"/>
            </a:lvl5pPr>
          </a:lstStyle>
          <a:p>
            <a:pPr lvl="0"/>
            <a:r>
              <a:rPr lang="en-US"/>
              <a:t>Click to edit Master text styles</a:t>
            </a:r>
          </a:p>
        </p:txBody>
      </p:sp>
      <p:sp>
        <p:nvSpPr>
          <p:cNvPr id="22" name="Picture Placeholder 9"/>
          <p:cNvSpPr>
            <a:spLocks noGrp="1"/>
          </p:cNvSpPr>
          <p:nvPr>
            <p:ph type="pic" sz="quarter" idx="22"/>
          </p:nvPr>
        </p:nvSpPr>
        <p:spPr>
          <a:xfrm>
            <a:off x="3853980" y="1800000"/>
            <a:ext cx="1440000" cy="1440000"/>
          </a:xfrm>
        </p:spPr>
        <p:txBody>
          <a:bodyPr rtlCol="0">
            <a:noAutofit/>
          </a:bodyPr>
          <a:lstStyle/>
          <a:p>
            <a:pPr lvl="0"/>
            <a:endParaRPr lang="en-US" noProof="0"/>
          </a:p>
        </p:txBody>
      </p:sp>
      <p:sp>
        <p:nvSpPr>
          <p:cNvPr id="23" name="Content Placeholder 2"/>
          <p:cNvSpPr>
            <a:spLocks noGrp="1"/>
          </p:cNvSpPr>
          <p:nvPr>
            <p:ph sz="half" idx="23"/>
          </p:nvPr>
        </p:nvSpPr>
        <p:spPr>
          <a:xfrm>
            <a:off x="6400000" y="3590926"/>
            <a:ext cx="2376000" cy="540000"/>
          </a:xfrm>
        </p:spPr>
        <p:txBody>
          <a:bodyPr anchor="ctr">
            <a:normAutofit/>
          </a:bodyPr>
          <a:lstStyle>
            <a:lvl1pPr marL="0" indent="0" algn="ctr">
              <a:buNone/>
              <a:defRPr sz="1500" b="1"/>
            </a:lvl1pPr>
            <a:lvl2pPr marL="342900" indent="0" algn="ctr">
              <a:buNone/>
              <a:defRPr sz="1500" b="1"/>
            </a:lvl2pPr>
            <a:lvl3pPr marL="685800" indent="0" algn="ctr">
              <a:buNone/>
              <a:defRPr sz="1500" b="1"/>
            </a:lvl3pPr>
            <a:lvl4pPr marL="1028700" indent="0" algn="ctr">
              <a:buNone/>
              <a:defRPr sz="1500" b="1"/>
            </a:lvl4pPr>
            <a:lvl5pPr marL="1371600" indent="0" algn="ctr">
              <a:buNone/>
              <a:defRPr sz="1500" b="1"/>
            </a:lvl5pPr>
          </a:lstStyle>
          <a:p>
            <a:pPr lvl="0"/>
            <a:r>
              <a:rPr lang="en-US"/>
              <a:t>Click to edit Master text styles</a:t>
            </a:r>
          </a:p>
        </p:txBody>
      </p:sp>
      <p:sp>
        <p:nvSpPr>
          <p:cNvPr id="24" name="Content Placeholder 2"/>
          <p:cNvSpPr>
            <a:spLocks noGrp="1"/>
          </p:cNvSpPr>
          <p:nvPr>
            <p:ph sz="half" idx="24"/>
          </p:nvPr>
        </p:nvSpPr>
        <p:spPr>
          <a:xfrm>
            <a:off x="6390463" y="4130926"/>
            <a:ext cx="2376000" cy="1440000"/>
          </a:xfrm>
        </p:spPr>
        <p:txBody>
          <a:bodyPr>
            <a:normAutofit/>
          </a:bodyPr>
          <a:lstStyle>
            <a:lvl1pPr marL="0" indent="0" algn="ctr">
              <a:buNone/>
              <a:defRPr lang="en-US" dirty="0"/>
            </a:lvl1pPr>
            <a:lvl2pPr marL="342900" indent="0" algn="ctr">
              <a:buNone/>
              <a:defRPr sz="900" b="0"/>
            </a:lvl2pPr>
            <a:lvl3pPr marL="685800" indent="0" algn="ctr">
              <a:buNone/>
              <a:defRPr sz="900" b="0"/>
            </a:lvl3pPr>
            <a:lvl4pPr marL="1028700" indent="0" algn="ctr">
              <a:buNone/>
              <a:defRPr sz="900" b="0"/>
            </a:lvl4pPr>
            <a:lvl5pPr marL="1371600" indent="0" algn="ctr">
              <a:buNone/>
              <a:defRPr sz="900" b="0"/>
            </a:lvl5pPr>
          </a:lstStyle>
          <a:p>
            <a:pPr lvl="0"/>
            <a:r>
              <a:rPr lang="en-US"/>
              <a:t>Click to edit Master text styles</a:t>
            </a:r>
          </a:p>
        </p:txBody>
      </p:sp>
      <p:sp>
        <p:nvSpPr>
          <p:cNvPr id="25" name="Picture Placeholder 9"/>
          <p:cNvSpPr>
            <a:spLocks noGrp="1"/>
          </p:cNvSpPr>
          <p:nvPr>
            <p:ph type="pic" sz="quarter" idx="25"/>
          </p:nvPr>
        </p:nvSpPr>
        <p:spPr>
          <a:xfrm>
            <a:off x="6868000" y="1800000"/>
            <a:ext cx="1440000" cy="1440000"/>
          </a:xfrm>
        </p:spPr>
        <p:txBody>
          <a:bodyPr rtlCol="0">
            <a:noAutofit/>
          </a:bodyPr>
          <a:lstStyle/>
          <a:p>
            <a:pPr lvl="0"/>
            <a:endParaRPr lang="en-US" noProof="0" dirty="0"/>
          </a:p>
        </p:txBody>
      </p:sp>
      <p:sp>
        <p:nvSpPr>
          <p:cNvPr id="15" name="Footer Placeholder 7">
            <a:extLst>
              <a:ext uri="{FF2B5EF4-FFF2-40B4-BE49-F238E27FC236}">
                <a16:creationId xmlns:a16="http://schemas.microsoft.com/office/drawing/2014/main" id="{8C841AF4-AB4F-4CC7-BF3F-4B21B6999C4F}"/>
              </a:ext>
            </a:extLst>
          </p:cNvPr>
          <p:cNvSpPr>
            <a:spLocks noGrp="1"/>
          </p:cNvSpPr>
          <p:nvPr>
            <p:ph type="ftr" sz="quarter" idx="26"/>
          </p:nvPr>
        </p:nvSpPr>
        <p:spPr/>
        <p:txBody>
          <a:bodyPr/>
          <a:lstStyle>
            <a:lvl1pPr>
              <a:defRPr/>
            </a:lvl1pPr>
          </a:lstStyle>
          <a:p>
            <a:pPr>
              <a:defRPr/>
            </a:pPr>
            <a:endParaRPr lang="en-US"/>
          </a:p>
        </p:txBody>
      </p:sp>
      <p:sp>
        <p:nvSpPr>
          <p:cNvPr id="16" name="Slide Number Placeholder 5">
            <a:extLst>
              <a:ext uri="{FF2B5EF4-FFF2-40B4-BE49-F238E27FC236}">
                <a16:creationId xmlns:a16="http://schemas.microsoft.com/office/drawing/2014/main" id="{1A69E190-9848-4DE7-B5F7-B33B0FCE46DA}"/>
              </a:ext>
            </a:extLst>
          </p:cNvPr>
          <p:cNvSpPr>
            <a:spLocks noGrp="1"/>
          </p:cNvSpPr>
          <p:nvPr>
            <p:ph type="sldNum" sz="quarter" idx="27"/>
          </p:nvPr>
        </p:nvSpPr>
        <p:spPr/>
        <p:txBody>
          <a:bodyPr/>
          <a:lstStyle>
            <a:lvl1pPr>
              <a:defRPr/>
            </a:lvl1pPr>
          </a:lstStyle>
          <a:p>
            <a:pPr>
              <a:defRPr/>
            </a:pPr>
            <a:fld id="{0CF8AE44-A828-4A67-9833-D8955AA83CCA}" type="slidenum">
              <a:rPr lang="en-US"/>
              <a:pPr>
                <a:defRPr/>
              </a:pPr>
              <a:t>‹#›</a:t>
            </a:fld>
            <a:endParaRPr lang="en-US"/>
          </a:p>
        </p:txBody>
      </p:sp>
    </p:spTree>
    <p:extLst>
      <p:ext uri="{BB962C8B-B14F-4D97-AF65-F5344CB8AC3E}">
        <p14:creationId xmlns:p14="http://schemas.microsoft.com/office/powerpoint/2010/main" val="238494286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Picture with Caption">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2"/>
            <a:ext cx="12192000" cy="6108597"/>
          </a:xfrm>
        </p:spPr>
        <p:txBody>
          <a:bodyPr rtlCol="0">
            <a:noAutofit/>
          </a:bodyPr>
          <a:lstStyle/>
          <a:p>
            <a:pPr lvl="0"/>
            <a:endParaRPr lang="en-US" noProof="0"/>
          </a:p>
        </p:txBody>
      </p:sp>
      <p:sp>
        <p:nvSpPr>
          <p:cNvPr id="6" name="Text Placeholder 5"/>
          <p:cNvSpPr>
            <a:spLocks noGrp="1"/>
          </p:cNvSpPr>
          <p:nvPr>
            <p:ph type="body" sz="quarter" idx="12"/>
          </p:nvPr>
        </p:nvSpPr>
        <p:spPr>
          <a:xfrm>
            <a:off x="1056000" y="6138002"/>
            <a:ext cx="10080000" cy="536069"/>
          </a:xfrm>
        </p:spPr>
        <p:txBody>
          <a:bodyPr anchor="ctr">
            <a:noAutofit/>
          </a:bodyPr>
          <a:lstStyle>
            <a:lvl1pPr marL="0" indent="0" algn="ctr">
              <a:buNone/>
              <a:defRPr sz="1050"/>
            </a:lvl1pPr>
            <a:lvl2pPr marL="342900" indent="0" algn="ctr">
              <a:buNone/>
              <a:defRPr sz="1050"/>
            </a:lvl2pPr>
            <a:lvl3pPr marL="685800" indent="0" algn="ctr">
              <a:buNone/>
              <a:defRPr sz="1050"/>
            </a:lvl3pPr>
            <a:lvl4pPr marL="1028700" indent="0" algn="ctr">
              <a:buNone/>
              <a:defRPr sz="1050"/>
            </a:lvl4pPr>
            <a:lvl5pPr marL="1371600" indent="0" algn="ctr">
              <a:buNone/>
              <a:defRPr sz="1050"/>
            </a:lvl5pPr>
          </a:lstStyle>
          <a:p>
            <a:pPr lvl="0"/>
            <a:r>
              <a:rPr lang="en-US"/>
              <a:t>Click to edit Master text styles</a:t>
            </a:r>
          </a:p>
        </p:txBody>
      </p:sp>
      <p:sp>
        <p:nvSpPr>
          <p:cNvPr id="7" name="Title 6"/>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5" name="Footer Placeholder 7">
            <a:extLst>
              <a:ext uri="{FF2B5EF4-FFF2-40B4-BE49-F238E27FC236}">
                <a16:creationId xmlns:a16="http://schemas.microsoft.com/office/drawing/2014/main" id="{8E96597A-0522-4D6A-92FE-7EFA72BA71FC}"/>
              </a:ext>
            </a:extLst>
          </p:cNvPr>
          <p:cNvSpPr>
            <a:spLocks noGrp="1"/>
          </p:cNvSpPr>
          <p:nvPr>
            <p:ph type="ftr" sz="quarter" idx="13"/>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9C11E718-995F-43DF-BACC-F0AAAA1E7FFE}"/>
              </a:ext>
            </a:extLst>
          </p:cNvPr>
          <p:cNvSpPr>
            <a:spLocks noGrp="1"/>
          </p:cNvSpPr>
          <p:nvPr>
            <p:ph type="sldNum" sz="quarter" idx="14"/>
          </p:nvPr>
        </p:nvSpPr>
        <p:spPr/>
        <p:txBody>
          <a:bodyPr/>
          <a:lstStyle>
            <a:lvl1pPr>
              <a:defRPr/>
            </a:lvl1pPr>
          </a:lstStyle>
          <a:p>
            <a:pPr>
              <a:defRPr/>
            </a:pPr>
            <a:fld id="{3D646FB8-74BA-4FD5-897E-8B4E160FB0B2}" type="slidenum">
              <a:rPr lang="en-US"/>
              <a:pPr>
                <a:defRPr/>
              </a:pPr>
              <a:t>‹#›</a:t>
            </a:fld>
            <a:endParaRPr lang="en-US"/>
          </a:p>
        </p:txBody>
      </p:sp>
    </p:spTree>
    <p:extLst>
      <p:ext uri="{BB962C8B-B14F-4D97-AF65-F5344CB8AC3E}">
        <p14:creationId xmlns:p14="http://schemas.microsoft.com/office/powerpoint/2010/main" val="289646674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Footer Placeholder 7">
            <a:extLst>
              <a:ext uri="{FF2B5EF4-FFF2-40B4-BE49-F238E27FC236}">
                <a16:creationId xmlns:a16="http://schemas.microsoft.com/office/drawing/2014/main" id="{615FF83E-2B1D-4AED-B414-D980D047454C}"/>
              </a:ext>
            </a:extLst>
          </p:cNvPr>
          <p:cNvSpPr>
            <a:spLocks noGrp="1"/>
          </p:cNvSpPr>
          <p:nvPr>
            <p:ph type="ftr" sz="quarter" idx="10"/>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98981B4-E04E-4D28-8D97-7F8CC02B8024}"/>
              </a:ext>
            </a:extLst>
          </p:cNvPr>
          <p:cNvSpPr>
            <a:spLocks noGrp="1"/>
          </p:cNvSpPr>
          <p:nvPr>
            <p:ph type="sldNum" sz="quarter" idx="11"/>
          </p:nvPr>
        </p:nvSpPr>
        <p:spPr/>
        <p:txBody>
          <a:bodyPr/>
          <a:lstStyle>
            <a:lvl1pPr>
              <a:defRPr/>
            </a:lvl1pPr>
          </a:lstStyle>
          <a:p>
            <a:pPr>
              <a:defRPr/>
            </a:pPr>
            <a:fld id="{8EDB349E-B68A-4EBA-9631-0CD419E1313A}" type="slidenum">
              <a:rPr lang="en-US"/>
              <a:pPr>
                <a:defRPr/>
              </a:pPr>
              <a:t>‹#›</a:t>
            </a:fld>
            <a:endParaRPr lang="en-US"/>
          </a:p>
        </p:txBody>
      </p:sp>
    </p:spTree>
    <p:extLst>
      <p:ext uri="{BB962C8B-B14F-4D97-AF65-F5344CB8AC3E}">
        <p14:creationId xmlns:p14="http://schemas.microsoft.com/office/powerpoint/2010/main" val="1782649686"/>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Picture with Titl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noFill/>
        </p:spPr>
        <p:txBody>
          <a:bodyPr rtlCol="0">
            <a:noAutofit/>
          </a:bodyPr>
          <a:lstStyle/>
          <a:p>
            <a:pPr lvl="0"/>
            <a:endParaRPr lang="en-US" noProof="0"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771FD629-1CA3-48BA-9952-A21E01F2C2F6}"/>
              </a:ext>
            </a:extLst>
          </p:cNvPr>
          <p:cNvSpPr>
            <a:spLocks noGrp="1"/>
          </p:cNvSpPr>
          <p:nvPr>
            <p:ph type="ftr" sz="quarter" idx="11"/>
          </p:nvPr>
        </p:nvSpPr>
        <p:spPr>
          <a:blipFill>
            <a:blip r:embed="rId2"/>
          </a:blipFill>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0EF29249-E399-4E65-957D-58510C542E66}"/>
              </a:ext>
            </a:extLst>
          </p:cNvPr>
          <p:cNvSpPr>
            <a:spLocks noGrp="1"/>
          </p:cNvSpPr>
          <p:nvPr>
            <p:ph type="sldNum" sz="quarter" idx="12"/>
          </p:nvPr>
        </p:nvSpPr>
        <p:spPr/>
        <p:txBody>
          <a:bodyPr/>
          <a:lstStyle>
            <a:lvl1pPr>
              <a:defRPr/>
            </a:lvl1pPr>
          </a:lstStyle>
          <a:p>
            <a:pPr>
              <a:defRPr/>
            </a:pPr>
            <a:fld id="{096C8083-ADF8-4042-9F97-2BD8E77E32FF}" type="slidenum">
              <a:rPr lang="en-US"/>
              <a:pPr>
                <a:defRPr/>
              </a:pPr>
              <a:t>‹#›</a:t>
            </a:fld>
            <a:endParaRPr lang="en-US"/>
          </a:p>
        </p:txBody>
      </p:sp>
    </p:spTree>
    <p:extLst>
      <p:ext uri="{BB962C8B-B14F-4D97-AF65-F5344CB8AC3E}">
        <p14:creationId xmlns:p14="http://schemas.microsoft.com/office/powerpoint/2010/main" val="175914513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 Picture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096000" cy="6858000"/>
          </a:xfrm>
        </p:spPr>
        <p:txBody>
          <a:bodyPr rtlCol="0">
            <a:noAutofit/>
          </a:bodyPr>
          <a:lstStyle/>
          <a:p>
            <a:pPr lvl="0"/>
            <a:endParaRPr lang="en-US" noProof="0"/>
          </a:p>
        </p:txBody>
      </p:sp>
      <p:sp>
        <p:nvSpPr>
          <p:cNvPr id="4" name="Picture Placeholder 2"/>
          <p:cNvSpPr>
            <a:spLocks noGrp="1"/>
          </p:cNvSpPr>
          <p:nvPr>
            <p:ph type="pic" sz="quarter" idx="11"/>
          </p:nvPr>
        </p:nvSpPr>
        <p:spPr>
          <a:xfrm>
            <a:off x="6096000" y="0"/>
            <a:ext cx="6096000" cy="6858000"/>
          </a:xfrm>
        </p:spPr>
        <p:txBody>
          <a:bodyPr rtlCol="0">
            <a:noAutofit/>
          </a:bodyPr>
          <a:lstStyle/>
          <a:p>
            <a:pPr lvl="0"/>
            <a:endParaRPr lang="en-US" noProof="0"/>
          </a:p>
        </p:txBody>
      </p:sp>
      <p:sp>
        <p:nvSpPr>
          <p:cNvPr id="5" name="Footer Placeholder 1">
            <a:extLst>
              <a:ext uri="{FF2B5EF4-FFF2-40B4-BE49-F238E27FC236}">
                <a16:creationId xmlns:a16="http://schemas.microsoft.com/office/drawing/2014/main" id="{58B78243-409E-4C51-AE8A-6775F1FF9AC1}"/>
              </a:ext>
            </a:extLst>
          </p:cNvPr>
          <p:cNvSpPr>
            <a:spLocks noGrp="1"/>
          </p:cNvSpPr>
          <p:nvPr>
            <p:ph type="ftr" sz="quarter" idx="12"/>
          </p:nvPr>
        </p:nvSpPr>
        <p:spPr>
          <a:blipFill>
            <a:blip r:embed="rId2"/>
          </a:blipFill>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F5796156-3A1F-4DF0-9CC6-DB1D8A03BACC}"/>
              </a:ext>
            </a:extLst>
          </p:cNvPr>
          <p:cNvSpPr>
            <a:spLocks noGrp="1"/>
          </p:cNvSpPr>
          <p:nvPr>
            <p:ph type="sldNum" sz="quarter" idx="13"/>
          </p:nvPr>
        </p:nvSpPr>
        <p:spPr/>
        <p:txBody>
          <a:bodyPr/>
          <a:lstStyle>
            <a:lvl1pPr>
              <a:defRPr/>
            </a:lvl1pPr>
          </a:lstStyle>
          <a:p>
            <a:pPr>
              <a:defRPr/>
            </a:pPr>
            <a:fld id="{3AD0D2B0-6969-4CCC-AF3D-DCE4A4ACD1B1}" type="slidenum">
              <a:rPr lang="en-US"/>
              <a:pPr>
                <a:defRPr/>
              </a:pPr>
              <a:t>‹#›</a:t>
            </a:fld>
            <a:endParaRPr lang="en-US"/>
          </a:p>
        </p:txBody>
      </p:sp>
    </p:spTree>
    <p:extLst>
      <p:ext uri="{BB962C8B-B14F-4D97-AF65-F5344CB8AC3E}">
        <p14:creationId xmlns:p14="http://schemas.microsoft.com/office/powerpoint/2010/main" val="415456604"/>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 Picture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 y="0"/>
            <a:ext cx="4064399" cy="6858000"/>
          </a:xfrm>
        </p:spPr>
        <p:txBody>
          <a:bodyPr rtlCol="0">
            <a:noAutofit/>
          </a:bodyPr>
          <a:lstStyle/>
          <a:p>
            <a:pPr lvl="0"/>
            <a:endParaRPr lang="en-US" noProof="0"/>
          </a:p>
        </p:txBody>
      </p:sp>
      <p:sp>
        <p:nvSpPr>
          <p:cNvPr id="4" name="Picture Placeholder 2"/>
          <p:cNvSpPr>
            <a:spLocks noGrp="1"/>
          </p:cNvSpPr>
          <p:nvPr>
            <p:ph type="pic" sz="quarter" idx="11"/>
          </p:nvPr>
        </p:nvSpPr>
        <p:spPr>
          <a:xfrm>
            <a:off x="4063802" y="0"/>
            <a:ext cx="4064399" cy="6858000"/>
          </a:xfrm>
        </p:spPr>
        <p:txBody>
          <a:bodyPr rtlCol="0">
            <a:noAutofit/>
          </a:bodyPr>
          <a:lstStyle/>
          <a:p>
            <a:pPr lvl="0"/>
            <a:endParaRPr lang="en-US" noProof="0"/>
          </a:p>
        </p:txBody>
      </p:sp>
      <p:sp>
        <p:nvSpPr>
          <p:cNvPr id="5" name="Picture Placeholder 2"/>
          <p:cNvSpPr>
            <a:spLocks noGrp="1"/>
          </p:cNvSpPr>
          <p:nvPr>
            <p:ph type="pic" sz="quarter" idx="12"/>
          </p:nvPr>
        </p:nvSpPr>
        <p:spPr>
          <a:xfrm>
            <a:off x="8127602" y="0"/>
            <a:ext cx="4064399" cy="6858000"/>
          </a:xfrm>
        </p:spPr>
        <p:txBody>
          <a:bodyPr rtlCol="0">
            <a:noAutofit/>
          </a:bodyPr>
          <a:lstStyle/>
          <a:p>
            <a:pPr lvl="0"/>
            <a:endParaRPr lang="en-US" noProof="0"/>
          </a:p>
        </p:txBody>
      </p:sp>
      <p:sp>
        <p:nvSpPr>
          <p:cNvPr id="6" name="Footer Placeholder 1">
            <a:extLst>
              <a:ext uri="{FF2B5EF4-FFF2-40B4-BE49-F238E27FC236}">
                <a16:creationId xmlns:a16="http://schemas.microsoft.com/office/drawing/2014/main" id="{5BA01C16-62A7-4A3A-88C2-152D645A6331}"/>
              </a:ext>
            </a:extLst>
          </p:cNvPr>
          <p:cNvSpPr>
            <a:spLocks noGrp="1"/>
          </p:cNvSpPr>
          <p:nvPr>
            <p:ph type="ftr" sz="quarter" idx="13"/>
          </p:nvPr>
        </p:nvSpPr>
        <p:spPr>
          <a:blipFill>
            <a:blip r:embed="rId2"/>
          </a:blipFill>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21A1A70-4752-4EF4-B6A6-C5604879B1E0}"/>
              </a:ext>
            </a:extLst>
          </p:cNvPr>
          <p:cNvSpPr>
            <a:spLocks noGrp="1"/>
          </p:cNvSpPr>
          <p:nvPr>
            <p:ph type="sldNum" sz="quarter" idx="14"/>
          </p:nvPr>
        </p:nvSpPr>
        <p:spPr/>
        <p:txBody>
          <a:bodyPr/>
          <a:lstStyle>
            <a:lvl1pPr>
              <a:defRPr/>
            </a:lvl1pPr>
          </a:lstStyle>
          <a:p>
            <a:pPr>
              <a:defRPr/>
            </a:pPr>
            <a:fld id="{8C7D565B-6404-4BD1-BF1A-38C358E7CB87}" type="slidenum">
              <a:rPr lang="en-US"/>
              <a:pPr>
                <a:defRPr/>
              </a:pPr>
              <a:t>‹#›</a:t>
            </a:fld>
            <a:endParaRPr lang="en-US"/>
          </a:p>
        </p:txBody>
      </p:sp>
    </p:spTree>
    <p:extLst>
      <p:ext uri="{BB962C8B-B14F-4D97-AF65-F5344CB8AC3E}">
        <p14:creationId xmlns:p14="http://schemas.microsoft.com/office/powerpoint/2010/main" val="333478949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 Picture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096000" cy="3429000"/>
          </a:xfrm>
        </p:spPr>
        <p:txBody>
          <a:bodyPr rtlCol="0">
            <a:noAutofit/>
          </a:bodyPr>
          <a:lstStyle/>
          <a:p>
            <a:pPr lvl="0"/>
            <a:endParaRPr lang="en-US" noProof="0"/>
          </a:p>
        </p:txBody>
      </p:sp>
      <p:sp>
        <p:nvSpPr>
          <p:cNvPr id="4" name="Picture Placeholder 2"/>
          <p:cNvSpPr>
            <a:spLocks noGrp="1"/>
          </p:cNvSpPr>
          <p:nvPr>
            <p:ph type="pic" sz="quarter" idx="11"/>
          </p:nvPr>
        </p:nvSpPr>
        <p:spPr>
          <a:xfrm>
            <a:off x="6096000" y="0"/>
            <a:ext cx="6096000" cy="3429000"/>
          </a:xfrm>
        </p:spPr>
        <p:txBody>
          <a:bodyPr rtlCol="0">
            <a:noAutofit/>
          </a:bodyPr>
          <a:lstStyle/>
          <a:p>
            <a:pPr lvl="0"/>
            <a:endParaRPr lang="en-US" noProof="0"/>
          </a:p>
        </p:txBody>
      </p:sp>
      <p:sp>
        <p:nvSpPr>
          <p:cNvPr id="5" name="Picture Placeholder 2"/>
          <p:cNvSpPr>
            <a:spLocks noGrp="1"/>
          </p:cNvSpPr>
          <p:nvPr>
            <p:ph type="pic" sz="quarter" idx="12"/>
          </p:nvPr>
        </p:nvSpPr>
        <p:spPr>
          <a:xfrm>
            <a:off x="0" y="3429000"/>
            <a:ext cx="6096000" cy="3429000"/>
          </a:xfrm>
        </p:spPr>
        <p:txBody>
          <a:bodyPr rtlCol="0">
            <a:noAutofit/>
          </a:bodyPr>
          <a:lstStyle/>
          <a:p>
            <a:pPr lvl="0"/>
            <a:endParaRPr lang="en-US" noProof="0"/>
          </a:p>
        </p:txBody>
      </p:sp>
      <p:sp>
        <p:nvSpPr>
          <p:cNvPr id="6" name="Picture Placeholder 2"/>
          <p:cNvSpPr>
            <a:spLocks noGrp="1"/>
          </p:cNvSpPr>
          <p:nvPr>
            <p:ph type="pic" sz="quarter" idx="13"/>
          </p:nvPr>
        </p:nvSpPr>
        <p:spPr>
          <a:xfrm>
            <a:off x="6096000" y="3429000"/>
            <a:ext cx="6096000" cy="3429000"/>
          </a:xfrm>
        </p:spPr>
        <p:txBody>
          <a:bodyPr rtlCol="0">
            <a:noAutofit/>
          </a:bodyPr>
          <a:lstStyle/>
          <a:p>
            <a:pPr lvl="0"/>
            <a:endParaRPr lang="en-US" noProof="0"/>
          </a:p>
        </p:txBody>
      </p:sp>
      <p:sp>
        <p:nvSpPr>
          <p:cNvPr id="7" name="Footer Placeholder 1">
            <a:extLst>
              <a:ext uri="{FF2B5EF4-FFF2-40B4-BE49-F238E27FC236}">
                <a16:creationId xmlns:a16="http://schemas.microsoft.com/office/drawing/2014/main" id="{B92087CA-394F-408A-97C8-EA8FA6418E96}"/>
              </a:ext>
            </a:extLst>
          </p:cNvPr>
          <p:cNvSpPr>
            <a:spLocks noGrp="1"/>
          </p:cNvSpPr>
          <p:nvPr>
            <p:ph type="ftr" sz="quarter" idx="14"/>
          </p:nvPr>
        </p:nvSpPr>
        <p:spPr>
          <a:blipFill>
            <a:blip r:embed="rId2"/>
          </a:blipFill>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7FC128C2-CC03-4A46-B325-A4924A7B5B8B}"/>
              </a:ext>
            </a:extLst>
          </p:cNvPr>
          <p:cNvSpPr>
            <a:spLocks noGrp="1"/>
          </p:cNvSpPr>
          <p:nvPr>
            <p:ph type="sldNum" sz="quarter" idx="15"/>
          </p:nvPr>
        </p:nvSpPr>
        <p:spPr/>
        <p:txBody>
          <a:bodyPr/>
          <a:lstStyle>
            <a:lvl1pPr>
              <a:defRPr/>
            </a:lvl1pPr>
          </a:lstStyle>
          <a:p>
            <a:pPr>
              <a:defRPr/>
            </a:pPr>
            <a:fld id="{97BB8318-8697-4C6A-8CFD-D0481C1CF9CF}" type="slidenum">
              <a:rPr lang="en-US"/>
              <a:pPr>
                <a:defRPr/>
              </a:pPr>
              <a:t>‹#›</a:t>
            </a:fld>
            <a:endParaRPr lang="en-US"/>
          </a:p>
        </p:txBody>
      </p:sp>
    </p:spTree>
    <p:extLst>
      <p:ext uri="{BB962C8B-B14F-4D97-AF65-F5344CB8AC3E}">
        <p14:creationId xmlns:p14="http://schemas.microsoft.com/office/powerpoint/2010/main" val="5549821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BF6FF63F-7E56-44B3-9C60-5577BE7D938D}"/>
              </a:ext>
            </a:extLst>
          </p:cNvPr>
          <p:cNvGrpSpPr>
            <a:grpSpLocks/>
          </p:cNvGrpSpPr>
          <p:nvPr userDrawn="1"/>
        </p:nvGrpSpPr>
        <p:grpSpPr bwMode="auto">
          <a:xfrm>
            <a:off x="1" y="1800227"/>
            <a:ext cx="10979151" cy="5057775"/>
            <a:chOff x="0" y="1800000"/>
            <a:chExt cx="10978510" cy="5058000"/>
          </a:xfrm>
        </p:grpSpPr>
        <p:sp>
          <p:nvSpPr>
            <p:cNvPr id="5" name="Teardrop 4">
              <a:extLst>
                <a:ext uri="{FF2B5EF4-FFF2-40B4-BE49-F238E27FC236}">
                  <a16:creationId xmlns:a16="http://schemas.microsoft.com/office/drawing/2014/main" id="{9DDB5C20-928D-46E9-9405-B646C4931F87}"/>
                </a:ext>
              </a:extLst>
            </p:cNvPr>
            <p:cNvSpPr/>
            <p:nvPr userDrawn="1"/>
          </p:nvSpPr>
          <p:spPr>
            <a:xfrm rot="10800000">
              <a:off x="7919576" y="1800000"/>
              <a:ext cx="3058934" cy="3059249"/>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cxnSp>
          <p:nvCxnSpPr>
            <p:cNvPr id="6" name="Straight Connector 5">
              <a:extLst>
                <a:ext uri="{FF2B5EF4-FFF2-40B4-BE49-F238E27FC236}">
                  <a16:creationId xmlns:a16="http://schemas.microsoft.com/office/drawing/2014/main" id="{FD1EE470-7998-4C9F-84DE-B01669F5418F}"/>
                </a:ext>
              </a:extLst>
            </p:cNvPr>
            <p:cNvCxnSpPr/>
            <p:nvPr userDrawn="1"/>
          </p:nvCxnSpPr>
          <p:spPr>
            <a:xfrm flipH="1">
              <a:off x="0" y="4859249"/>
              <a:ext cx="791957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F32EB7D-0070-457A-8006-350C50E2DBE7}"/>
                </a:ext>
              </a:extLst>
            </p:cNvPr>
            <p:cNvCxnSpPr/>
            <p:nvPr userDrawn="1"/>
          </p:nvCxnSpPr>
          <p:spPr>
            <a:xfrm>
              <a:off x="7919576" y="4859249"/>
              <a:ext cx="0" cy="1998751"/>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20000" y="1800000"/>
            <a:ext cx="6120000" cy="1800000"/>
          </a:xfrm>
        </p:spPr>
        <p:txBody>
          <a:bodyPr anchor="b"/>
          <a:lstStyle>
            <a:lvl1pPr algn="l">
              <a:defRPr sz="24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720000" y="3779999"/>
            <a:ext cx="6120000" cy="720000"/>
          </a:xfrm>
        </p:spPr>
        <p:txBody>
          <a:bodyPr>
            <a:normAutofit/>
          </a:bodyPr>
          <a:lstStyle>
            <a:lvl1pPr marL="0" indent="0" algn="l">
              <a:buNone/>
              <a:defRPr sz="15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243845347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5 Picture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096000" cy="3429000"/>
          </a:xfrm>
        </p:spPr>
        <p:txBody>
          <a:bodyPr rtlCol="0">
            <a:noAutofit/>
          </a:bodyPr>
          <a:lstStyle/>
          <a:p>
            <a:pPr lvl="0"/>
            <a:endParaRPr lang="en-US" noProof="0"/>
          </a:p>
        </p:txBody>
      </p:sp>
      <p:sp>
        <p:nvSpPr>
          <p:cNvPr id="4" name="Picture Placeholder 2"/>
          <p:cNvSpPr>
            <a:spLocks noGrp="1"/>
          </p:cNvSpPr>
          <p:nvPr>
            <p:ph type="pic" sz="quarter" idx="11"/>
          </p:nvPr>
        </p:nvSpPr>
        <p:spPr>
          <a:xfrm>
            <a:off x="6096000" y="0"/>
            <a:ext cx="6096000" cy="3429000"/>
          </a:xfrm>
        </p:spPr>
        <p:txBody>
          <a:bodyPr rtlCol="0">
            <a:noAutofit/>
          </a:bodyPr>
          <a:lstStyle/>
          <a:p>
            <a:pPr lvl="0"/>
            <a:endParaRPr lang="en-US" noProof="0"/>
          </a:p>
        </p:txBody>
      </p:sp>
      <p:sp>
        <p:nvSpPr>
          <p:cNvPr id="7" name="Picture Placeholder 2"/>
          <p:cNvSpPr>
            <a:spLocks noGrp="1"/>
          </p:cNvSpPr>
          <p:nvPr>
            <p:ph type="pic" sz="quarter" idx="13"/>
          </p:nvPr>
        </p:nvSpPr>
        <p:spPr>
          <a:xfrm>
            <a:off x="2" y="3429000"/>
            <a:ext cx="4064399" cy="3429000"/>
          </a:xfrm>
        </p:spPr>
        <p:txBody>
          <a:bodyPr rtlCol="0">
            <a:noAutofit/>
          </a:bodyPr>
          <a:lstStyle/>
          <a:p>
            <a:pPr lvl="0"/>
            <a:endParaRPr lang="en-US" noProof="0"/>
          </a:p>
        </p:txBody>
      </p:sp>
      <p:sp>
        <p:nvSpPr>
          <p:cNvPr id="8" name="Picture Placeholder 2"/>
          <p:cNvSpPr>
            <a:spLocks noGrp="1"/>
          </p:cNvSpPr>
          <p:nvPr>
            <p:ph type="pic" sz="quarter" idx="14"/>
          </p:nvPr>
        </p:nvSpPr>
        <p:spPr>
          <a:xfrm>
            <a:off x="4063802" y="3429000"/>
            <a:ext cx="4064399" cy="3429000"/>
          </a:xfrm>
        </p:spPr>
        <p:txBody>
          <a:bodyPr rtlCol="0">
            <a:noAutofit/>
          </a:bodyPr>
          <a:lstStyle/>
          <a:p>
            <a:pPr lvl="0"/>
            <a:endParaRPr lang="en-US" noProof="0"/>
          </a:p>
        </p:txBody>
      </p:sp>
      <p:sp>
        <p:nvSpPr>
          <p:cNvPr id="9" name="Picture Placeholder 2"/>
          <p:cNvSpPr>
            <a:spLocks noGrp="1"/>
          </p:cNvSpPr>
          <p:nvPr>
            <p:ph type="pic" sz="quarter" idx="15"/>
          </p:nvPr>
        </p:nvSpPr>
        <p:spPr>
          <a:xfrm>
            <a:off x="8127602" y="3429000"/>
            <a:ext cx="4064399" cy="3429000"/>
          </a:xfrm>
        </p:spPr>
        <p:txBody>
          <a:bodyPr rtlCol="0">
            <a:noAutofit/>
          </a:bodyPr>
          <a:lstStyle/>
          <a:p>
            <a:pPr lvl="0"/>
            <a:endParaRPr lang="en-US" noProof="0"/>
          </a:p>
        </p:txBody>
      </p:sp>
      <p:sp>
        <p:nvSpPr>
          <p:cNvPr id="10" name="Footer Placeholder 1">
            <a:extLst>
              <a:ext uri="{FF2B5EF4-FFF2-40B4-BE49-F238E27FC236}">
                <a16:creationId xmlns:a16="http://schemas.microsoft.com/office/drawing/2014/main" id="{FCFFAF8F-1876-4DE6-8312-40966E361D29}"/>
              </a:ext>
            </a:extLst>
          </p:cNvPr>
          <p:cNvSpPr>
            <a:spLocks noGrp="1"/>
          </p:cNvSpPr>
          <p:nvPr>
            <p:ph type="ftr" sz="quarter" idx="16"/>
          </p:nvPr>
        </p:nvSpPr>
        <p:spPr>
          <a:blipFill>
            <a:blip r:embed="rId2"/>
          </a:blipFill>
        </p:spPr>
        <p:txBody>
          <a:bodyPr/>
          <a:lstStyle>
            <a:lvl1pPr>
              <a:defRPr/>
            </a:lvl1pPr>
          </a:lstStyle>
          <a:p>
            <a:pPr>
              <a:defRPr/>
            </a:pPr>
            <a:endParaRPr lang="en-US"/>
          </a:p>
        </p:txBody>
      </p:sp>
      <p:sp>
        <p:nvSpPr>
          <p:cNvPr id="11" name="Slide Number Placeholder 4">
            <a:extLst>
              <a:ext uri="{FF2B5EF4-FFF2-40B4-BE49-F238E27FC236}">
                <a16:creationId xmlns:a16="http://schemas.microsoft.com/office/drawing/2014/main" id="{101AED2F-04FB-46BA-8C4C-BDF3F33A7140}"/>
              </a:ext>
            </a:extLst>
          </p:cNvPr>
          <p:cNvSpPr>
            <a:spLocks noGrp="1"/>
          </p:cNvSpPr>
          <p:nvPr>
            <p:ph type="sldNum" sz="quarter" idx="17"/>
          </p:nvPr>
        </p:nvSpPr>
        <p:spPr/>
        <p:txBody>
          <a:bodyPr/>
          <a:lstStyle>
            <a:lvl1pPr>
              <a:defRPr/>
            </a:lvl1pPr>
          </a:lstStyle>
          <a:p>
            <a:pPr>
              <a:defRPr/>
            </a:pPr>
            <a:fld id="{1208509C-B3BC-4357-A13F-8B6B1EC892B3}" type="slidenum">
              <a:rPr lang="en-US"/>
              <a:pPr>
                <a:defRPr/>
              </a:pPr>
              <a:t>‹#›</a:t>
            </a:fld>
            <a:endParaRPr lang="en-US"/>
          </a:p>
        </p:txBody>
      </p:sp>
    </p:spTree>
    <p:extLst>
      <p:ext uri="{BB962C8B-B14F-4D97-AF65-F5344CB8AC3E}">
        <p14:creationId xmlns:p14="http://schemas.microsoft.com/office/powerpoint/2010/main" val="363491714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6 Picture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 y="0"/>
            <a:ext cx="4064399" cy="3429000"/>
          </a:xfrm>
        </p:spPr>
        <p:txBody>
          <a:bodyPr rtlCol="0">
            <a:noAutofit/>
          </a:bodyPr>
          <a:lstStyle/>
          <a:p>
            <a:pPr lvl="0"/>
            <a:endParaRPr lang="en-US" noProof="0"/>
          </a:p>
        </p:txBody>
      </p:sp>
      <p:sp>
        <p:nvSpPr>
          <p:cNvPr id="4" name="Picture Placeholder 2"/>
          <p:cNvSpPr>
            <a:spLocks noGrp="1"/>
          </p:cNvSpPr>
          <p:nvPr>
            <p:ph type="pic" sz="quarter" idx="11"/>
          </p:nvPr>
        </p:nvSpPr>
        <p:spPr>
          <a:xfrm>
            <a:off x="4063802" y="0"/>
            <a:ext cx="4064399" cy="3429000"/>
          </a:xfrm>
        </p:spPr>
        <p:txBody>
          <a:bodyPr rtlCol="0">
            <a:noAutofit/>
          </a:bodyPr>
          <a:lstStyle/>
          <a:p>
            <a:pPr lvl="0"/>
            <a:endParaRPr lang="en-US" noProof="0"/>
          </a:p>
        </p:txBody>
      </p:sp>
      <p:sp>
        <p:nvSpPr>
          <p:cNvPr id="5" name="Picture Placeholder 2"/>
          <p:cNvSpPr>
            <a:spLocks noGrp="1"/>
          </p:cNvSpPr>
          <p:nvPr>
            <p:ph type="pic" sz="quarter" idx="12"/>
          </p:nvPr>
        </p:nvSpPr>
        <p:spPr>
          <a:xfrm>
            <a:off x="8127602" y="0"/>
            <a:ext cx="4064399" cy="3429000"/>
          </a:xfrm>
        </p:spPr>
        <p:txBody>
          <a:bodyPr rtlCol="0">
            <a:noAutofit/>
          </a:bodyPr>
          <a:lstStyle/>
          <a:p>
            <a:pPr lvl="0"/>
            <a:endParaRPr lang="en-US" noProof="0"/>
          </a:p>
        </p:txBody>
      </p:sp>
      <p:sp>
        <p:nvSpPr>
          <p:cNvPr id="6" name="Picture Placeholder 2"/>
          <p:cNvSpPr>
            <a:spLocks noGrp="1"/>
          </p:cNvSpPr>
          <p:nvPr>
            <p:ph type="pic" sz="quarter" idx="13"/>
          </p:nvPr>
        </p:nvSpPr>
        <p:spPr>
          <a:xfrm>
            <a:off x="2" y="3429000"/>
            <a:ext cx="4064399" cy="3429000"/>
          </a:xfrm>
        </p:spPr>
        <p:txBody>
          <a:bodyPr rtlCol="0">
            <a:noAutofit/>
          </a:bodyPr>
          <a:lstStyle/>
          <a:p>
            <a:pPr lvl="0"/>
            <a:endParaRPr lang="en-US" noProof="0"/>
          </a:p>
        </p:txBody>
      </p:sp>
      <p:sp>
        <p:nvSpPr>
          <p:cNvPr id="7" name="Picture Placeholder 2"/>
          <p:cNvSpPr>
            <a:spLocks noGrp="1"/>
          </p:cNvSpPr>
          <p:nvPr>
            <p:ph type="pic" sz="quarter" idx="14"/>
          </p:nvPr>
        </p:nvSpPr>
        <p:spPr>
          <a:xfrm>
            <a:off x="4063802" y="3429000"/>
            <a:ext cx="4064399" cy="3429000"/>
          </a:xfrm>
        </p:spPr>
        <p:txBody>
          <a:bodyPr rtlCol="0">
            <a:noAutofit/>
          </a:bodyPr>
          <a:lstStyle/>
          <a:p>
            <a:pPr lvl="0"/>
            <a:endParaRPr lang="en-US" noProof="0"/>
          </a:p>
        </p:txBody>
      </p:sp>
      <p:sp>
        <p:nvSpPr>
          <p:cNvPr id="8" name="Picture Placeholder 2"/>
          <p:cNvSpPr>
            <a:spLocks noGrp="1"/>
          </p:cNvSpPr>
          <p:nvPr>
            <p:ph type="pic" sz="quarter" idx="15"/>
          </p:nvPr>
        </p:nvSpPr>
        <p:spPr>
          <a:xfrm>
            <a:off x="8127602" y="3429000"/>
            <a:ext cx="4064399" cy="3429000"/>
          </a:xfrm>
        </p:spPr>
        <p:txBody>
          <a:bodyPr rtlCol="0">
            <a:noAutofit/>
          </a:bodyPr>
          <a:lstStyle/>
          <a:p>
            <a:pPr lvl="0"/>
            <a:endParaRPr lang="en-US" noProof="0"/>
          </a:p>
        </p:txBody>
      </p:sp>
      <p:sp>
        <p:nvSpPr>
          <p:cNvPr id="9" name="Footer Placeholder 1">
            <a:extLst>
              <a:ext uri="{FF2B5EF4-FFF2-40B4-BE49-F238E27FC236}">
                <a16:creationId xmlns:a16="http://schemas.microsoft.com/office/drawing/2014/main" id="{D7295EC1-A2ED-4F54-BAD0-D69ADA5B0002}"/>
              </a:ext>
            </a:extLst>
          </p:cNvPr>
          <p:cNvSpPr>
            <a:spLocks noGrp="1"/>
          </p:cNvSpPr>
          <p:nvPr>
            <p:ph type="ftr" sz="quarter" idx="16"/>
          </p:nvPr>
        </p:nvSpPr>
        <p:spPr>
          <a:blipFill>
            <a:blip r:embed="rId2"/>
          </a:blipFill>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CC6DB410-B65B-4346-8D79-0C069107C4C3}"/>
              </a:ext>
            </a:extLst>
          </p:cNvPr>
          <p:cNvSpPr>
            <a:spLocks noGrp="1"/>
          </p:cNvSpPr>
          <p:nvPr>
            <p:ph type="sldNum" sz="quarter" idx="17"/>
          </p:nvPr>
        </p:nvSpPr>
        <p:spPr/>
        <p:txBody>
          <a:bodyPr/>
          <a:lstStyle>
            <a:lvl1pPr>
              <a:defRPr/>
            </a:lvl1pPr>
          </a:lstStyle>
          <a:p>
            <a:pPr>
              <a:defRPr/>
            </a:pPr>
            <a:fld id="{6B1A8722-D981-4CB9-884A-96ED176AF76A}" type="slidenum">
              <a:rPr lang="en-US"/>
              <a:pPr>
                <a:defRPr/>
              </a:pPr>
              <a:t>‹#›</a:t>
            </a:fld>
            <a:endParaRPr lang="en-US"/>
          </a:p>
        </p:txBody>
      </p:sp>
    </p:spTree>
    <p:extLst>
      <p:ext uri="{BB962C8B-B14F-4D97-AF65-F5344CB8AC3E}">
        <p14:creationId xmlns:p14="http://schemas.microsoft.com/office/powerpoint/2010/main" val="339510392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60000" y="5075120"/>
            <a:ext cx="5736000" cy="1782881"/>
          </a:xfrm>
          <a:solidFill>
            <a:srgbClr val="FFFFFF"/>
          </a:solidFill>
        </p:spPr>
        <p:txBody>
          <a:bodyPr lIns="180000" tIns="180000" rIns="180000" bIns="917999" anchor="b">
            <a:spAutoFit/>
          </a:bodyPr>
          <a:lstStyle>
            <a:lvl1pPr marL="257175" indent="-257175">
              <a:buFont typeface="+mj-lt"/>
              <a:buAutoNum type="arabicPeriod"/>
              <a:defRPr lang="en-US" sz="1800" b="1" kern="1200" baseline="0" dirty="0">
                <a:solidFill>
                  <a:schemeClr val="tx1"/>
                </a:solidFill>
                <a:latin typeface="+mn-lt"/>
                <a:ea typeface="+mn-ea"/>
                <a:cs typeface="+mn-cs"/>
              </a:defRPr>
            </a:lvl1pPr>
            <a:lvl2pPr marL="342900" indent="0">
              <a:buNone/>
              <a:defRPr sz="1350" b="1">
                <a:solidFill>
                  <a:schemeClr val="accent6"/>
                </a:solidFill>
              </a:defRPr>
            </a:lvl2pPr>
            <a:lvl3pPr marL="685800" indent="0">
              <a:buNone/>
              <a:defRPr sz="1800" b="1">
                <a:solidFill>
                  <a:schemeClr val="accent6"/>
                </a:solidFill>
              </a:defRPr>
            </a:lvl3pPr>
            <a:lvl4pPr marL="1028700" indent="0">
              <a:buNone/>
              <a:defRPr sz="1800" b="1">
                <a:solidFill>
                  <a:schemeClr val="accent6"/>
                </a:solidFill>
              </a:defRPr>
            </a:lvl4pPr>
            <a:lvl5pPr marL="1371600" indent="0">
              <a:buNone/>
              <a:defRPr sz="1800" b="1">
                <a:solidFill>
                  <a:schemeClr val="accent6"/>
                </a:solidFill>
              </a:defRPr>
            </a:lvl5pPr>
          </a:lstStyle>
          <a:p>
            <a:pPr lvl="0"/>
            <a:r>
              <a:rPr lang="en-US"/>
              <a:t>Click to edit Master text styles</a:t>
            </a:r>
          </a:p>
          <a:p>
            <a:pPr lvl="1"/>
            <a:r>
              <a:rPr lang="en-US"/>
              <a:t>Second level</a:t>
            </a:r>
          </a:p>
        </p:txBody>
      </p:sp>
      <p:sp>
        <p:nvSpPr>
          <p:cNvPr id="4" name="Footer Placeholder 5">
            <a:extLst>
              <a:ext uri="{FF2B5EF4-FFF2-40B4-BE49-F238E27FC236}">
                <a16:creationId xmlns:a16="http://schemas.microsoft.com/office/drawing/2014/main" id="{4DEBF261-7C42-49FD-AF77-E34BBD5E3712}"/>
              </a:ext>
            </a:extLst>
          </p:cNvPr>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34372266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p:txBody>
      </p:sp>
      <p:sp>
        <p:nvSpPr>
          <p:cNvPr id="4" name="Footer Placeholder 7">
            <a:extLst>
              <a:ext uri="{FF2B5EF4-FFF2-40B4-BE49-F238E27FC236}">
                <a16:creationId xmlns:a16="http://schemas.microsoft.com/office/drawing/2014/main" id="{7EF9AE93-7717-4664-B4BC-1BA37DBBD937}"/>
              </a:ext>
            </a:extLst>
          </p:cNvPr>
          <p:cNvSpPr>
            <a:spLocks noGrp="1"/>
          </p:cNvSpPr>
          <p:nvPr>
            <p:ph type="ftr" sz="quarter" idx="10"/>
          </p:nvPr>
        </p:nvSpPr>
        <p:spPr>
          <a:xfrm>
            <a:off x="11274425" y="6142038"/>
            <a:ext cx="539752" cy="536575"/>
          </a:xfrm>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0869400-698B-49CD-8C2C-F9E14D1C2D5A}"/>
              </a:ext>
            </a:extLst>
          </p:cNvPr>
          <p:cNvSpPr>
            <a:spLocks noGrp="1"/>
          </p:cNvSpPr>
          <p:nvPr>
            <p:ph type="sldNum" sz="quarter" idx="11"/>
          </p:nvPr>
        </p:nvSpPr>
        <p:spPr/>
        <p:txBody>
          <a:bodyPr/>
          <a:lstStyle>
            <a:lvl1pPr>
              <a:defRPr/>
            </a:lvl1pPr>
          </a:lstStyle>
          <a:p>
            <a:pPr>
              <a:defRPr/>
            </a:pPr>
            <a:fld id="{045590A8-8172-4C53-B4FC-82128C34FE3B}" type="slidenum">
              <a:rPr lang="en-US"/>
              <a:pPr>
                <a:defRPr/>
              </a:pPr>
              <a:t>‹#›</a:t>
            </a:fld>
            <a:endParaRPr lang="en-US"/>
          </a:p>
        </p:txBody>
      </p:sp>
    </p:spTree>
    <p:custDataLst>
      <p:tags r:id="rId1"/>
    </p:custDataLst>
    <p:extLst>
      <p:ext uri="{BB962C8B-B14F-4D97-AF65-F5344CB8AC3E}">
        <p14:creationId xmlns:p14="http://schemas.microsoft.com/office/powerpoint/2010/main" val="119335048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0"/>
            <a:ext cx="11453941" cy="360000"/>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360000" y="1080000"/>
            <a:ext cx="5551200" cy="5040000"/>
          </a:xfrm>
        </p:spPr>
        <p:txBody>
          <a:bodyPr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6262741" y="1080000"/>
            <a:ext cx="5551200" cy="5040000"/>
          </a:xfrm>
        </p:spPr>
        <p:txBody>
          <a:bodyPr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p:txBody>
      </p:sp>
      <p:sp>
        <p:nvSpPr>
          <p:cNvPr id="5" name="Footer Placeholder 7">
            <a:extLst>
              <a:ext uri="{FF2B5EF4-FFF2-40B4-BE49-F238E27FC236}">
                <a16:creationId xmlns:a16="http://schemas.microsoft.com/office/drawing/2014/main" id="{40EA6B37-329D-4045-9195-8F1D4EBB6FD2}"/>
              </a:ext>
            </a:extLst>
          </p:cNvPr>
          <p:cNvSpPr>
            <a:spLocks noGrp="1"/>
          </p:cNvSpPr>
          <p:nvPr>
            <p:ph type="ftr" sz="quarter" idx="10"/>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8E4B54-4615-4197-B2BA-7C8255138914}"/>
              </a:ext>
            </a:extLst>
          </p:cNvPr>
          <p:cNvSpPr>
            <a:spLocks noGrp="1"/>
          </p:cNvSpPr>
          <p:nvPr>
            <p:ph type="sldNum" sz="quarter" idx="11"/>
          </p:nvPr>
        </p:nvSpPr>
        <p:spPr/>
        <p:txBody>
          <a:bodyPr/>
          <a:lstStyle>
            <a:lvl1pPr>
              <a:defRPr/>
            </a:lvl1pPr>
          </a:lstStyle>
          <a:p>
            <a:pPr>
              <a:defRPr/>
            </a:pPr>
            <a:fld id="{CB0570B7-E61E-4FEC-8B6C-D5BAD685E3FD}" type="slidenum">
              <a:rPr lang="en-US"/>
              <a:pPr>
                <a:defRPr/>
              </a:pPr>
              <a:t>‹#›</a:t>
            </a:fld>
            <a:endParaRPr lang="en-US"/>
          </a:p>
        </p:txBody>
      </p:sp>
    </p:spTree>
    <p:extLst>
      <p:ext uri="{BB962C8B-B14F-4D97-AF65-F5344CB8AC3E}">
        <p14:creationId xmlns:p14="http://schemas.microsoft.com/office/powerpoint/2010/main" val="301872490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3 Columns">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0"/>
            <a:ext cx="11453941" cy="360000"/>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360000" y="1080000"/>
            <a:ext cx="3600000" cy="5040000"/>
          </a:xfrm>
        </p:spPr>
        <p:txBody>
          <a:bodyPr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4296000" y="1080000"/>
            <a:ext cx="3600000" cy="5040000"/>
          </a:xfrm>
        </p:spPr>
        <p:txBody>
          <a:bodyPr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p:txBody>
      </p:sp>
      <p:sp>
        <p:nvSpPr>
          <p:cNvPr id="7" name="Content Placeholder 2"/>
          <p:cNvSpPr>
            <a:spLocks noGrp="1"/>
          </p:cNvSpPr>
          <p:nvPr>
            <p:ph sz="half" idx="11"/>
          </p:nvPr>
        </p:nvSpPr>
        <p:spPr>
          <a:xfrm>
            <a:off x="8213941" y="1080000"/>
            <a:ext cx="3600000" cy="5040000"/>
          </a:xfrm>
        </p:spPr>
        <p:txBody>
          <a:bodyPr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p:txBody>
      </p:sp>
      <p:sp>
        <p:nvSpPr>
          <p:cNvPr id="6" name="Footer Placeholder 7">
            <a:extLst>
              <a:ext uri="{FF2B5EF4-FFF2-40B4-BE49-F238E27FC236}">
                <a16:creationId xmlns:a16="http://schemas.microsoft.com/office/drawing/2014/main" id="{0953566B-F9CB-4250-B3B8-3B8D270AB566}"/>
              </a:ext>
            </a:extLst>
          </p:cNvPr>
          <p:cNvSpPr>
            <a:spLocks noGrp="1"/>
          </p:cNvSpPr>
          <p:nvPr>
            <p:ph type="ftr" sz="quarter" idx="12"/>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AA84C619-9B43-4E43-AB49-D7C04126BFF5}"/>
              </a:ext>
            </a:extLst>
          </p:cNvPr>
          <p:cNvSpPr>
            <a:spLocks noGrp="1"/>
          </p:cNvSpPr>
          <p:nvPr>
            <p:ph type="sldNum" sz="quarter" idx="13"/>
          </p:nvPr>
        </p:nvSpPr>
        <p:spPr/>
        <p:txBody>
          <a:bodyPr/>
          <a:lstStyle>
            <a:lvl1pPr>
              <a:defRPr/>
            </a:lvl1pPr>
          </a:lstStyle>
          <a:p>
            <a:pPr>
              <a:defRPr/>
            </a:pPr>
            <a:fld id="{9EF726BC-590C-42AD-BE00-25E4CA842C44}" type="slidenum">
              <a:rPr lang="en-US"/>
              <a:pPr>
                <a:defRPr/>
              </a:pPr>
              <a:t>‹#›</a:t>
            </a:fld>
            <a:endParaRPr lang="en-US"/>
          </a:p>
        </p:txBody>
      </p:sp>
    </p:spTree>
    <p:extLst>
      <p:ext uri="{BB962C8B-B14F-4D97-AF65-F5344CB8AC3E}">
        <p14:creationId xmlns:p14="http://schemas.microsoft.com/office/powerpoint/2010/main" val="2681681893"/>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4 Columns">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0"/>
            <a:ext cx="11453941" cy="360000"/>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360000" y="1080000"/>
            <a:ext cx="2520000" cy="5040000"/>
          </a:xfrm>
        </p:spPr>
        <p:txBody>
          <a:bodyPr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3337980" y="1080000"/>
            <a:ext cx="2520000" cy="5040000"/>
          </a:xfrm>
        </p:spPr>
        <p:txBody>
          <a:bodyPr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p:txBody>
      </p:sp>
      <p:sp>
        <p:nvSpPr>
          <p:cNvPr id="7" name="Content Placeholder 2"/>
          <p:cNvSpPr>
            <a:spLocks noGrp="1"/>
          </p:cNvSpPr>
          <p:nvPr>
            <p:ph sz="half" idx="11"/>
          </p:nvPr>
        </p:nvSpPr>
        <p:spPr>
          <a:xfrm>
            <a:off x="9293941" y="1080000"/>
            <a:ext cx="2520000" cy="5040000"/>
          </a:xfrm>
        </p:spPr>
        <p:txBody>
          <a:bodyPr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p:txBody>
      </p:sp>
      <p:sp>
        <p:nvSpPr>
          <p:cNvPr id="8" name="Content Placeholder 2"/>
          <p:cNvSpPr>
            <a:spLocks noGrp="1"/>
          </p:cNvSpPr>
          <p:nvPr>
            <p:ph sz="half" idx="12"/>
          </p:nvPr>
        </p:nvSpPr>
        <p:spPr>
          <a:xfrm>
            <a:off x="6315960" y="1080000"/>
            <a:ext cx="2520000" cy="5040000"/>
          </a:xfrm>
        </p:spPr>
        <p:txBody>
          <a:bodyPr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p:txBody>
      </p:sp>
      <p:sp>
        <p:nvSpPr>
          <p:cNvPr id="9" name="Footer Placeholder 7">
            <a:extLst>
              <a:ext uri="{FF2B5EF4-FFF2-40B4-BE49-F238E27FC236}">
                <a16:creationId xmlns:a16="http://schemas.microsoft.com/office/drawing/2014/main" id="{C478A658-38ED-4F34-A3D5-2459870BFB64}"/>
              </a:ext>
            </a:extLst>
          </p:cNvPr>
          <p:cNvSpPr>
            <a:spLocks noGrp="1"/>
          </p:cNvSpPr>
          <p:nvPr>
            <p:ph type="ftr" sz="quarter" idx="13"/>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E24B965D-FA6D-4B4F-A6BF-E7952369A45F}"/>
              </a:ext>
            </a:extLst>
          </p:cNvPr>
          <p:cNvSpPr>
            <a:spLocks noGrp="1"/>
          </p:cNvSpPr>
          <p:nvPr>
            <p:ph type="sldNum" sz="quarter" idx="14"/>
          </p:nvPr>
        </p:nvSpPr>
        <p:spPr/>
        <p:txBody>
          <a:bodyPr/>
          <a:lstStyle>
            <a:lvl1pPr>
              <a:defRPr/>
            </a:lvl1pPr>
          </a:lstStyle>
          <a:p>
            <a:pPr>
              <a:defRPr/>
            </a:pPr>
            <a:fld id="{7D88625E-A782-4805-8C6E-4F68842ED188}" type="slidenum">
              <a:rPr lang="en-US"/>
              <a:pPr>
                <a:defRPr/>
              </a:pPr>
              <a:t>‹#›</a:t>
            </a:fld>
            <a:endParaRPr lang="en-US"/>
          </a:p>
        </p:txBody>
      </p:sp>
    </p:spTree>
    <p:extLst>
      <p:ext uri="{BB962C8B-B14F-4D97-AF65-F5344CB8AC3E}">
        <p14:creationId xmlns:p14="http://schemas.microsoft.com/office/powerpoint/2010/main" val="398172417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Columns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370CB0-4DC4-4367-8284-C703A2372DB2}"/>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2" name="Title 1"/>
          <p:cNvSpPr>
            <a:spLocks noGrp="1"/>
          </p:cNvSpPr>
          <p:nvPr>
            <p:ph type="title"/>
          </p:nvPr>
        </p:nvSpPr>
        <p:spPr>
          <a:xfrm>
            <a:off x="360000" y="360000"/>
            <a:ext cx="11453941" cy="360000"/>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360000" y="1080000"/>
            <a:ext cx="5551200" cy="5040000"/>
          </a:xfrm>
        </p:spPr>
        <p:txBody>
          <a:bodyPr/>
          <a:lstStyle>
            <a:lvl1pPr>
              <a:defRPr/>
            </a:lvl1pPr>
            <a:lvl2pPr>
              <a:defRPr/>
            </a:lvl2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6262741" y="1080000"/>
            <a:ext cx="55512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4C57172D-7D47-4819-AAE1-2ADEC7CA41FB}"/>
              </a:ext>
            </a:extLst>
          </p:cNvPr>
          <p:cNvSpPr>
            <a:spLocks noGrp="1"/>
          </p:cNvSpPr>
          <p:nvPr>
            <p:ph type="ftr" sz="quarter" idx="10"/>
          </p:nvPr>
        </p:nvSpPr>
        <p:spPr>
          <a:blipFill>
            <a:blip r:embed="rId2"/>
          </a:blipFill>
        </p:spPr>
        <p:txBody>
          <a:bodyPr/>
          <a:lstStyle>
            <a:lvl1pPr>
              <a:defRPr/>
            </a:lvl1pPr>
          </a:lstStyle>
          <a:p>
            <a:pPr>
              <a:defRPr/>
            </a:pPr>
            <a:endParaRPr lang="en-US"/>
          </a:p>
        </p:txBody>
      </p:sp>
      <p:sp>
        <p:nvSpPr>
          <p:cNvPr id="7" name="Slide Number Placeholder 7">
            <a:extLst>
              <a:ext uri="{FF2B5EF4-FFF2-40B4-BE49-F238E27FC236}">
                <a16:creationId xmlns:a16="http://schemas.microsoft.com/office/drawing/2014/main" id="{FCD571B9-5906-4BB8-9B50-C469D0ABAE03}"/>
              </a:ext>
            </a:extLst>
          </p:cNvPr>
          <p:cNvSpPr>
            <a:spLocks noGrp="1"/>
          </p:cNvSpPr>
          <p:nvPr>
            <p:ph type="sldNum" sz="quarter" idx="11"/>
          </p:nvPr>
        </p:nvSpPr>
        <p:spPr/>
        <p:txBody>
          <a:bodyPr/>
          <a:lstStyle>
            <a:lvl1pPr>
              <a:defRPr/>
            </a:lvl1pPr>
          </a:lstStyle>
          <a:p>
            <a:pPr>
              <a:defRPr/>
            </a:pPr>
            <a:fld id="{4542DDB3-C96A-4013-9F0A-4678E44D09DB}" type="slidenum">
              <a:rPr lang="en-US"/>
              <a:pPr>
                <a:defRPr/>
              </a:pPr>
              <a:t>‹#›</a:t>
            </a:fld>
            <a:endParaRPr lang="en-US"/>
          </a:p>
        </p:txBody>
      </p:sp>
    </p:spTree>
    <p:extLst>
      <p:ext uri="{BB962C8B-B14F-4D97-AF65-F5344CB8AC3E}">
        <p14:creationId xmlns:p14="http://schemas.microsoft.com/office/powerpoint/2010/main" val="164353307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096001" y="0"/>
            <a:ext cx="6095999" cy="6858000"/>
          </a:xfrm>
        </p:spPr>
        <p:txBody>
          <a:bodyPr rtlCol="0">
            <a:noAutofit/>
          </a:bodyPr>
          <a:lstStyle/>
          <a:p>
            <a:pPr lvl="0"/>
            <a:endParaRPr lang="en-US" noProof="0"/>
          </a:p>
        </p:txBody>
      </p:sp>
      <p:sp>
        <p:nvSpPr>
          <p:cNvPr id="2" name="Title 1"/>
          <p:cNvSpPr>
            <a:spLocks noGrp="1"/>
          </p:cNvSpPr>
          <p:nvPr>
            <p:ph type="title"/>
          </p:nvPr>
        </p:nvSpPr>
        <p:spPr>
          <a:xfrm>
            <a:off x="360000" y="360000"/>
            <a:ext cx="11453941" cy="360000"/>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360000" y="1080000"/>
            <a:ext cx="5400000" cy="5040000"/>
          </a:xfrm>
        </p:spPr>
        <p:txBody>
          <a:bodyPr/>
          <a:lstStyle>
            <a:lvl1pPr>
              <a:defRPr/>
            </a:lvl1pPr>
            <a:lvl2pPr>
              <a:defRPr/>
            </a:lvl2pPr>
          </a:lstStyle>
          <a:p>
            <a:pPr lvl="0"/>
            <a:r>
              <a:rPr lang="en-US"/>
              <a:t>Click to edit Master text styles</a:t>
            </a:r>
          </a:p>
          <a:p>
            <a:pPr lvl="1"/>
            <a:r>
              <a:rPr lang="en-US"/>
              <a:t>Second level</a:t>
            </a:r>
          </a:p>
        </p:txBody>
      </p:sp>
      <p:sp>
        <p:nvSpPr>
          <p:cNvPr id="5" name="Footer Placeholder 3">
            <a:extLst>
              <a:ext uri="{FF2B5EF4-FFF2-40B4-BE49-F238E27FC236}">
                <a16:creationId xmlns:a16="http://schemas.microsoft.com/office/drawing/2014/main" id="{82084119-55C6-42C2-8B74-AA416C562612}"/>
              </a:ext>
            </a:extLst>
          </p:cNvPr>
          <p:cNvSpPr>
            <a:spLocks noGrp="1"/>
          </p:cNvSpPr>
          <p:nvPr>
            <p:ph type="ftr" sz="quarter" idx="11"/>
          </p:nvPr>
        </p:nvSpPr>
        <p:spPr>
          <a:blipFill>
            <a:blip r:embed="rId2"/>
          </a:blipFill>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89062041-A840-43E7-8BDD-F8FAD2C42ABA}"/>
              </a:ext>
            </a:extLst>
          </p:cNvPr>
          <p:cNvSpPr>
            <a:spLocks noGrp="1"/>
          </p:cNvSpPr>
          <p:nvPr>
            <p:ph type="sldNum" sz="quarter" idx="12"/>
          </p:nvPr>
        </p:nvSpPr>
        <p:spPr/>
        <p:txBody>
          <a:bodyPr/>
          <a:lstStyle>
            <a:lvl1pPr>
              <a:defRPr/>
            </a:lvl1pPr>
          </a:lstStyle>
          <a:p>
            <a:pPr>
              <a:defRPr/>
            </a:pPr>
            <a:fld id="{FE06B452-AD9D-423C-B5B7-E5F0DE176E7E}" type="slidenum">
              <a:rPr lang="en-US"/>
              <a:pPr>
                <a:defRPr/>
              </a:pPr>
              <a:t>‹#›</a:t>
            </a:fld>
            <a:endParaRPr lang="en-US"/>
          </a:p>
        </p:txBody>
      </p:sp>
    </p:spTree>
    <p:extLst>
      <p:ext uri="{BB962C8B-B14F-4D97-AF65-F5344CB8AC3E}">
        <p14:creationId xmlns:p14="http://schemas.microsoft.com/office/powerpoint/2010/main" val="242906212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NUL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212B11C-E8AF-4E93-8919-65BC56BC0944}"/>
              </a:ext>
            </a:extLst>
          </p:cNvPr>
          <p:cNvSpPr>
            <a:spLocks noGrp="1" noChangeArrowheads="1"/>
          </p:cNvSpPr>
          <p:nvPr>
            <p:ph type="title"/>
          </p:nvPr>
        </p:nvSpPr>
        <p:spPr bwMode="auto">
          <a:xfrm>
            <a:off x="360363" y="360363"/>
            <a:ext cx="114538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slide title</a:t>
            </a:r>
          </a:p>
        </p:txBody>
      </p:sp>
      <p:sp>
        <p:nvSpPr>
          <p:cNvPr id="1027" name="Text Placeholder 2">
            <a:extLst>
              <a:ext uri="{FF2B5EF4-FFF2-40B4-BE49-F238E27FC236}">
                <a16:creationId xmlns:a16="http://schemas.microsoft.com/office/drawing/2014/main" id="{B034BDC8-7A81-4135-8673-C118BF145978}"/>
              </a:ext>
            </a:extLst>
          </p:cNvPr>
          <p:cNvSpPr>
            <a:spLocks noGrp="1" noChangeArrowheads="1"/>
          </p:cNvSpPr>
          <p:nvPr>
            <p:ph type="body" idx="1"/>
          </p:nvPr>
        </p:nvSpPr>
        <p:spPr bwMode="auto">
          <a:xfrm>
            <a:off x="360363" y="1079501"/>
            <a:ext cx="11453812"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text</a:t>
            </a:r>
          </a:p>
          <a:p>
            <a:pPr lvl="1"/>
            <a:r>
              <a:rPr lang="en-US" altLang="en-US"/>
              <a:t>Second level</a:t>
            </a:r>
          </a:p>
        </p:txBody>
      </p:sp>
      <p:sp>
        <p:nvSpPr>
          <p:cNvPr id="8" name="Footer Placeholder 7">
            <a:extLst>
              <a:ext uri="{FF2B5EF4-FFF2-40B4-BE49-F238E27FC236}">
                <a16:creationId xmlns:a16="http://schemas.microsoft.com/office/drawing/2014/main" id="{21A36AB9-62B3-4ACF-B58C-D47A25EF16FD}"/>
              </a:ext>
            </a:extLst>
          </p:cNvPr>
          <p:cNvSpPr>
            <a:spLocks noGrp="1"/>
          </p:cNvSpPr>
          <p:nvPr>
            <p:ph type="ftr" sz="quarter" idx="3"/>
          </p:nvPr>
        </p:nvSpPr>
        <p:spPr>
          <a:xfrm>
            <a:off x="11226802" y="6137275"/>
            <a:ext cx="587375" cy="541338"/>
          </a:xfrm>
          <a:prstGeom prst="rect">
            <a:avLst/>
          </a:prstGeom>
          <a:blipFill dpi="0" rotWithShape="1">
            <a:blip r:embed="rId23"/>
            <a:srcRect/>
            <a:stretch>
              <a:fillRect/>
            </a:stretch>
          </a:blipFill>
        </p:spPr>
        <p:txBody>
          <a:bodyPr vert="horz" lIns="91440" tIns="45720" rIns="91440" bIns="45720" rtlCol="0" anchor="ctr"/>
          <a:lstStyle>
            <a:lvl1pPr algn="ctr">
              <a:defRPr sz="900">
                <a:solidFill>
                  <a:schemeClr val="tx1">
                    <a:tint val="75000"/>
                    <a:alpha val="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A2A5683B-9EE1-4743-B0B1-BBEC6778D803}"/>
              </a:ext>
            </a:extLst>
          </p:cNvPr>
          <p:cNvSpPr>
            <a:spLocks noGrp="1"/>
          </p:cNvSpPr>
          <p:nvPr>
            <p:ph type="sldNum" sz="quarter" idx="4"/>
          </p:nvPr>
        </p:nvSpPr>
        <p:spPr>
          <a:xfrm>
            <a:off x="360363" y="6142040"/>
            <a:ext cx="539751" cy="536575"/>
          </a:xfrm>
          <a:prstGeom prst="rect">
            <a:avLst/>
          </a:prstGeom>
        </p:spPr>
        <p:txBody>
          <a:bodyPr vert="horz" lIns="0" tIns="0" rIns="0" bIns="0" rtlCol="0" anchor="ctr"/>
          <a:lstStyle>
            <a:lvl1pPr algn="l">
              <a:defRPr sz="750">
                <a:solidFill>
                  <a:schemeClr val="accent6"/>
                </a:solidFill>
              </a:defRPr>
            </a:lvl1pPr>
          </a:lstStyle>
          <a:p>
            <a:pPr>
              <a:defRPr/>
            </a:pPr>
            <a:fld id="{F12AA6FF-72BE-46FE-8679-FF2C7BF8BE43}" type="slidenum">
              <a:rPr lang="en-US"/>
              <a:pPr>
                <a:defRPr/>
              </a:pPr>
              <a:t>‹#›</a:t>
            </a:fld>
            <a:endParaRPr lang="en-US"/>
          </a:p>
        </p:txBody>
      </p:sp>
      <p:cxnSp>
        <p:nvCxnSpPr>
          <p:cNvPr id="5" name="Straight Connector 4">
            <a:extLst>
              <a:ext uri="{FF2B5EF4-FFF2-40B4-BE49-F238E27FC236}">
                <a16:creationId xmlns:a16="http://schemas.microsoft.com/office/drawing/2014/main" id="{18CABA19-0E80-45A7-B84B-D3BC2DED29E4}"/>
              </a:ext>
            </a:extLst>
          </p:cNvPr>
          <p:cNvCxnSpPr/>
          <p:nvPr userDrawn="1"/>
        </p:nvCxnSpPr>
        <p:spPr>
          <a:xfrm>
            <a:off x="360363" y="755650"/>
            <a:ext cx="360363" cy="0"/>
          </a:xfrm>
          <a:prstGeom prst="line">
            <a:avLst/>
          </a:prstGeom>
          <a:ln w="19050">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494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ransition spd="med">
    <p:fade/>
  </p:transition>
  <p:hf hdr="0" dt="0"/>
  <p:txStyles>
    <p:titleStyle>
      <a:lvl1pPr algn="l" rtl="0" eaLnBrk="0" fontAlgn="base" hangingPunct="0">
        <a:lnSpc>
          <a:spcPct val="90000"/>
        </a:lnSpc>
        <a:spcBef>
          <a:spcPct val="0"/>
        </a:spcBef>
        <a:spcAft>
          <a:spcPct val="0"/>
        </a:spcAft>
        <a:defRPr b="1" kern="1200">
          <a:solidFill>
            <a:srgbClr val="7A777E"/>
          </a:solidFill>
          <a:latin typeface="+mj-lt"/>
          <a:ea typeface="+mj-ea"/>
          <a:cs typeface="+mj-cs"/>
        </a:defRPr>
      </a:lvl1pPr>
      <a:lvl2pPr algn="l" rtl="0" eaLnBrk="0" fontAlgn="base" hangingPunct="0">
        <a:lnSpc>
          <a:spcPct val="90000"/>
        </a:lnSpc>
        <a:spcBef>
          <a:spcPct val="0"/>
        </a:spcBef>
        <a:spcAft>
          <a:spcPct val="0"/>
        </a:spcAft>
        <a:defRPr b="1">
          <a:solidFill>
            <a:srgbClr val="7A777E"/>
          </a:solidFill>
          <a:latin typeface="Arial" panose="020B0604020202020204" pitchFamily="34" charset="0"/>
        </a:defRPr>
      </a:lvl2pPr>
      <a:lvl3pPr algn="l" rtl="0" eaLnBrk="0" fontAlgn="base" hangingPunct="0">
        <a:lnSpc>
          <a:spcPct val="90000"/>
        </a:lnSpc>
        <a:spcBef>
          <a:spcPct val="0"/>
        </a:spcBef>
        <a:spcAft>
          <a:spcPct val="0"/>
        </a:spcAft>
        <a:defRPr b="1">
          <a:solidFill>
            <a:srgbClr val="7A777E"/>
          </a:solidFill>
          <a:latin typeface="Arial" panose="020B0604020202020204" pitchFamily="34" charset="0"/>
        </a:defRPr>
      </a:lvl3pPr>
      <a:lvl4pPr algn="l" rtl="0" eaLnBrk="0" fontAlgn="base" hangingPunct="0">
        <a:lnSpc>
          <a:spcPct val="90000"/>
        </a:lnSpc>
        <a:spcBef>
          <a:spcPct val="0"/>
        </a:spcBef>
        <a:spcAft>
          <a:spcPct val="0"/>
        </a:spcAft>
        <a:defRPr b="1">
          <a:solidFill>
            <a:srgbClr val="7A777E"/>
          </a:solidFill>
          <a:latin typeface="Arial" panose="020B0604020202020204" pitchFamily="34" charset="0"/>
        </a:defRPr>
      </a:lvl4pPr>
      <a:lvl5pPr algn="l" rtl="0" eaLnBrk="0" fontAlgn="base" hangingPunct="0">
        <a:lnSpc>
          <a:spcPct val="90000"/>
        </a:lnSpc>
        <a:spcBef>
          <a:spcPct val="0"/>
        </a:spcBef>
        <a:spcAft>
          <a:spcPct val="0"/>
        </a:spcAft>
        <a:defRPr b="1">
          <a:solidFill>
            <a:srgbClr val="7A777E"/>
          </a:solidFill>
          <a:latin typeface="Arial" panose="020B0604020202020204" pitchFamily="34" charset="0"/>
        </a:defRPr>
      </a:lvl5pPr>
      <a:lvl6pPr marL="342900" algn="l" rtl="0" fontAlgn="base">
        <a:lnSpc>
          <a:spcPct val="90000"/>
        </a:lnSpc>
        <a:spcBef>
          <a:spcPct val="0"/>
        </a:spcBef>
        <a:spcAft>
          <a:spcPct val="0"/>
        </a:spcAft>
        <a:defRPr b="1">
          <a:solidFill>
            <a:srgbClr val="7A777E"/>
          </a:solidFill>
          <a:latin typeface="Arial" panose="020B0604020202020204" pitchFamily="34" charset="0"/>
        </a:defRPr>
      </a:lvl6pPr>
      <a:lvl7pPr marL="685800" algn="l" rtl="0" fontAlgn="base">
        <a:lnSpc>
          <a:spcPct val="90000"/>
        </a:lnSpc>
        <a:spcBef>
          <a:spcPct val="0"/>
        </a:spcBef>
        <a:spcAft>
          <a:spcPct val="0"/>
        </a:spcAft>
        <a:defRPr b="1">
          <a:solidFill>
            <a:srgbClr val="7A777E"/>
          </a:solidFill>
          <a:latin typeface="Arial" panose="020B0604020202020204" pitchFamily="34" charset="0"/>
        </a:defRPr>
      </a:lvl7pPr>
      <a:lvl8pPr marL="1028700" algn="l" rtl="0" fontAlgn="base">
        <a:lnSpc>
          <a:spcPct val="90000"/>
        </a:lnSpc>
        <a:spcBef>
          <a:spcPct val="0"/>
        </a:spcBef>
        <a:spcAft>
          <a:spcPct val="0"/>
        </a:spcAft>
        <a:defRPr b="1">
          <a:solidFill>
            <a:srgbClr val="7A777E"/>
          </a:solidFill>
          <a:latin typeface="Arial" panose="020B0604020202020204" pitchFamily="34" charset="0"/>
        </a:defRPr>
      </a:lvl8pPr>
      <a:lvl9pPr marL="1371600" algn="l" rtl="0" fontAlgn="base">
        <a:lnSpc>
          <a:spcPct val="90000"/>
        </a:lnSpc>
        <a:spcBef>
          <a:spcPct val="0"/>
        </a:spcBef>
        <a:spcAft>
          <a:spcPct val="0"/>
        </a:spcAft>
        <a:defRPr b="1">
          <a:solidFill>
            <a:srgbClr val="7A777E"/>
          </a:solidFill>
          <a:latin typeface="Arial" panose="020B0604020202020204" pitchFamily="34" charset="0"/>
        </a:defRPr>
      </a:lvl9pPr>
    </p:titleStyle>
    <p:bodyStyle>
      <a:lvl1pPr marL="171450" indent="-171450" algn="l" rtl="0" eaLnBrk="0" fontAlgn="base" hangingPunct="0">
        <a:lnSpc>
          <a:spcPct val="120000"/>
        </a:lnSpc>
        <a:spcBef>
          <a:spcPts val="900"/>
        </a:spcBef>
        <a:spcAft>
          <a:spcPct val="0"/>
        </a:spcAft>
        <a:buClr>
          <a:schemeClr val="accent1"/>
        </a:buClr>
        <a:buFont typeface="Arial" panose="020B0604020202020204" pitchFamily="34" charset="0"/>
        <a:buChar char="•"/>
        <a:defRPr sz="1200" kern="1200">
          <a:solidFill>
            <a:schemeClr val="tx1"/>
          </a:solidFill>
          <a:latin typeface="+mn-lt"/>
          <a:ea typeface="+mn-ea"/>
          <a:cs typeface="+mn-cs"/>
        </a:defRPr>
      </a:lvl1pPr>
      <a:lvl2pPr marL="514350" indent="-171450" algn="l" rtl="0" eaLnBrk="0" fontAlgn="base" hangingPunct="0">
        <a:lnSpc>
          <a:spcPct val="120000"/>
        </a:lnSpc>
        <a:spcBef>
          <a:spcPts val="900"/>
        </a:spcBef>
        <a:spcAft>
          <a:spcPct val="0"/>
        </a:spcAft>
        <a:buClr>
          <a:schemeClr val="accent1"/>
        </a:buClr>
        <a:buFont typeface="System Font Regular"/>
        <a:buChar char="-"/>
        <a:defRPr sz="1200" kern="1200">
          <a:solidFill>
            <a:schemeClr val="tx1"/>
          </a:solidFill>
          <a:latin typeface="+mn-lt"/>
          <a:ea typeface="+mn-ea"/>
          <a:cs typeface="+mn-cs"/>
        </a:defRPr>
      </a:lvl2pPr>
      <a:lvl3pPr marL="857250" indent="-171450" algn="l" rtl="0" eaLnBrk="0" fontAlgn="base" hangingPunct="0">
        <a:lnSpc>
          <a:spcPct val="120000"/>
        </a:lnSpc>
        <a:spcBef>
          <a:spcPts val="375"/>
        </a:spcBef>
        <a:spcAft>
          <a:spcPct val="0"/>
        </a:spcAft>
        <a:buClr>
          <a:schemeClr val="accent1"/>
        </a:buClr>
        <a:buFont typeface="Arial" panose="020B0604020202020204" pitchFamily="34" charset="0"/>
        <a:buChar char="•"/>
        <a:defRPr sz="1200" kern="1200">
          <a:solidFill>
            <a:schemeClr val="tx1"/>
          </a:solidFill>
          <a:latin typeface="+mn-lt"/>
          <a:ea typeface="+mn-ea"/>
          <a:cs typeface="+mn-cs"/>
        </a:defRPr>
      </a:lvl3pPr>
      <a:lvl4pPr marL="1200150" indent="-171450" algn="l" rtl="0" eaLnBrk="0" fontAlgn="base" hangingPunct="0">
        <a:lnSpc>
          <a:spcPct val="120000"/>
        </a:lnSpc>
        <a:spcBef>
          <a:spcPts val="375"/>
        </a:spcBef>
        <a:spcAft>
          <a:spcPct val="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rtl="0" eaLnBrk="0" fontAlgn="base" hangingPunct="0">
        <a:lnSpc>
          <a:spcPct val="120000"/>
        </a:lnSpc>
        <a:spcBef>
          <a:spcPts val="375"/>
        </a:spcBef>
        <a:spcAft>
          <a:spcPct val="0"/>
        </a:spcAft>
        <a:buClr>
          <a:schemeClr val="accent1"/>
        </a:buClr>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2681-CE03-4F95-B521-CF1AFA4E5952}"/>
              </a:ext>
            </a:extLst>
          </p:cNvPr>
          <p:cNvSpPr>
            <a:spLocks noGrp="1"/>
          </p:cNvSpPr>
          <p:nvPr>
            <p:ph type="ctrTitle"/>
          </p:nvPr>
        </p:nvSpPr>
        <p:spPr/>
        <p:txBody>
          <a:bodyPr/>
          <a:lstStyle/>
          <a:p>
            <a:r>
              <a:rPr lang="en-US" dirty="0"/>
              <a:t>Vowel Sounds &amp; Minimal Pairs</a:t>
            </a:r>
          </a:p>
        </p:txBody>
      </p:sp>
      <p:sp>
        <p:nvSpPr>
          <p:cNvPr id="3" name="Subtitle 2">
            <a:extLst>
              <a:ext uri="{FF2B5EF4-FFF2-40B4-BE49-F238E27FC236}">
                <a16:creationId xmlns:a16="http://schemas.microsoft.com/office/drawing/2014/main" id="{4D4D68B3-5391-4022-9986-B28ED4476EEF}"/>
              </a:ext>
            </a:extLst>
          </p:cNvPr>
          <p:cNvSpPr>
            <a:spLocks noGrp="1"/>
          </p:cNvSpPr>
          <p:nvPr>
            <p:ph type="subTitle" idx="1"/>
          </p:nvPr>
        </p:nvSpPr>
        <p:spPr/>
        <p:txBody>
          <a:bodyPr/>
          <a:lstStyle/>
          <a:p>
            <a:r>
              <a:rPr lang="en-US" altLang="en-US" dirty="0"/>
              <a:t>Persistent University</a:t>
            </a:r>
          </a:p>
        </p:txBody>
      </p:sp>
    </p:spTree>
    <p:custDataLst>
      <p:tags r:id="rId1"/>
    </p:custDataLst>
    <p:extLst>
      <p:ext uri="{BB962C8B-B14F-4D97-AF65-F5344CB8AC3E}">
        <p14:creationId xmlns:p14="http://schemas.microsoft.com/office/powerpoint/2010/main" val="3436133203"/>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98B4-08F7-46E8-B01F-8C6F18E4D30A}"/>
              </a:ext>
            </a:extLst>
          </p:cNvPr>
          <p:cNvSpPr>
            <a:spLocks noGrp="1"/>
          </p:cNvSpPr>
          <p:nvPr>
            <p:ph type="title"/>
          </p:nvPr>
        </p:nvSpPr>
        <p:spPr/>
        <p:txBody>
          <a:bodyPr/>
          <a:lstStyle/>
          <a:p>
            <a:r>
              <a:rPr lang="en-US" dirty="0"/>
              <a:t>Write 10 Words with J-</a:t>
            </a:r>
            <a:r>
              <a:rPr lang="en-US" dirty="0" err="1"/>
              <a:t>Zsh</a:t>
            </a:r>
            <a:r>
              <a:rPr lang="en-US" dirty="0"/>
              <a:t> Words </a:t>
            </a:r>
          </a:p>
        </p:txBody>
      </p:sp>
      <p:graphicFrame>
        <p:nvGraphicFramePr>
          <p:cNvPr id="6" name="Table 6">
            <a:extLst>
              <a:ext uri="{FF2B5EF4-FFF2-40B4-BE49-F238E27FC236}">
                <a16:creationId xmlns:a16="http://schemas.microsoft.com/office/drawing/2014/main" id="{74EC723C-C953-4C5E-BCAD-3442DA8602F3}"/>
              </a:ext>
            </a:extLst>
          </p:cNvPr>
          <p:cNvGraphicFramePr>
            <a:graphicFrameLocks noGrp="1"/>
          </p:cNvGraphicFramePr>
          <p:nvPr>
            <p:ph idx="1"/>
            <p:extLst>
              <p:ext uri="{D42A27DB-BD31-4B8C-83A1-F6EECF244321}">
                <p14:modId xmlns:p14="http://schemas.microsoft.com/office/powerpoint/2010/main" val="2137775447"/>
              </p:ext>
            </p:extLst>
          </p:nvPr>
        </p:nvGraphicFramePr>
        <p:xfrm>
          <a:off x="2533650" y="1126495"/>
          <a:ext cx="5772150" cy="5552118"/>
        </p:xfrm>
        <a:graphic>
          <a:graphicData uri="http://schemas.openxmlformats.org/drawingml/2006/table">
            <a:tbl>
              <a:tblPr firstRow="1" bandRow="1">
                <a:tableStyleId>{18603FDC-E32A-4AB5-989C-0864C3EAD2B8}</a:tableStyleId>
              </a:tblPr>
              <a:tblGrid>
                <a:gridCol w="2886075">
                  <a:extLst>
                    <a:ext uri="{9D8B030D-6E8A-4147-A177-3AD203B41FA5}">
                      <a16:colId xmlns:a16="http://schemas.microsoft.com/office/drawing/2014/main" val="3043341678"/>
                    </a:ext>
                  </a:extLst>
                </a:gridCol>
                <a:gridCol w="2886075">
                  <a:extLst>
                    <a:ext uri="{9D8B030D-6E8A-4147-A177-3AD203B41FA5}">
                      <a16:colId xmlns:a16="http://schemas.microsoft.com/office/drawing/2014/main" val="4131316193"/>
                    </a:ext>
                  </a:extLst>
                </a:gridCol>
              </a:tblGrid>
              <a:tr h="504738">
                <a:tc>
                  <a:txBody>
                    <a:bodyPr/>
                    <a:lstStyle/>
                    <a:p>
                      <a:pPr algn="ctr"/>
                      <a:r>
                        <a:rPr lang="en-US" sz="1400" dirty="0"/>
                        <a:t>J – Ma</a:t>
                      </a:r>
                      <a:r>
                        <a:rPr lang="en-US" sz="1400" u="sng" dirty="0"/>
                        <a:t>j</a:t>
                      </a:r>
                      <a:r>
                        <a:rPr lang="en-US" sz="1400" dirty="0"/>
                        <a:t>or</a:t>
                      </a:r>
                      <a:endParaRPr lang="en-US" dirty="0"/>
                    </a:p>
                  </a:txBody>
                  <a:tcPr anchor="ctr"/>
                </a:tc>
                <a:tc>
                  <a:txBody>
                    <a:bodyPr/>
                    <a:lstStyle/>
                    <a:p>
                      <a:pPr algn="ctr"/>
                      <a:r>
                        <a:rPr lang="en-US" sz="1400" dirty="0" err="1"/>
                        <a:t>Zsh</a:t>
                      </a:r>
                      <a:r>
                        <a:rPr lang="en-US" sz="1400" dirty="0"/>
                        <a:t> - Mea</a:t>
                      </a:r>
                      <a:r>
                        <a:rPr lang="en-US" sz="1400" u="sng" dirty="0"/>
                        <a:t>sure</a:t>
                      </a:r>
                      <a:endParaRPr lang="en-US" u="sng" dirty="0"/>
                    </a:p>
                  </a:txBody>
                  <a:tcPr anchor="ctr"/>
                </a:tc>
                <a:extLst>
                  <a:ext uri="{0D108BD9-81ED-4DB2-BD59-A6C34878D82A}">
                    <a16:rowId xmlns:a16="http://schemas.microsoft.com/office/drawing/2014/main" val="3267346432"/>
                  </a:ext>
                </a:extLst>
              </a:tr>
              <a:tr h="504738">
                <a:tc>
                  <a:txBody>
                    <a:bodyPr/>
                    <a:lstStyle/>
                    <a:p>
                      <a:endParaRPr lang="en-US"/>
                    </a:p>
                  </a:txBody>
                  <a:tcPr/>
                </a:tc>
                <a:tc>
                  <a:txBody>
                    <a:bodyPr/>
                    <a:lstStyle/>
                    <a:p>
                      <a:endParaRPr lang="en-US"/>
                    </a:p>
                  </a:txBody>
                  <a:tcPr/>
                </a:tc>
                <a:extLst>
                  <a:ext uri="{0D108BD9-81ED-4DB2-BD59-A6C34878D82A}">
                    <a16:rowId xmlns:a16="http://schemas.microsoft.com/office/drawing/2014/main" val="2848077015"/>
                  </a:ext>
                </a:extLst>
              </a:tr>
              <a:tr h="504738">
                <a:tc>
                  <a:txBody>
                    <a:bodyPr/>
                    <a:lstStyle/>
                    <a:p>
                      <a:endParaRPr lang="en-US"/>
                    </a:p>
                  </a:txBody>
                  <a:tcPr/>
                </a:tc>
                <a:tc>
                  <a:txBody>
                    <a:bodyPr/>
                    <a:lstStyle/>
                    <a:p>
                      <a:endParaRPr lang="en-US"/>
                    </a:p>
                  </a:txBody>
                  <a:tcPr/>
                </a:tc>
                <a:extLst>
                  <a:ext uri="{0D108BD9-81ED-4DB2-BD59-A6C34878D82A}">
                    <a16:rowId xmlns:a16="http://schemas.microsoft.com/office/drawing/2014/main" val="3307927960"/>
                  </a:ext>
                </a:extLst>
              </a:tr>
              <a:tr h="504738">
                <a:tc>
                  <a:txBody>
                    <a:bodyPr/>
                    <a:lstStyle/>
                    <a:p>
                      <a:endParaRPr lang="en-US"/>
                    </a:p>
                  </a:txBody>
                  <a:tcPr/>
                </a:tc>
                <a:tc>
                  <a:txBody>
                    <a:bodyPr/>
                    <a:lstStyle/>
                    <a:p>
                      <a:endParaRPr lang="en-US"/>
                    </a:p>
                  </a:txBody>
                  <a:tcPr/>
                </a:tc>
                <a:extLst>
                  <a:ext uri="{0D108BD9-81ED-4DB2-BD59-A6C34878D82A}">
                    <a16:rowId xmlns:a16="http://schemas.microsoft.com/office/drawing/2014/main" val="985643683"/>
                  </a:ext>
                </a:extLst>
              </a:tr>
              <a:tr h="50473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65691377"/>
                  </a:ext>
                </a:extLst>
              </a:tr>
              <a:tr h="504738">
                <a:tc>
                  <a:txBody>
                    <a:bodyPr/>
                    <a:lstStyle/>
                    <a:p>
                      <a:endParaRPr lang="en-US" dirty="0"/>
                    </a:p>
                  </a:txBody>
                  <a:tcPr/>
                </a:tc>
                <a:tc>
                  <a:txBody>
                    <a:bodyPr/>
                    <a:lstStyle/>
                    <a:p>
                      <a:endParaRPr lang="en-US"/>
                    </a:p>
                  </a:txBody>
                  <a:tcPr/>
                </a:tc>
                <a:extLst>
                  <a:ext uri="{0D108BD9-81ED-4DB2-BD59-A6C34878D82A}">
                    <a16:rowId xmlns:a16="http://schemas.microsoft.com/office/drawing/2014/main" val="2264368366"/>
                  </a:ext>
                </a:extLst>
              </a:tr>
              <a:tr h="504738">
                <a:tc>
                  <a:txBody>
                    <a:bodyPr/>
                    <a:lstStyle/>
                    <a:p>
                      <a:endParaRPr lang="en-US"/>
                    </a:p>
                  </a:txBody>
                  <a:tcPr/>
                </a:tc>
                <a:tc>
                  <a:txBody>
                    <a:bodyPr/>
                    <a:lstStyle/>
                    <a:p>
                      <a:endParaRPr lang="en-US"/>
                    </a:p>
                  </a:txBody>
                  <a:tcPr/>
                </a:tc>
                <a:extLst>
                  <a:ext uri="{0D108BD9-81ED-4DB2-BD59-A6C34878D82A}">
                    <a16:rowId xmlns:a16="http://schemas.microsoft.com/office/drawing/2014/main" val="1137255695"/>
                  </a:ext>
                </a:extLst>
              </a:tr>
              <a:tr h="504738">
                <a:tc>
                  <a:txBody>
                    <a:bodyPr/>
                    <a:lstStyle/>
                    <a:p>
                      <a:endParaRPr lang="en-US"/>
                    </a:p>
                  </a:txBody>
                  <a:tcPr/>
                </a:tc>
                <a:tc>
                  <a:txBody>
                    <a:bodyPr/>
                    <a:lstStyle/>
                    <a:p>
                      <a:endParaRPr lang="en-US"/>
                    </a:p>
                  </a:txBody>
                  <a:tcPr/>
                </a:tc>
                <a:extLst>
                  <a:ext uri="{0D108BD9-81ED-4DB2-BD59-A6C34878D82A}">
                    <a16:rowId xmlns:a16="http://schemas.microsoft.com/office/drawing/2014/main" val="4011107042"/>
                  </a:ext>
                </a:extLst>
              </a:tr>
              <a:tr h="504738">
                <a:tc>
                  <a:txBody>
                    <a:bodyPr/>
                    <a:lstStyle/>
                    <a:p>
                      <a:endParaRPr lang="en-US"/>
                    </a:p>
                  </a:txBody>
                  <a:tcPr/>
                </a:tc>
                <a:tc>
                  <a:txBody>
                    <a:bodyPr/>
                    <a:lstStyle/>
                    <a:p>
                      <a:endParaRPr lang="en-US"/>
                    </a:p>
                  </a:txBody>
                  <a:tcPr/>
                </a:tc>
                <a:extLst>
                  <a:ext uri="{0D108BD9-81ED-4DB2-BD59-A6C34878D82A}">
                    <a16:rowId xmlns:a16="http://schemas.microsoft.com/office/drawing/2014/main" val="2900801972"/>
                  </a:ext>
                </a:extLst>
              </a:tr>
              <a:tr h="50473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00361462"/>
                  </a:ext>
                </a:extLst>
              </a:tr>
              <a:tr h="50473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08428154"/>
                  </a:ext>
                </a:extLst>
              </a:tr>
            </a:tbl>
          </a:graphicData>
        </a:graphic>
      </p:graphicFrame>
      <p:sp>
        <p:nvSpPr>
          <p:cNvPr id="4" name="Footer Placeholder 3">
            <a:extLst>
              <a:ext uri="{FF2B5EF4-FFF2-40B4-BE49-F238E27FC236}">
                <a16:creationId xmlns:a16="http://schemas.microsoft.com/office/drawing/2014/main" id="{CF90A0D8-7655-4017-9E2A-7492C834480C}"/>
              </a:ext>
            </a:extLst>
          </p:cNvPr>
          <p:cNvSpPr>
            <a:spLocks noGrp="1"/>
          </p:cNvSpPr>
          <p:nvPr>
            <p:ph type="ftr" sz="quarter"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3FF99818-60D5-4528-A093-C75032FC31C9}"/>
              </a:ext>
            </a:extLst>
          </p:cNvPr>
          <p:cNvSpPr>
            <a:spLocks noGrp="1"/>
          </p:cNvSpPr>
          <p:nvPr>
            <p:ph type="sldNum" sz="quarter" idx="11"/>
          </p:nvPr>
        </p:nvSpPr>
        <p:spPr/>
        <p:txBody>
          <a:bodyPr/>
          <a:lstStyle/>
          <a:p>
            <a:pPr>
              <a:defRPr/>
            </a:pPr>
            <a:fld id="{045590A8-8172-4C53-B4FC-82128C34FE3B}" type="slidenum">
              <a:rPr lang="en-US" smtClean="0"/>
              <a:pPr>
                <a:defRPr/>
              </a:pPr>
              <a:t>10</a:t>
            </a:fld>
            <a:endParaRPr lang="en-US"/>
          </a:p>
        </p:txBody>
      </p:sp>
    </p:spTree>
    <p:custDataLst>
      <p:tags r:id="rId1"/>
    </p:custDataLst>
    <p:extLst>
      <p:ext uri="{BB962C8B-B14F-4D97-AF65-F5344CB8AC3E}">
        <p14:creationId xmlns:p14="http://schemas.microsoft.com/office/powerpoint/2010/main" val="162858169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98B4-08F7-46E8-B01F-8C6F18E4D30A}"/>
              </a:ext>
            </a:extLst>
          </p:cNvPr>
          <p:cNvSpPr>
            <a:spLocks noGrp="1"/>
          </p:cNvSpPr>
          <p:nvPr>
            <p:ph type="title"/>
          </p:nvPr>
        </p:nvSpPr>
        <p:spPr/>
        <p:txBody>
          <a:bodyPr/>
          <a:lstStyle/>
          <a:p>
            <a:r>
              <a:rPr lang="en-US" dirty="0"/>
              <a:t>Write 10 Words with P-F Words </a:t>
            </a:r>
          </a:p>
        </p:txBody>
      </p:sp>
      <p:graphicFrame>
        <p:nvGraphicFramePr>
          <p:cNvPr id="6" name="Table 6">
            <a:extLst>
              <a:ext uri="{FF2B5EF4-FFF2-40B4-BE49-F238E27FC236}">
                <a16:creationId xmlns:a16="http://schemas.microsoft.com/office/drawing/2014/main" id="{74EC723C-C953-4C5E-BCAD-3442DA8602F3}"/>
              </a:ext>
            </a:extLst>
          </p:cNvPr>
          <p:cNvGraphicFramePr>
            <a:graphicFrameLocks noGrp="1"/>
          </p:cNvGraphicFramePr>
          <p:nvPr>
            <p:ph idx="1"/>
            <p:extLst>
              <p:ext uri="{D42A27DB-BD31-4B8C-83A1-F6EECF244321}">
                <p14:modId xmlns:p14="http://schemas.microsoft.com/office/powerpoint/2010/main" val="1732911859"/>
              </p:ext>
            </p:extLst>
          </p:nvPr>
        </p:nvGraphicFramePr>
        <p:xfrm>
          <a:off x="2533650" y="1126495"/>
          <a:ext cx="5772150" cy="5552118"/>
        </p:xfrm>
        <a:graphic>
          <a:graphicData uri="http://schemas.openxmlformats.org/drawingml/2006/table">
            <a:tbl>
              <a:tblPr firstRow="1" bandRow="1">
                <a:tableStyleId>{1E171933-4619-4E11-9A3F-F7608DF75F80}</a:tableStyleId>
              </a:tblPr>
              <a:tblGrid>
                <a:gridCol w="2886075">
                  <a:extLst>
                    <a:ext uri="{9D8B030D-6E8A-4147-A177-3AD203B41FA5}">
                      <a16:colId xmlns:a16="http://schemas.microsoft.com/office/drawing/2014/main" val="3043341678"/>
                    </a:ext>
                  </a:extLst>
                </a:gridCol>
                <a:gridCol w="2886075">
                  <a:extLst>
                    <a:ext uri="{9D8B030D-6E8A-4147-A177-3AD203B41FA5}">
                      <a16:colId xmlns:a16="http://schemas.microsoft.com/office/drawing/2014/main" val="4131316193"/>
                    </a:ext>
                  </a:extLst>
                </a:gridCol>
              </a:tblGrid>
              <a:tr h="504738">
                <a:tc>
                  <a:txBody>
                    <a:bodyPr/>
                    <a:lstStyle/>
                    <a:p>
                      <a:pPr algn="ctr"/>
                      <a:r>
                        <a:rPr lang="en-US" sz="1400" dirty="0"/>
                        <a:t>P – </a:t>
                      </a:r>
                      <a:r>
                        <a:rPr lang="en-US" sz="1400" u="sng" dirty="0"/>
                        <a:t>P</a:t>
                      </a:r>
                      <a:r>
                        <a:rPr lang="en-US" sz="1400" dirty="0"/>
                        <a:t>ile</a:t>
                      </a:r>
                      <a:endParaRPr lang="en-US" dirty="0"/>
                    </a:p>
                  </a:txBody>
                  <a:tcPr anchor="ctr"/>
                </a:tc>
                <a:tc>
                  <a:txBody>
                    <a:bodyPr/>
                    <a:lstStyle/>
                    <a:p>
                      <a:pPr algn="ctr"/>
                      <a:r>
                        <a:rPr lang="en-US" sz="1400" dirty="0"/>
                        <a:t>F - </a:t>
                      </a:r>
                      <a:r>
                        <a:rPr lang="en-US" sz="1400" u="sng" dirty="0"/>
                        <a:t>F</a:t>
                      </a:r>
                      <a:r>
                        <a:rPr lang="en-US" sz="1400" dirty="0"/>
                        <a:t>ile</a:t>
                      </a:r>
                      <a:endParaRPr lang="en-US" dirty="0"/>
                    </a:p>
                  </a:txBody>
                  <a:tcPr anchor="ctr"/>
                </a:tc>
                <a:extLst>
                  <a:ext uri="{0D108BD9-81ED-4DB2-BD59-A6C34878D82A}">
                    <a16:rowId xmlns:a16="http://schemas.microsoft.com/office/drawing/2014/main" val="3267346432"/>
                  </a:ext>
                </a:extLst>
              </a:tr>
              <a:tr h="504738">
                <a:tc>
                  <a:txBody>
                    <a:bodyPr/>
                    <a:lstStyle/>
                    <a:p>
                      <a:endParaRPr lang="en-US"/>
                    </a:p>
                  </a:txBody>
                  <a:tcPr/>
                </a:tc>
                <a:tc>
                  <a:txBody>
                    <a:bodyPr/>
                    <a:lstStyle/>
                    <a:p>
                      <a:endParaRPr lang="en-US"/>
                    </a:p>
                  </a:txBody>
                  <a:tcPr/>
                </a:tc>
                <a:extLst>
                  <a:ext uri="{0D108BD9-81ED-4DB2-BD59-A6C34878D82A}">
                    <a16:rowId xmlns:a16="http://schemas.microsoft.com/office/drawing/2014/main" val="2848077015"/>
                  </a:ext>
                </a:extLst>
              </a:tr>
              <a:tr h="504738">
                <a:tc>
                  <a:txBody>
                    <a:bodyPr/>
                    <a:lstStyle/>
                    <a:p>
                      <a:endParaRPr lang="en-US"/>
                    </a:p>
                  </a:txBody>
                  <a:tcPr/>
                </a:tc>
                <a:tc>
                  <a:txBody>
                    <a:bodyPr/>
                    <a:lstStyle/>
                    <a:p>
                      <a:endParaRPr lang="en-US"/>
                    </a:p>
                  </a:txBody>
                  <a:tcPr/>
                </a:tc>
                <a:extLst>
                  <a:ext uri="{0D108BD9-81ED-4DB2-BD59-A6C34878D82A}">
                    <a16:rowId xmlns:a16="http://schemas.microsoft.com/office/drawing/2014/main" val="3307927960"/>
                  </a:ext>
                </a:extLst>
              </a:tr>
              <a:tr h="504738">
                <a:tc>
                  <a:txBody>
                    <a:bodyPr/>
                    <a:lstStyle/>
                    <a:p>
                      <a:endParaRPr lang="en-US"/>
                    </a:p>
                  </a:txBody>
                  <a:tcPr/>
                </a:tc>
                <a:tc>
                  <a:txBody>
                    <a:bodyPr/>
                    <a:lstStyle/>
                    <a:p>
                      <a:endParaRPr lang="en-US"/>
                    </a:p>
                  </a:txBody>
                  <a:tcPr/>
                </a:tc>
                <a:extLst>
                  <a:ext uri="{0D108BD9-81ED-4DB2-BD59-A6C34878D82A}">
                    <a16:rowId xmlns:a16="http://schemas.microsoft.com/office/drawing/2014/main" val="985643683"/>
                  </a:ext>
                </a:extLst>
              </a:tr>
              <a:tr h="50473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65691377"/>
                  </a:ext>
                </a:extLst>
              </a:tr>
              <a:tr h="504738">
                <a:tc>
                  <a:txBody>
                    <a:bodyPr/>
                    <a:lstStyle/>
                    <a:p>
                      <a:endParaRPr lang="en-US" dirty="0"/>
                    </a:p>
                  </a:txBody>
                  <a:tcPr/>
                </a:tc>
                <a:tc>
                  <a:txBody>
                    <a:bodyPr/>
                    <a:lstStyle/>
                    <a:p>
                      <a:endParaRPr lang="en-US"/>
                    </a:p>
                  </a:txBody>
                  <a:tcPr/>
                </a:tc>
                <a:extLst>
                  <a:ext uri="{0D108BD9-81ED-4DB2-BD59-A6C34878D82A}">
                    <a16:rowId xmlns:a16="http://schemas.microsoft.com/office/drawing/2014/main" val="2264368366"/>
                  </a:ext>
                </a:extLst>
              </a:tr>
              <a:tr h="504738">
                <a:tc>
                  <a:txBody>
                    <a:bodyPr/>
                    <a:lstStyle/>
                    <a:p>
                      <a:endParaRPr lang="en-US"/>
                    </a:p>
                  </a:txBody>
                  <a:tcPr/>
                </a:tc>
                <a:tc>
                  <a:txBody>
                    <a:bodyPr/>
                    <a:lstStyle/>
                    <a:p>
                      <a:endParaRPr lang="en-US"/>
                    </a:p>
                  </a:txBody>
                  <a:tcPr/>
                </a:tc>
                <a:extLst>
                  <a:ext uri="{0D108BD9-81ED-4DB2-BD59-A6C34878D82A}">
                    <a16:rowId xmlns:a16="http://schemas.microsoft.com/office/drawing/2014/main" val="1137255695"/>
                  </a:ext>
                </a:extLst>
              </a:tr>
              <a:tr h="504738">
                <a:tc>
                  <a:txBody>
                    <a:bodyPr/>
                    <a:lstStyle/>
                    <a:p>
                      <a:endParaRPr lang="en-US"/>
                    </a:p>
                  </a:txBody>
                  <a:tcPr/>
                </a:tc>
                <a:tc>
                  <a:txBody>
                    <a:bodyPr/>
                    <a:lstStyle/>
                    <a:p>
                      <a:endParaRPr lang="en-US"/>
                    </a:p>
                  </a:txBody>
                  <a:tcPr/>
                </a:tc>
                <a:extLst>
                  <a:ext uri="{0D108BD9-81ED-4DB2-BD59-A6C34878D82A}">
                    <a16:rowId xmlns:a16="http://schemas.microsoft.com/office/drawing/2014/main" val="4011107042"/>
                  </a:ext>
                </a:extLst>
              </a:tr>
              <a:tr h="504738">
                <a:tc>
                  <a:txBody>
                    <a:bodyPr/>
                    <a:lstStyle/>
                    <a:p>
                      <a:endParaRPr lang="en-US"/>
                    </a:p>
                  </a:txBody>
                  <a:tcPr/>
                </a:tc>
                <a:tc>
                  <a:txBody>
                    <a:bodyPr/>
                    <a:lstStyle/>
                    <a:p>
                      <a:endParaRPr lang="en-US"/>
                    </a:p>
                  </a:txBody>
                  <a:tcPr/>
                </a:tc>
                <a:extLst>
                  <a:ext uri="{0D108BD9-81ED-4DB2-BD59-A6C34878D82A}">
                    <a16:rowId xmlns:a16="http://schemas.microsoft.com/office/drawing/2014/main" val="2900801972"/>
                  </a:ext>
                </a:extLst>
              </a:tr>
              <a:tr h="50473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00361462"/>
                  </a:ext>
                </a:extLst>
              </a:tr>
              <a:tr h="50473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08428154"/>
                  </a:ext>
                </a:extLst>
              </a:tr>
            </a:tbl>
          </a:graphicData>
        </a:graphic>
      </p:graphicFrame>
      <p:sp>
        <p:nvSpPr>
          <p:cNvPr id="4" name="Footer Placeholder 3">
            <a:extLst>
              <a:ext uri="{FF2B5EF4-FFF2-40B4-BE49-F238E27FC236}">
                <a16:creationId xmlns:a16="http://schemas.microsoft.com/office/drawing/2014/main" id="{CF90A0D8-7655-4017-9E2A-7492C834480C}"/>
              </a:ext>
            </a:extLst>
          </p:cNvPr>
          <p:cNvSpPr>
            <a:spLocks noGrp="1"/>
          </p:cNvSpPr>
          <p:nvPr>
            <p:ph type="ftr" sz="quarter"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3FF99818-60D5-4528-A093-C75032FC31C9}"/>
              </a:ext>
            </a:extLst>
          </p:cNvPr>
          <p:cNvSpPr>
            <a:spLocks noGrp="1"/>
          </p:cNvSpPr>
          <p:nvPr>
            <p:ph type="sldNum" sz="quarter" idx="11"/>
          </p:nvPr>
        </p:nvSpPr>
        <p:spPr/>
        <p:txBody>
          <a:bodyPr/>
          <a:lstStyle/>
          <a:p>
            <a:pPr>
              <a:defRPr/>
            </a:pPr>
            <a:fld id="{045590A8-8172-4C53-B4FC-82128C34FE3B}" type="slidenum">
              <a:rPr lang="en-US" smtClean="0"/>
              <a:pPr>
                <a:defRPr/>
              </a:pPr>
              <a:t>11</a:t>
            </a:fld>
            <a:endParaRPr lang="en-US"/>
          </a:p>
        </p:txBody>
      </p:sp>
    </p:spTree>
    <p:custDataLst>
      <p:tags r:id="rId1"/>
    </p:custDataLst>
    <p:extLst>
      <p:ext uri="{BB962C8B-B14F-4D97-AF65-F5344CB8AC3E}">
        <p14:creationId xmlns:p14="http://schemas.microsoft.com/office/powerpoint/2010/main" val="136907975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98B4-08F7-46E8-B01F-8C6F18E4D30A}"/>
              </a:ext>
            </a:extLst>
          </p:cNvPr>
          <p:cNvSpPr>
            <a:spLocks noGrp="1"/>
          </p:cNvSpPr>
          <p:nvPr>
            <p:ph type="title"/>
          </p:nvPr>
        </p:nvSpPr>
        <p:spPr/>
        <p:txBody>
          <a:bodyPr/>
          <a:lstStyle/>
          <a:p>
            <a:r>
              <a:rPr lang="en-US" dirty="0"/>
              <a:t>Write 10 Words with S-</a:t>
            </a:r>
            <a:r>
              <a:rPr lang="en-US" dirty="0" err="1"/>
              <a:t>Sh</a:t>
            </a:r>
            <a:r>
              <a:rPr lang="en-US" dirty="0"/>
              <a:t> Words </a:t>
            </a:r>
          </a:p>
        </p:txBody>
      </p:sp>
      <p:graphicFrame>
        <p:nvGraphicFramePr>
          <p:cNvPr id="6" name="Table 6">
            <a:extLst>
              <a:ext uri="{FF2B5EF4-FFF2-40B4-BE49-F238E27FC236}">
                <a16:creationId xmlns:a16="http://schemas.microsoft.com/office/drawing/2014/main" id="{74EC723C-C953-4C5E-BCAD-3442DA8602F3}"/>
              </a:ext>
            </a:extLst>
          </p:cNvPr>
          <p:cNvGraphicFramePr>
            <a:graphicFrameLocks noGrp="1"/>
          </p:cNvGraphicFramePr>
          <p:nvPr>
            <p:ph idx="1"/>
            <p:extLst>
              <p:ext uri="{D42A27DB-BD31-4B8C-83A1-F6EECF244321}">
                <p14:modId xmlns:p14="http://schemas.microsoft.com/office/powerpoint/2010/main" val="2813284324"/>
              </p:ext>
            </p:extLst>
          </p:nvPr>
        </p:nvGraphicFramePr>
        <p:xfrm>
          <a:off x="2480048" y="1126491"/>
          <a:ext cx="6186874" cy="5371146"/>
        </p:xfrm>
        <a:graphic>
          <a:graphicData uri="http://schemas.openxmlformats.org/drawingml/2006/table">
            <a:tbl>
              <a:tblPr firstRow="1" bandRow="1">
                <a:tableStyleId>{69012ECD-51FC-41F1-AA8D-1B2483CD663E}</a:tableStyleId>
              </a:tblPr>
              <a:tblGrid>
                <a:gridCol w="3093437">
                  <a:extLst>
                    <a:ext uri="{9D8B030D-6E8A-4147-A177-3AD203B41FA5}">
                      <a16:colId xmlns:a16="http://schemas.microsoft.com/office/drawing/2014/main" val="3043341678"/>
                    </a:ext>
                  </a:extLst>
                </a:gridCol>
                <a:gridCol w="3093437">
                  <a:extLst>
                    <a:ext uri="{9D8B030D-6E8A-4147-A177-3AD203B41FA5}">
                      <a16:colId xmlns:a16="http://schemas.microsoft.com/office/drawing/2014/main" val="4131316193"/>
                    </a:ext>
                  </a:extLst>
                </a:gridCol>
              </a:tblGrid>
              <a:tr h="488286">
                <a:tc>
                  <a:txBody>
                    <a:bodyPr/>
                    <a:lstStyle/>
                    <a:p>
                      <a:pPr algn="ctr"/>
                      <a:r>
                        <a:rPr lang="en-US" sz="1400" dirty="0"/>
                        <a:t>S - </a:t>
                      </a:r>
                      <a:r>
                        <a:rPr lang="en-US" sz="1400" u="sng" dirty="0"/>
                        <a:t>S</a:t>
                      </a:r>
                      <a:r>
                        <a:rPr lang="en-US" sz="1400" dirty="0"/>
                        <a:t>ow</a:t>
                      </a:r>
                      <a:endParaRPr lang="en-US" dirty="0"/>
                    </a:p>
                  </a:txBody>
                  <a:tcPr anchor="ctr"/>
                </a:tc>
                <a:tc>
                  <a:txBody>
                    <a:bodyPr/>
                    <a:lstStyle/>
                    <a:p>
                      <a:pPr algn="ctr"/>
                      <a:r>
                        <a:rPr lang="en-US" sz="1400" dirty="0" err="1"/>
                        <a:t>Sh</a:t>
                      </a:r>
                      <a:r>
                        <a:rPr lang="en-US" sz="1400" dirty="0"/>
                        <a:t> - </a:t>
                      </a:r>
                      <a:r>
                        <a:rPr lang="en-US" sz="1400" u="sng" dirty="0"/>
                        <a:t>Sh</a:t>
                      </a:r>
                      <a:r>
                        <a:rPr lang="en-US" sz="1400" dirty="0"/>
                        <a:t>ow</a:t>
                      </a:r>
                      <a:endParaRPr lang="en-US" dirty="0"/>
                    </a:p>
                  </a:txBody>
                  <a:tcPr anchor="ctr"/>
                </a:tc>
                <a:extLst>
                  <a:ext uri="{0D108BD9-81ED-4DB2-BD59-A6C34878D82A}">
                    <a16:rowId xmlns:a16="http://schemas.microsoft.com/office/drawing/2014/main" val="3267346432"/>
                  </a:ext>
                </a:extLst>
              </a:tr>
              <a:tr h="488286">
                <a:tc>
                  <a:txBody>
                    <a:bodyPr/>
                    <a:lstStyle/>
                    <a:p>
                      <a:endParaRPr lang="en-US"/>
                    </a:p>
                  </a:txBody>
                  <a:tcPr/>
                </a:tc>
                <a:tc>
                  <a:txBody>
                    <a:bodyPr/>
                    <a:lstStyle/>
                    <a:p>
                      <a:endParaRPr lang="en-US"/>
                    </a:p>
                  </a:txBody>
                  <a:tcPr/>
                </a:tc>
                <a:extLst>
                  <a:ext uri="{0D108BD9-81ED-4DB2-BD59-A6C34878D82A}">
                    <a16:rowId xmlns:a16="http://schemas.microsoft.com/office/drawing/2014/main" val="2848077015"/>
                  </a:ext>
                </a:extLst>
              </a:tr>
              <a:tr h="488286">
                <a:tc>
                  <a:txBody>
                    <a:bodyPr/>
                    <a:lstStyle/>
                    <a:p>
                      <a:endParaRPr lang="en-US"/>
                    </a:p>
                  </a:txBody>
                  <a:tcPr/>
                </a:tc>
                <a:tc>
                  <a:txBody>
                    <a:bodyPr/>
                    <a:lstStyle/>
                    <a:p>
                      <a:endParaRPr lang="en-US"/>
                    </a:p>
                  </a:txBody>
                  <a:tcPr/>
                </a:tc>
                <a:extLst>
                  <a:ext uri="{0D108BD9-81ED-4DB2-BD59-A6C34878D82A}">
                    <a16:rowId xmlns:a16="http://schemas.microsoft.com/office/drawing/2014/main" val="3307927960"/>
                  </a:ext>
                </a:extLst>
              </a:tr>
              <a:tr h="488286">
                <a:tc>
                  <a:txBody>
                    <a:bodyPr/>
                    <a:lstStyle/>
                    <a:p>
                      <a:endParaRPr lang="en-US"/>
                    </a:p>
                  </a:txBody>
                  <a:tcPr/>
                </a:tc>
                <a:tc>
                  <a:txBody>
                    <a:bodyPr/>
                    <a:lstStyle/>
                    <a:p>
                      <a:endParaRPr lang="en-US" dirty="0"/>
                    </a:p>
                  </a:txBody>
                  <a:tcPr/>
                </a:tc>
                <a:extLst>
                  <a:ext uri="{0D108BD9-81ED-4DB2-BD59-A6C34878D82A}">
                    <a16:rowId xmlns:a16="http://schemas.microsoft.com/office/drawing/2014/main" val="985643683"/>
                  </a:ext>
                </a:extLst>
              </a:tr>
              <a:tr h="48828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65691377"/>
                  </a:ext>
                </a:extLst>
              </a:tr>
              <a:tr h="488286">
                <a:tc>
                  <a:txBody>
                    <a:bodyPr/>
                    <a:lstStyle/>
                    <a:p>
                      <a:endParaRPr lang="en-US"/>
                    </a:p>
                  </a:txBody>
                  <a:tcPr/>
                </a:tc>
                <a:tc>
                  <a:txBody>
                    <a:bodyPr/>
                    <a:lstStyle/>
                    <a:p>
                      <a:endParaRPr lang="en-US"/>
                    </a:p>
                  </a:txBody>
                  <a:tcPr/>
                </a:tc>
                <a:extLst>
                  <a:ext uri="{0D108BD9-81ED-4DB2-BD59-A6C34878D82A}">
                    <a16:rowId xmlns:a16="http://schemas.microsoft.com/office/drawing/2014/main" val="2264368366"/>
                  </a:ext>
                </a:extLst>
              </a:tr>
              <a:tr h="488286">
                <a:tc>
                  <a:txBody>
                    <a:bodyPr/>
                    <a:lstStyle/>
                    <a:p>
                      <a:endParaRPr lang="en-US"/>
                    </a:p>
                  </a:txBody>
                  <a:tcPr/>
                </a:tc>
                <a:tc>
                  <a:txBody>
                    <a:bodyPr/>
                    <a:lstStyle/>
                    <a:p>
                      <a:endParaRPr lang="en-US"/>
                    </a:p>
                  </a:txBody>
                  <a:tcPr/>
                </a:tc>
                <a:extLst>
                  <a:ext uri="{0D108BD9-81ED-4DB2-BD59-A6C34878D82A}">
                    <a16:rowId xmlns:a16="http://schemas.microsoft.com/office/drawing/2014/main" val="1137255695"/>
                  </a:ext>
                </a:extLst>
              </a:tr>
              <a:tr h="488286">
                <a:tc>
                  <a:txBody>
                    <a:bodyPr/>
                    <a:lstStyle/>
                    <a:p>
                      <a:endParaRPr lang="en-US"/>
                    </a:p>
                  </a:txBody>
                  <a:tcPr/>
                </a:tc>
                <a:tc>
                  <a:txBody>
                    <a:bodyPr/>
                    <a:lstStyle/>
                    <a:p>
                      <a:endParaRPr lang="en-US"/>
                    </a:p>
                  </a:txBody>
                  <a:tcPr/>
                </a:tc>
                <a:extLst>
                  <a:ext uri="{0D108BD9-81ED-4DB2-BD59-A6C34878D82A}">
                    <a16:rowId xmlns:a16="http://schemas.microsoft.com/office/drawing/2014/main" val="4011107042"/>
                  </a:ext>
                </a:extLst>
              </a:tr>
              <a:tr h="488286">
                <a:tc>
                  <a:txBody>
                    <a:bodyPr/>
                    <a:lstStyle/>
                    <a:p>
                      <a:endParaRPr lang="en-US"/>
                    </a:p>
                  </a:txBody>
                  <a:tcPr/>
                </a:tc>
                <a:tc>
                  <a:txBody>
                    <a:bodyPr/>
                    <a:lstStyle/>
                    <a:p>
                      <a:endParaRPr lang="en-US"/>
                    </a:p>
                  </a:txBody>
                  <a:tcPr/>
                </a:tc>
                <a:extLst>
                  <a:ext uri="{0D108BD9-81ED-4DB2-BD59-A6C34878D82A}">
                    <a16:rowId xmlns:a16="http://schemas.microsoft.com/office/drawing/2014/main" val="2900801972"/>
                  </a:ext>
                </a:extLst>
              </a:tr>
              <a:tr h="48828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00361462"/>
                  </a:ext>
                </a:extLst>
              </a:tr>
              <a:tr h="48828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08428154"/>
                  </a:ext>
                </a:extLst>
              </a:tr>
            </a:tbl>
          </a:graphicData>
        </a:graphic>
      </p:graphicFrame>
      <p:sp>
        <p:nvSpPr>
          <p:cNvPr id="4" name="Footer Placeholder 3">
            <a:extLst>
              <a:ext uri="{FF2B5EF4-FFF2-40B4-BE49-F238E27FC236}">
                <a16:creationId xmlns:a16="http://schemas.microsoft.com/office/drawing/2014/main" id="{CF90A0D8-7655-4017-9E2A-7492C834480C}"/>
              </a:ext>
            </a:extLst>
          </p:cNvPr>
          <p:cNvSpPr>
            <a:spLocks noGrp="1"/>
          </p:cNvSpPr>
          <p:nvPr>
            <p:ph type="ftr" sz="quarter"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3FF99818-60D5-4528-A093-C75032FC31C9}"/>
              </a:ext>
            </a:extLst>
          </p:cNvPr>
          <p:cNvSpPr>
            <a:spLocks noGrp="1"/>
          </p:cNvSpPr>
          <p:nvPr>
            <p:ph type="sldNum" sz="quarter" idx="11"/>
          </p:nvPr>
        </p:nvSpPr>
        <p:spPr/>
        <p:txBody>
          <a:bodyPr/>
          <a:lstStyle/>
          <a:p>
            <a:pPr>
              <a:defRPr/>
            </a:pPr>
            <a:fld id="{045590A8-8172-4C53-B4FC-82128C34FE3B}" type="slidenum">
              <a:rPr lang="en-US" smtClean="0"/>
              <a:pPr>
                <a:defRPr/>
              </a:pPr>
              <a:t>12</a:t>
            </a:fld>
            <a:endParaRPr lang="en-US"/>
          </a:p>
        </p:txBody>
      </p:sp>
    </p:spTree>
    <p:custDataLst>
      <p:tags r:id="rId1"/>
    </p:custDataLst>
    <p:extLst>
      <p:ext uri="{BB962C8B-B14F-4D97-AF65-F5344CB8AC3E}">
        <p14:creationId xmlns:p14="http://schemas.microsoft.com/office/powerpoint/2010/main" val="147435640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3894-8625-4B80-9AE4-5EFC0E6F45F4}"/>
              </a:ext>
            </a:extLst>
          </p:cNvPr>
          <p:cNvSpPr>
            <a:spLocks noGrp="1"/>
          </p:cNvSpPr>
          <p:nvPr>
            <p:ph type="title"/>
          </p:nvPr>
        </p:nvSpPr>
        <p:spPr/>
        <p:txBody>
          <a:bodyPr/>
          <a:lstStyle/>
          <a:p>
            <a:r>
              <a:rPr lang="en-US" dirty="0"/>
              <a:t>Write 10 Words with Th-Th Words </a:t>
            </a:r>
          </a:p>
        </p:txBody>
      </p:sp>
      <p:sp>
        <p:nvSpPr>
          <p:cNvPr id="4" name="Footer Placeholder 3">
            <a:extLst>
              <a:ext uri="{FF2B5EF4-FFF2-40B4-BE49-F238E27FC236}">
                <a16:creationId xmlns:a16="http://schemas.microsoft.com/office/drawing/2014/main" id="{6BA33661-1714-4C0D-AF65-097F45330611}"/>
              </a:ext>
            </a:extLst>
          </p:cNvPr>
          <p:cNvSpPr>
            <a:spLocks noGrp="1"/>
          </p:cNvSpPr>
          <p:nvPr>
            <p:ph type="ftr" sz="quarter"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4BC590A3-2844-45AA-BA1B-D9E2F7FEE204}"/>
              </a:ext>
            </a:extLst>
          </p:cNvPr>
          <p:cNvSpPr>
            <a:spLocks noGrp="1"/>
          </p:cNvSpPr>
          <p:nvPr>
            <p:ph type="sldNum" sz="quarter" idx="11"/>
          </p:nvPr>
        </p:nvSpPr>
        <p:spPr/>
        <p:txBody>
          <a:bodyPr/>
          <a:lstStyle/>
          <a:p>
            <a:pPr>
              <a:defRPr/>
            </a:pPr>
            <a:fld id="{045590A8-8172-4C53-B4FC-82128C34FE3B}" type="slidenum">
              <a:rPr lang="en-US" smtClean="0"/>
              <a:pPr>
                <a:defRPr/>
              </a:pPr>
              <a:t>13</a:t>
            </a:fld>
            <a:endParaRPr lang="en-US"/>
          </a:p>
        </p:txBody>
      </p:sp>
      <p:graphicFrame>
        <p:nvGraphicFramePr>
          <p:cNvPr id="6" name="Table 6">
            <a:extLst>
              <a:ext uri="{FF2B5EF4-FFF2-40B4-BE49-F238E27FC236}">
                <a16:creationId xmlns:a16="http://schemas.microsoft.com/office/drawing/2014/main" id="{7D06C8F1-F6F5-405E-9636-B5505714767E}"/>
              </a:ext>
            </a:extLst>
          </p:cNvPr>
          <p:cNvGraphicFramePr>
            <a:graphicFrameLocks noGrp="1"/>
          </p:cNvGraphicFramePr>
          <p:nvPr>
            <p:extLst>
              <p:ext uri="{D42A27DB-BD31-4B8C-83A1-F6EECF244321}">
                <p14:modId xmlns:p14="http://schemas.microsoft.com/office/powerpoint/2010/main" val="737662424"/>
              </p:ext>
            </p:extLst>
          </p:nvPr>
        </p:nvGraphicFramePr>
        <p:xfrm>
          <a:off x="2880726" y="902641"/>
          <a:ext cx="6413086" cy="5594996"/>
        </p:xfrm>
        <a:graphic>
          <a:graphicData uri="http://schemas.openxmlformats.org/drawingml/2006/table">
            <a:tbl>
              <a:tblPr firstRow="1" bandRow="1">
                <a:tableStyleId>{E269D01E-BC32-4049-B463-5C60D7B0CCD2}</a:tableStyleId>
              </a:tblPr>
              <a:tblGrid>
                <a:gridCol w="3206543">
                  <a:extLst>
                    <a:ext uri="{9D8B030D-6E8A-4147-A177-3AD203B41FA5}">
                      <a16:colId xmlns:a16="http://schemas.microsoft.com/office/drawing/2014/main" val="418572070"/>
                    </a:ext>
                  </a:extLst>
                </a:gridCol>
                <a:gridCol w="3206543">
                  <a:extLst>
                    <a:ext uri="{9D8B030D-6E8A-4147-A177-3AD203B41FA5}">
                      <a16:colId xmlns:a16="http://schemas.microsoft.com/office/drawing/2014/main" val="2844819247"/>
                    </a:ext>
                  </a:extLst>
                </a:gridCol>
              </a:tblGrid>
              <a:tr h="508636">
                <a:tc>
                  <a:txBody>
                    <a:bodyPr/>
                    <a:lstStyle/>
                    <a:p>
                      <a:pPr algn="ctr"/>
                      <a:r>
                        <a:rPr lang="en-US" sz="1400" dirty="0"/>
                        <a:t>Th - </a:t>
                      </a:r>
                      <a:r>
                        <a:rPr lang="en-US" sz="1400" u="sng" dirty="0"/>
                        <a:t>Th</a:t>
                      </a:r>
                      <a:r>
                        <a:rPr lang="en-US" sz="1400" dirty="0"/>
                        <a:t>ree</a:t>
                      </a:r>
                      <a:endParaRPr lang="en-US" dirty="0"/>
                    </a:p>
                  </a:txBody>
                  <a:tcPr anchor="ctr"/>
                </a:tc>
                <a:tc>
                  <a:txBody>
                    <a:bodyPr/>
                    <a:lstStyle/>
                    <a:p>
                      <a:pPr algn="ctr"/>
                      <a:r>
                        <a:rPr lang="en-US" dirty="0"/>
                        <a:t>Th - </a:t>
                      </a:r>
                      <a:r>
                        <a:rPr lang="en-US" u="sng" dirty="0"/>
                        <a:t>Th</a:t>
                      </a:r>
                      <a:r>
                        <a:rPr lang="en-US" dirty="0"/>
                        <a:t>ee </a:t>
                      </a:r>
                    </a:p>
                  </a:txBody>
                  <a:tcPr anchor="ctr"/>
                </a:tc>
                <a:extLst>
                  <a:ext uri="{0D108BD9-81ED-4DB2-BD59-A6C34878D82A}">
                    <a16:rowId xmlns:a16="http://schemas.microsoft.com/office/drawing/2014/main" val="3400438000"/>
                  </a:ext>
                </a:extLst>
              </a:tr>
              <a:tr h="508636">
                <a:tc>
                  <a:txBody>
                    <a:bodyPr/>
                    <a:lstStyle/>
                    <a:p>
                      <a:endParaRPr lang="en-US" dirty="0"/>
                    </a:p>
                  </a:txBody>
                  <a:tcPr/>
                </a:tc>
                <a:tc>
                  <a:txBody>
                    <a:bodyPr/>
                    <a:lstStyle/>
                    <a:p>
                      <a:endParaRPr lang="en-US"/>
                    </a:p>
                  </a:txBody>
                  <a:tcPr/>
                </a:tc>
                <a:extLst>
                  <a:ext uri="{0D108BD9-81ED-4DB2-BD59-A6C34878D82A}">
                    <a16:rowId xmlns:a16="http://schemas.microsoft.com/office/drawing/2014/main" val="1954197546"/>
                  </a:ext>
                </a:extLst>
              </a:tr>
              <a:tr h="508636">
                <a:tc>
                  <a:txBody>
                    <a:bodyPr/>
                    <a:lstStyle/>
                    <a:p>
                      <a:endParaRPr lang="en-US" dirty="0"/>
                    </a:p>
                  </a:txBody>
                  <a:tcPr/>
                </a:tc>
                <a:tc>
                  <a:txBody>
                    <a:bodyPr/>
                    <a:lstStyle/>
                    <a:p>
                      <a:endParaRPr lang="en-US"/>
                    </a:p>
                  </a:txBody>
                  <a:tcPr/>
                </a:tc>
                <a:extLst>
                  <a:ext uri="{0D108BD9-81ED-4DB2-BD59-A6C34878D82A}">
                    <a16:rowId xmlns:a16="http://schemas.microsoft.com/office/drawing/2014/main" val="68084322"/>
                  </a:ext>
                </a:extLst>
              </a:tr>
              <a:tr h="50863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52473194"/>
                  </a:ext>
                </a:extLst>
              </a:tr>
              <a:tr h="508636">
                <a:tc>
                  <a:txBody>
                    <a:bodyPr/>
                    <a:lstStyle/>
                    <a:p>
                      <a:endParaRPr lang="en-US" dirty="0"/>
                    </a:p>
                  </a:txBody>
                  <a:tcPr/>
                </a:tc>
                <a:tc>
                  <a:txBody>
                    <a:bodyPr/>
                    <a:lstStyle/>
                    <a:p>
                      <a:endParaRPr lang="en-US"/>
                    </a:p>
                  </a:txBody>
                  <a:tcPr/>
                </a:tc>
                <a:extLst>
                  <a:ext uri="{0D108BD9-81ED-4DB2-BD59-A6C34878D82A}">
                    <a16:rowId xmlns:a16="http://schemas.microsoft.com/office/drawing/2014/main" val="2850186862"/>
                  </a:ext>
                </a:extLst>
              </a:tr>
              <a:tr h="508636">
                <a:tc>
                  <a:txBody>
                    <a:bodyPr/>
                    <a:lstStyle/>
                    <a:p>
                      <a:endParaRPr lang="en-US" dirty="0"/>
                    </a:p>
                  </a:txBody>
                  <a:tcPr/>
                </a:tc>
                <a:tc>
                  <a:txBody>
                    <a:bodyPr/>
                    <a:lstStyle/>
                    <a:p>
                      <a:endParaRPr lang="en-US"/>
                    </a:p>
                  </a:txBody>
                  <a:tcPr/>
                </a:tc>
                <a:extLst>
                  <a:ext uri="{0D108BD9-81ED-4DB2-BD59-A6C34878D82A}">
                    <a16:rowId xmlns:a16="http://schemas.microsoft.com/office/drawing/2014/main" val="2953606547"/>
                  </a:ext>
                </a:extLst>
              </a:tr>
              <a:tr h="508636">
                <a:tc>
                  <a:txBody>
                    <a:bodyPr/>
                    <a:lstStyle/>
                    <a:p>
                      <a:endParaRPr lang="en-US" dirty="0"/>
                    </a:p>
                  </a:txBody>
                  <a:tcPr/>
                </a:tc>
                <a:tc>
                  <a:txBody>
                    <a:bodyPr/>
                    <a:lstStyle/>
                    <a:p>
                      <a:endParaRPr lang="en-US"/>
                    </a:p>
                  </a:txBody>
                  <a:tcPr/>
                </a:tc>
                <a:extLst>
                  <a:ext uri="{0D108BD9-81ED-4DB2-BD59-A6C34878D82A}">
                    <a16:rowId xmlns:a16="http://schemas.microsoft.com/office/drawing/2014/main" val="2492750793"/>
                  </a:ext>
                </a:extLst>
              </a:tr>
              <a:tr h="508636">
                <a:tc>
                  <a:txBody>
                    <a:bodyPr/>
                    <a:lstStyle/>
                    <a:p>
                      <a:endParaRPr lang="en-US" dirty="0"/>
                    </a:p>
                  </a:txBody>
                  <a:tcPr/>
                </a:tc>
                <a:tc>
                  <a:txBody>
                    <a:bodyPr/>
                    <a:lstStyle/>
                    <a:p>
                      <a:endParaRPr lang="en-US"/>
                    </a:p>
                  </a:txBody>
                  <a:tcPr/>
                </a:tc>
                <a:extLst>
                  <a:ext uri="{0D108BD9-81ED-4DB2-BD59-A6C34878D82A}">
                    <a16:rowId xmlns:a16="http://schemas.microsoft.com/office/drawing/2014/main" val="3642598319"/>
                  </a:ext>
                </a:extLst>
              </a:tr>
              <a:tr h="508636">
                <a:tc>
                  <a:txBody>
                    <a:bodyPr/>
                    <a:lstStyle/>
                    <a:p>
                      <a:endParaRPr lang="en-US" dirty="0"/>
                    </a:p>
                  </a:txBody>
                  <a:tcPr/>
                </a:tc>
                <a:tc>
                  <a:txBody>
                    <a:bodyPr/>
                    <a:lstStyle/>
                    <a:p>
                      <a:endParaRPr lang="en-US"/>
                    </a:p>
                  </a:txBody>
                  <a:tcPr/>
                </a:tc>
                <a:extLst>
                  <a:ext uri="{0D108BD9-81ED-4DB2-BD59-A6C34878D82A}">
                    <a16:rowId xmlns:a16="http://schemas.microsoft.com/office/drawing/2014/main" val="2378509037"/>
                  </a:ext>
                </a:extLst>
              </a:tr>
              <a:tr h="508636">
                <a:tc>
                  <a:txBody>
                    <a:bodyPr/>
                    <a:lstStyle/>
                    <a:p>
                      <a:endParaRPr lang="en-US" dirty="0"/>
                    </a:p>
                  </a:txBody>
                  <a:tcPr/>
                </a:tc>
                <a:tc>
                  <a:txBody>
                    <a:bodyPr/>
                    <a:lstStyle/>
                    <a:p>
                      <a:endParaRPr lang="en-US"/>
                    </a:p>
                  </a:txBody>
                  <a:tcPr/>
                </a:tc>
                <a:extLst>
                  <a:ext uri="{0D108BD9-81ED-4DB2-BD59-A6C34878D82A}">
                    <a16:rowId xmlns:a16="http://schemas.microsoft.com/office/drawing/2014/main" val="2391254757"/>
                  </a:ext>
                </a:extLst>
              </a:tr>
              <a:tr h="50863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9001433"/>
                  </a:ext>
                </a:extLst>
              </a:tr>
            </a:tbl>
          </a:graphicData>
        </a:graphic>
      </p:graphicFrame>
    </p:spTree>
    <p:custDataLst>
      <p:tags r:id="rId1"/>
    </p:custDataLst>
    <p:extLst>
      <p:ext uri="{BB962C8B-B14F-4D97-AF65-F5344CB8AC3E}">
        <p14:creationId xmlns:p14="http://schemas.microsoft.com/office/powerpoint/2010/main" val="163102697"/>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98B4-08F7-46E8-B01F-8C6F18E4D30A}"/>
              </a:ext>
            </a:extLst>
          </p:cNvPr>
          <p:cNvSpPr>
            <a:spLocks noGrp="1"/>
          </p:cNvSpPr>
          <p:nvPr>
            <p:ph type="title"/>
          </p:nvPr>
        </p:nvSpPr>
        <p:spPr/>
        <p:txBody>
          <a:bodyPr/>
          <a:lstStyle/>
          <a:p>
            <a:r>
              <a:rPr lang="en-US" dirty="0"/>
              <a:t>Write 10 Words with V-W Words </a:t>
            </a:r>
          </a:p>
        </p:txBody>
      </p:sp>
      <p:graphicFrame>
        <p:nvGraphicFramePr>
          <p:cNvPr id="6" name="Table 6">
            <a:extLst>
              <a:ext uri="{FF2B5EF4-FFF2-40B4-BE49-F238E27FC236}">
                <a16:creationId xmlns:a16="http://schemas.microsoft.com/office/drawing/2014/main" id="{74EC723C-C953-4C5E-BCAD-3442DA8602F3}"/>
              </a:ext>
            </a:extLst>
          </p:cNvPr>
          <p:cNvGraphicFramePr>
            <a:graphicFrameLocks noGrp="1"/>
          </p:cNvGraphicFramePr>
          <p:nvPr>
            <p:ph idx="1"/>
          </p:nvPr>
        </p:nvGraphicFramePr>
        <p:xfrm>
          <a:off x="2480048" y="1126491"/>
          <a:ext cx="6186874" cy="5371146"/>
        </p:xfrm>
        <a:graphic>
          <a:graphicData uri="http://schemas.openxmlformats.org/drawingml/2006/table">
            <a:tbl>
              <a:tblPr firstRow="1" bandRow="1">
                <a:tableStyleId>{284E427A-3D55-4303-BF80-6455036E1DE7}</a:tableStyleId>
              </a:tblPr>
              <a:tblGrid>
                <a:gridCol w="3093437">
                  <a:extLst>
                    <a:ext uri="{9D8B030D-6E8A-4147-A177-3AD203B41FA5}">
                      <a16:colId xmlns:a16="http://schemas.microsoft.com/office/drawing/2014/main" val="3043341678"/>
                    </a:ext>
                  </a:extLst>
                </a:gridCol>
                <a:gridCol w="3093437">
                  <a:extLst>
                    <a:ext uri="{9D8B030D-6E8A-4147-A177-3AD203B41FA5}">
                      <a16:colId xmlns:a16="http://schemas.microsoft.com/office/drawing/2014/main" val="4131316193"/>
                    </a:ext>
                  </a:extLst>
                </a:gridCol>
              </a:tblGrid>
              <a:tr h="488286">
                <a:tc>
                  <a:txBody>
                    <a:bodyPr/>
                    <a:lstStyle/>
                    <a:p>
                      <a:pPr algn="ctr"/>
                      <a:r>
                        <a:rPr lang="en-US" sz="1400" dirty="0"/>
                        <a:t>Ending with V - Five  </a:t>
                      </a:r>
                      <a:endParaRPr lang="en-US" dirty="0"/>
                    </a:p>
                  </a:txBody>
                  <a:tcPr anchor="ctr"/>
                </a:tc>
                <a:tc>
                  <a:txBody>
                    <a:bodyPr/>
                    <a:lstStyle/>
                    <a:p>
                      <a:pPr algn="ctr"/>
                      <a:r>
                        <a:rPr lang="en-US" sz="1400" dirty="0"/>
                        <a:t>Ending with W- Row</a:t>
                      </a:r>
                      <a:endParaRPr lang="en-US" dirty="0"/>
                    </a:p>
                  </a:txBody>
                  <a:tcPr anchor="ctr"/>
                </a:tc>
                <a:extLst>
                  <a:ext uri="{0D108BD9-81ED-4DB2-BD59-A6C34878D82A}">
                    <a16:rowId xmlns:a16="http://schemas.microsoft.com/office/drawing/2014/main" val="3267346432"/>
                  </a:ext>
                </a:extLst>
              </a:tr>
              <a:tr h="488286">
                <a:tc>
                  <a:txBody>
                    <a:bodyPr/>
                    <a:lstStyle/>
                    <a:p>
                      <a:r>
                        <a:rPr lang="en-US" dirty="0"/>
                        <a:t>Love</a:t>
                      </a:r>
                    </a:p>
                  </a:txBody>
                  <a:tcPr/>
                </a:tc>
                <a:tc>
                  <a:txBody>
                    <a:bodyPr/>
                    <a:lstStyle/>
                    <a:p>
                      <a:r>
                        <a:rPr lang="en-US" dirty="0"/>
                        <a:t>Gallows</a:t>
                      </a:r>
                    </a:p>
                  </a:txBody>
                  <a:tcPr/>
                </a:tc>
                <a:extLst>
                  <a:ext uri="{0D108BD9-81ED-4DB2-BD59-A6C34878D82A}">
                    <a16:rowId xmlns:a16="http://schemas.microsoft.com/office/drawing/2014/main" val="2848077015"/>
                  </a:ext>
                </a:extLst>
              </a:tr>
              <a:tr h="488286">
                <a:tc>
                  <a:txBody>
                    <a:bodyPr/>
                    <a:lstStyle/>
                    <a:p>
                      <a:endParaRPr lang="en-US"/>
                    </a:p>
                  </a:txBody>
                  <a:tcPr/>
                </a:tc>
                <a:tc>
                  <a:txBody>
                    <a:bodyPr/>
                    <a:lstStyle/>
                    <a:p>
                      <a:endParaRPr lang="en-US"/>
                    </a:p>
                  </a:txBody>
                  <a:tcPr/>
                </a:tc>
                <a:extLst>
                  <a:ext uri="{0D108BD9-81ED-4DB2-BD59-A6C34878D82A}">
                    <a16:rowId xmlns:a16="http://schemas.microsoft.com/office/drawing/2014/main" val="3307927960"/>
                  </a:ext>
                </a:extLst>
              </a:tr>
              <a:tr h="488286">
                <a:tc>
                  <a:txBody>
                    <a:bodyPr/>
                    <a:lstStyle/>
                    <a:p>
                      <a:endParaRPr lang="en-US"/>
                    </a:p>
                  </a:txBody>
                  <a:tcPr/>
                </a:tc>
                <a:tc>
                  <a:txBody>
                    <a:bodyPr/>
                    <a:lstStyle/>
                    <a:p>
                      <a:endParaRPr lang="en-US" dirty="0"/>
                    </a:p>
                  </a:txBody>
                  <a:tcPr/>
                </a:tc>
                <a:extLst>
                  <a:ext uri="{0D108BD9-81ED-4DB2-BD59-A6C34878D82A}">
                    <a16:rowId xmlns:a16="http://schemas.microsoft.com/office/drawing/2014/main" val="985643683"/>
                  </a:ext>
                </a:extLst>
              </a:tr>
              <a:tr h="48828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65691377"/>
                  </a:ext>
                </a:extLst>
              </a:tr>
              <a:tr h="488286">
                <a:tc>
                  <a:txBody>
                    <a:bodyPr/>
                    <a:lstStyle/>
                    <a:p>
                      <a:endParaRPr lang="en-US"/>
                    </a:p>
                  </a:txBody>
                  <a:tcPr/>
                </a:tc>
                <a:tc>
                  <a:txBody>
                    <a:bodyPr/>
                    <a:lstStyle/>
                    <a:p>
                      <a:endParaRPr lang="en-US"/>
                    </a:p>
                  </a:txBody>
                  <a:tcPr/>
                </a:tc>
                <a:extLst>
                  <a:ext uri="{0D108BD9-81ED-4DB2-BD59-A6C34878D82A}">
                    <a16:rowId xmlns:a16="http://schemas.microsoft.com/office/drawing/2014/main" val="2264368366"/>
                  </a:ext>
                </a:extLst>
              </a:tr>
              <a:tr h="488286">
                <a:tc>
                  <a:txBody>
                    <a:bodyPr/>
                    <a:lstStyle/>
                    <a:p>
                      <a:endParaRPr lang="en-US"/>
                    </a:p>
                  </a:txBody>
                  <a:tcPr/>
                </a:tc>
                <a:tc>
                  <a:txBody>
                    <a:bodyPr/>
                    <a:lstStyle/>
                    <a:p>
                      <a:endParaRPr lang="en-US"/>
                    </a:p>
                  </a:txBody>
                  <a:tcPr/>
                </a:tc>
                <a:extLst>
                  <a:ext uri="{0D108BD9-81ED-4DB2-BD59-A6C34878D82A}">
                    <a16:rowId xmlns:a16="http://schemas.microsoft.com/office/drawing/2014/main" val="1137255695"/>
                  </a:ext>
                </a:extLst>
              </a:tr>
              <a:tr h="488286">
                <a:tc>
                  <a:txBody>
                    <a:bodyPr/>
                    <a:lstStyle/>
                    <a:p>
                      <a:endParaRPr lang="en-US"/>
                    </a:p>
                  </a:txBody>
                  <a:tcPr/>
                </a:tc>
                <a:tc>
                  <a:txBody>
                    <a:bodyPr/>
                    <a:lstStyle/>
                    <a:p>
                      <a:endParaRPr lang="en-US" dirty="0"/>
                    </a:p>
                  </a:txBody>
                  <a:tcPr/>
                </a:tc>
                <a:extLst>
                  <a:ext uri="{0D108BD9-81ED-4DB2-BD59-A6C34878D82A}">
                    <a16:rowId xmlns:a16="http://schemas.microsoft.com/office/drawing/2014/main" val="4011107042"/>
                  </a:ext>
                </a:extLst>
              </a:tr>
              <a:tr h="488286">
                <a:tc>
                  <a:txBody>
                    <a:bodyPr/>
                    <a:lstStyle/>
                    <a:p>
                      <a:endParaRPr lang="en-US"/>
                    </a:p>
                  </a:txBody>
                  <a:tcPr/>
                </a:tc>
                <a:tc>
                  <a:txBody>
                    <a:bodyPr/>
                    <a:lstStyle/>
                    <a:p>
                      <a:endParaRPr lang="en-US"/>
                    </a:p>
                  </a:txBody>
                  <a:tcPr/>
                </a:tc>
                <a:extLst>
                  <a:ext uri="{0D108BD9-81ED-4DB2-BD59-A6C34878D82A}">
                    <a16:rowId xmlns:a16="http://schemas.microsoft.com/office/drawing/2014/main" val="2900801972"/>
                  </a:ext>
                </a:extLst>
              </a:tr>
              <a:tr h="48828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00361462"/>
                  </a:ext>
                </a:extLst>
              </a:tr>
              <a:tr h="48828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08428154"/>
                  </a:ext>
                </a:extLst>
              </a:tr>
            </a:tbl>
          </a:graphicData>
        </a:graphic>
      </p:graphicFrame>
      <p:sp>
        <p:nvSpPr>
          <p:cNvPr id="4" name="Footer Placeholder 3">
            <a:extLst>
              <a:ext uri="{FF2B5EF4-FFF2-40B4-BE49-F238E27FC236}">
                <a16:creationId xmlns:a16="http://schemas.microsoft.com/office/drawing/2014/main" id="{CF90A0D8-7655-4017-9E2A-7492C834480C}"/>
              </a:ext>
            </a:extLst>
          </p:cNvPr>
          <p:cNvSpPr>
            <a:spLocks noGrp="1"/>
          </p:cNvSpPr>
          <p:nvPr>
            <p:ph type="ftr" sz="quarter"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3FF99818-60D5-4528-A093-C75032FC31C9}"/>
              </a:ext>
            </a:extLst>
          </p:cNvPr>
          <p:cNvSpPr>
            <a:spLocks noGrp="1"/>
          </p:cNvSpPr>
          <p:nvPr>
            <p:ph type="sldNum" sz="quarter" idx="11"/>
          </p:nvPr>
        </p:nvSpPr>
        <p:spPr/>
        <p:txBody>
          <a:bodyPr/>
          <a:lstStyle/>
          <a:p>
            <a:pPr>
              <a:defRPr/>
            </a:pPr>
            <a:fld id="{045590A8-8172-4C53-B4FC-82128C34FE3B}" type="slidenum">
              <a:rPr lang="en-US" smtClean="0"/>
              <a:pPr>
                <a:defRPr/>
              </a:pPr>
              <a:t>14</a:t>
            </a:fld>
            <a:endParaRPr lang="en-US"/>
          </a:p>
        </p:txBody>
      </p:sp>
    </p:spTree>
    <p:custDataLst>
      <p:tags r:id="rId1"/>
    </p:custDataLst>
    <p:extLst>
      <p:ext uri="{BB962C8B-B14F-4D97-AF65-F5344CB8AC3E}">
        <p14:creationId xmlns:p14="http://schemas.microsoft.com/office/powerpoint/2010/main" val="318066584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A90B-63BB-49C1-82AB-B3D208EAA346}"/>
              </a:ext>
            </a:extLst>
          </p:cNvPr>
          <p:cNvSpPr>
            <a:spLocks noGrp="1"/>
          </p:cNvSpPr>
          <p:nvPr>
            <p:ph type="title"/>
          </p:nvPr>
        </p:nvSpPr>
        <p:spPr/>
        <p:txBody>
          <a:bodyPr/>
          <a:lstStyle/>
          <a:p>
            <a:r>
              <a:rPr lang="en-US" sz="2400" dirty="0"/>
              <a:t>2 Syllable Words Make sentences using the words. </a:t>
            </a:r>
            <a:br>
              <a:rPr lang="en-US" sz="2400" dirty="0"/>
            </a:br>
            <a:endParaRPr lang="en-US" sz="2400" dirty="0"/>
          </a:p>
        </p:txBody>
      </p:sp>
      <p:sp>
        <p:nvSpPr>
          <p:cNvPr id="4" name="Footer Placeholder 3">
            <a:extLst>
              <a:ext uri="{FF2B5EF4-FFF2-40B4-BE49-F238E27FC236}">
                <a16:creationId xmlns:a16="http://schemas.microsoft.com/office/drawing/2014/main" id="{B47DD673-F3A1-4EAE-86B6-E3C1A6596D4E}"/>
              </a:ext>
            </a:extLst>
          </p:cNvPr>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201D28">
                  <a:tint val="75000"/>
                  <a:alpha val="0"/>
                </a:srgbClr>
              </a:solidFill>
              <a:effectLst/>
              <a:uLnTx/>
              <a:uFillTx/>
              <a:latin typeface="Arial" panose="020B0604020202020204"/>
              <a:ea typeface="+mn-ea"/>
              <a:cs typeface="+mn-cs"/>
            </a:endParaRPr>
          </a:p>
        </p:txBody>
      </p:sp>
      <p:sp>
        <p:nvSpPr>
          <p:cNvPr id="5" name="Slide Number Placeholder 4">
            <a:extLst>
              <a:ext uri="{FF2B5EF4-FFF2-40B4-BE49-F238E27FC236}">
                <a16:creationId xmlns:a16="http://schemas.microsoft.com/office/drawing/2014/main" id="{60F2B280-0EEE-43EA-AC9F-AE0D8C2D42BF}"/>
              </a:ext>
            </a:extLst>
          </p:cNvPr>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590A8-8172-4C53-B4FC-82128C34FE3B}" type="slidenum">
              <a:rPr kumimoji="0" lang="en-US" sz="750" b="0" i="0" u="none" strike="noStrike" kern="1200" cap="none" spc="0" normalizeH="0" baseline="0" noProof="0" smtClean="0">
                <a:ln>
                  <a:noFill/>
                </a:ln>
                <a:solidFill>
                  <a:srgbClr val="7A777E"/>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750" b="0" i="0" u="none" strike="noStrike" kern="1200" cap="none" spc="0" normalizeH="0" baseline="0" noProof="0">
              <a:ln>
                <a:noFill/>
              </a:ln>
              <a:solidFill>
                <a:srgbClr val="7A777E"/>
              </a:solidFill>
              <a:effectLst/>
              <a:uLnTx/>
              <a:uFillTx/>
              <a:latin typeface="Arial" panose="020B0604020202020204"/>
              <a:ea typeface="+mn-ea"/>
              <a:cs typeface="+mn-cs"/>
            </a:endParaRPr>
          </a:p>
        </p:txBody>
      </p:sp>
      <p:graphicFrame>
        <p:nvGraphicFramePr>
          <p:cNvPr id="3" name="Table 6">
            <a:extLst>
              <a:ext uri="{FF2B5EF4-FFF2-40B4-BE49-F238E27FC236}">
                <a16:creationId xmlns:a16="http://schemas.microsoft.com/office/drawing/2014/main" id="{67DE081C-4B1B-4AE3-809F-4A2A8AAD314A}"/>
              </a:ext>
            </a:extLst>
          </p:cNvPr>
          <p:cNvGraphicFramePr>
            <a:graphicFrameLocks noGrp="1"/>
          </p:cNvGraphicFramePr>
          <p:nvPr/>
        </p:nvGraphicFramePr>
        <p:xfrm>
          <a:off x="360363" y="1234956"/>
          <a:ext cx="11131827" cy="4388087"/>
        </p:xfrm>
        <a:graphic>
          <a:graphicData uri="http://schemas.openxmlformats.org/drawingml/2006/table">
            <a:tbl>
              <a:tblPr firstRow="1" bandRow="1">
                <a:tableStyleId>{ED083AE6-46FA-4A59-8FB0-9F97EB10719F}</a:tableStyleId>
              </a:tblPr>
              <a:tblGrid>
                <a:gridCol w="3710609">
                  <a:extLst>
                    <a:ext uri="{9D8B030D-6E8A-4147-A177-3AD203B41FA5}">
                      <a16:colId xmlns:a16="http://schemas.microsoft.com/office/drawing/2014/main" val="1658358066"/>
                    </a:ext>
                  </a:extLst>
                </a:gridCol>
                <a:gridCol w="3710609">
                  <a:extLst>
                    <a:ext uri="{9D8B030D-6E8A-4147-A177-3AD203B41FA5}">
                      <a16:colId xmlns:a16="http://schemas.microsoft.com/office/drawing/2014/main" val="2169479722"/>
                    </a:ext>
                  </a:extLst>
                </a:gridCol>
                <a:gridCol w="3710609">
                  <a:extLst>
                    <a:ext uri="{9D8B030D-6E8A-4147-A177-3AD203B41FA5}">
                      <a16:colId xmlns:a16="http://schemas.microsoft.com/office/drawing/2014/main" val="511911003"/>
                    </a:ext>
                  </a:extLst>
                </a:gridCol>
              </a:tblGrid>
              <a:tr h="398917">
                <a:tc>
                  <a:txBody>
                    <a:bodyPr/>
                    <a:lstStyle/>
                    <a:p>
                      <a:pPr algn="ctr"/>
                      <a:r>
                        <a:rPr lang="en-US" sz="1600" dirty="0"/>
                        <a:t>2-syllable Nouns</a:t>
                      </a:r>
                    </a:p>
                  </a:txBody>
                  <a:tcPr anchor="ctr"/>
                </a:tc>
                <a:tc>
                  <a:txBody>
                    <a:bodyPr/>
                    <a:lstStyle/>
                    <a:p>
                      <a:pPr algn="ctr"/>
                      <a:r>
                        <a:rPr lang="en-US" sz="1600" dirty="0"/>
                        <a:t>2-syllable Adjectives</a:t>
                      </a:r>
                    </a:p>
                  </a:txBody>
                  <a:tcPr anchor="ctr"/>
                </a:tc>
                <a:tc>
                  <a:txBody>
                    <a:bodyPr/>
                    <a:lstStyle/>
                    <a:p>
                      <a:pPr algn="ctr"/>
                      <a:r>
                        <a:rPr lang="en-US" sz="1600" dirty="0"/>
                        <a:t>2-syllable Verbs</a:t>
                      </a:r>
                    </a:p>
                  </a:txBody>
                  <a:tcPr anchor="ctr"/>
                </a:tc>
                <a:extLst>
                  <a:ext uri="{0D108BD9-81ED-4DB2-BD59-A6C34878D82A}">
                    <a16:rowId xmlns:a16="http://schemas.microsoft.com/office/drawing/2014/main" val="129467641"/>
                  </a:ext>
                </a:extLst>
              </a:tr>
              <a:tr h="398917">
                <a:tc>
                  <a:txBody>
                    <a:bodyPr/>
                    <a:lstStyle/>
                    <a:p>
                      <a:pPr algn="ctr"/>
                      <a:endParaRPr lang="en-US" sz="1600" dirty="0"/>
                    </a:p>
                  </a:txBody>
                  <a:tcPr anchor="ctr"/>
                </a:tc>
                <a:tc>
                  <a:txBody>
                    <a:bodyPr/>
                    <a:lstStyle/>
                    <a:p>
                      <a:pPr algn="ctr"/>
                      <a:endParaRPr lang="en-US" sz="1600"/>
                    </a:p>
                  </a:txBody>
                  <a:tcPr anchor="ctr"/>
                </a:tc>
                <a:tc>
                  <a:txBody>
                    <a:bodyPr/>
                    <a:lstStyle/>
                    <a:p>
                      <a:pPr algn="ctr"/>
                      <a:endParaRPr lang="en-US" sz="1600"/>
                    </a:p>
                  </a:txBody>
                  <a:tcPr anchor="ctr"/>
                </a:tc>
                <a:extLst>
                  <a:ext uri="{0D108BD9-81ED-4DB2-BD59-A6C34878D82A}">
                    <a16:rowId xmlns:a16="http://schemas.microsoft.com/office/drawing/2014/main" val="3455555511"/>
                  </a:ext>
                </a:extLst>
              </a:tr>
              <a:tr h="398917">
                <a:tc>
                  <a:txBody>
                    <a:bodyPr/>
                    <a:lstStyle/>
                    <a:p>
                      <a:pPr algn="ctr"/>
                      <a:endParaRPr lang="en-US" sz="1600" dirty="0"/>
                    </a:p>
                  </a:txBody>
                  <a:tcPr anchor="ctr"/>
                </a:tc>
                <a:tc>
                  <a:txBody>
                    <a:bodyPr/>
                    <a:lstStyle/>
                    <a:p>
                      <a:pPr algn="ctr"/>
                      <a:endParaRPr lang="en-US" sz="1600"/>
                    </a:p>
                  </a:txBody>
                  <a:tcPr anchor="ctr"/>
                </a:tc>
                <a:tc>
                  <a:txBody>
                    <a:bodyPr/>
                    <a:lstStyle/>
                    <a:p>
                      <a:pPr algn="ctr"/>
                      <a:endParaRPr lang="en-US" sz="1600"/>
                    </a:p>
                  </a:txBody>
                  <a:tcPr anchor="ctr"/>
                </a:tc>
                <a:extLst>
                  <a:ext uri="{0D108BD9-81ED-4DB2-BD59-A6C34878D82A}">
                    <a16:rowId xmlns:a16="http://schemas.microsoft.com/office/drawing/2014/main" val="1670017351"/>
                  </a:ext>
                </a:extLst>
              </a:tr>
              <a:tr h="398917">
                <a:tc>
                  <a:txBody>
                    <a:bodyPr/>
                    <a:lstStyle/>
                    <a:p>
                      <a:pPr algn="ctr"/>
                      <a:endParaRPr lang="en-US" sz="1600" dirty="0"/>
                    </a:p>
                  </a:txBody>
                  <a:tcPr anchor="ctr"/>
                </a:tc>
                <a:tc>
                  <a:txBody>
                    <a:bodyPr/>
                    <a:lstStyle/>
                    <a:p>
                      <a:pPr algn="ctr"/>
                      <a:endParaRPr lang="en-US" sz="1600"/>
                    </a:p>
                  </a:txBody>
                  <a:tcPr anchor="ctr"/>
                </a:tc>
                <a:tc>
                  <a:txBody>
                    <a:bodyPr/>
                    <a:lstStyle/>
                    <a:p>
                      <a:pPr algn="ctr"/>
                      <a:endParaRPr lang="en-US" sz="1600"/>
                    </a:p>
                  </a:txBody>
                  <a:tcPr anchor="ctr"/>
                </a:tc>
                <a:extLst>
                  <a:ext uri="{0D108BD9-81ED-4DB2-BD59-A6C34878D82A}">
                    <a16:rowId xmlns:a16="http://schemas.microsoft.com/office/drawing/2014/main" val="2692879429"/>
                  </a:ext>
                </a:extLst>
              </a:tr>
              <a:tr h="398917">
                <a:tc>
                  <a:txBody>
                    <a:bodyPr/>
                    <a:lstStyle/>
                    <a:p>
                      <a:pPr algn="ctr"/>
                      <a:endParaRPr lang="en-US" sz="1600" dirty="0"/>
                    </a:p>
                  </a:txBody>
                  <a:tcPr anchor="ctr"/>
                </a:tc>
                <a:tc>
                  <a:txBody>
                    <a:bodyPr/>
                    <a:lstStyle/>
                    <a:p>
                      <a:pPr algn="ctr"/>
                      <a:endParaRPr lang="en-US" sz="1600"/>
                    </a:p>
                  </a:txBody>
                  <a:tcPr anchor="ctr"/>
                </a:tc>
                <a:tc>
                  <a:txBody>
                    <a:bodyPr/>
                    <a:lstStyle/>
                    <a:p>
                      <a:pPr algn="ctr"/>
                      <a:endParaRPr lang="en-US" sz="1600"/>
                    </a:p>
                  </a:txBody>
                  <a:tcPr anchor="ctr"/>
                </a:tc>
                <a:extLst>
                  <a:ext uri="{0D108BD9-81ED-4DB2-BD59-A6C34878D82A}">
                    <a16:rowId xmlns:a16="http://schemas.microsoft.com/office/drawing/2014/main" val="2140334072"/>
                  </a:ext>
                </a:extLst>
              </a:tr>
              <a:tr h="398917">
                <a:tc>
                  <a:txBody>
                    <a:bodyPr/>
                    <a:lstStyle/>
                    <a:p>
                      <a:pPr algn="ctr"/>
                      <a:endParaRPr lang="en-US" sz="1600" dirty="0"/>
                    </a:p>
                  </a:txBody>
                  <a:tcPr anchor="ctr"/>
                </a:tc>
                <a:tc>
                  <a:txBody>
                    <a:bodyPr/>
                    <a:lstStyle/>
                    <a:p>
                      <a:pPr algn="ctr"/>
                      <a:endParaRPr lang="en-US" sz="1600"/>
                    </a:p>
                  </a:txBody>
                  <a:tcPr anchor="ctr"/>
                </a:tc>
                <a:tc>
                  <a:txBody>
                    <a:bodyPr/>
                    <a:lstStyle/>
                    <a:p>
                      <a:pPr algn="ctr"/>
                      <a:endParaRPr lang="en-US" sz="1600"/>
                    </a:p>
                  </a:txBody>
                  <a:tcPr anchor="ctr"/>
                </a:tc>
                <a:extLst>
                  <a:ext uri="{0D108BD9-81ED-4DB2-BD59-A6C34878D82A}">
                    <a16:rowId xmlns:a16="http://schemas.microsoft.com/office/drawing/2014/main" val="1867133065"/>
                  </a:ext>
                </a:extLst>
              </a:tr>
              <a:tr h="398917">
                <a:tc>
                  <a:txBody>
                    <a:bodyPr/>
                    <a:lstStyle/>
                    <a:p>
                      <a:pPr algn="ctr"/>
                      <a:endParaRPr lang="en-US" sz="1600" dirty="0"/>
                    </a:p>
                  </a:txBody>
                  <a:tcPr anchor="ctr"/>
                </a:tc>
                <a:tc>
                  <a:txBody>
                    <a:bodyPr/>
                    <a:lstStyle/>
                    <a:p>
                      <a:pPr algn="ctr"/>
                      <a:endParaRPr lang="en-US" sz="1600"/>
                    </a:p>
                  </a:txBody>
                  <a:tcPr anchor="ctr"/>
                </a:tc>
                <a:tc>
                  <a:txBody>
                    <a:bodyPr/>
                    <a:lstStyle/>
                    <a:p>
                      <a:pPr algn="ctr"/>
                      <a:endParaRPr lang="en-US" sz="1600"/>
                    </a:p>
                  </a:txBody>
                  <a:tcPr anchor="ctr"/>
                </a:tc>
                <a:extLst>
                  <a:ext uri="{0D108BD9-81ED-4DB2-BD59-A6C34878D82A}">
                    <a16:rowId xmlns:a16="http://schemas.microsoft.com/office/drawing/2014/main" val="3134742914"/>
                  </a:ext>
                </a:extLst>
              </a:tr>
              <a:tr h="398917">
                <a:tc>
                  <a:txBody>
                    <a:bodyPr/>
                    <a:lstStyle/>
                    <a:p>
                      <a:pPr algn="ct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3460387776"/>
                  </a:ext>
                </a:extLst>
              </a:tr>
              <a:tr h="398917">
                <a:tc>
                  <a:txBody>
                    <a:bodyPr/>
                    <a:lstStyle/>
                    <a:p>
                      <a:pPr algn="ct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502856472"/>
                  </a:ext>
                </a:extLst>
              </a:tr>
              <a:tr h="398917">
                <a:tc>
                  <a:txBody>
                    <a:bodyPr/>
                    <a:lstStyle/>
                    <a:p>
                      <a:pPr algn="ct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1792938557"/>
                  </a:ext>
                </a:extLst>
              </a:tr>
              <a:tr h="398917">
                <a:tc>
                  <a:txBody>
                    <a:bodyPr/>
                    <a:lstStyle/>
                    <a:p>
                      <a:pPr algn="ct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982940139"/>
                  </a:ext>
                </a:extLst>
              </a:tr>
            </a:tbl>
          </a:graphicData>
        </a:graphic>
      </p:graphicFrame>
    </p:spTree>
    <p:custDataLst>
      <p:tags r:id="rId1"/>
    </p:custDataLst>
    <p:extLst>
      <p:ext uri="{BB962C8B-B14F-4D97-AF65-F5344CB8AC3E}">
        <p14:creationId xmlns:p14="http://schemas.microsoft.com/office/powerpoint/2010/main" val="188043974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28F4-D063-4287-8E77-6C3A9BCAC059}"/>
              </a:ext>
            </a:extLst>
          </p:cNvPr>
          <p:cNvSpPr>
            <a:spLocks noGrp="1"/>
          </p:cNvSpPr>
          <p:nvPr>
            <p:ph type="title"/>
          </p:nvPr>
        </p:nvSpPr>
        <p:spPr/>
        <p:txBody>
          <a:bodyPr/>
          <a:lstStyle/>
          <a:p>
            <a:r>
              <a:rPr lang="en-US" sz="2400" dirty="0"/>
              <a:t>Stress on penultimate syllable rule Make sentences using the words</a:t>
            </a:r>
          </a:p>
        </p:txBody>
      </p:sp>
      <p:sp>
        <p:nvSpPr>
          <p:cNvPr id="4" name="Footer Placeholder 3">
            <a:extLst>
              <a:ext uri="{FF2B5EF4-FFF2-40B4-BE49-F238E27FC236}">
                <a16:creationId xmlns:a16="http://schemas.microsoft.com/office/drawing/2014/main" id="{22CA3164-A48D-42A0-AE40-5585A18507BD}"/>
              </a:ext>
            </a:extLst>
          </p:cNvPr>
          <p:cNvSpPr>
            <a:spLocks noGrp="1"/>
          </p:cNvSpPr>
          <p:nvPr>
            <p:ph type="ftr" sz="quarter"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FDBCF864-2405-4126-9DBE-F5ED9E79E676}"/>
              </a:ext>
            </a:extLst>
          </p:cNvPr>
          <p:cNvSpPr>
            <a:spLocks noGrp="1"/>
          </p:cNvSpPr>
          <p:nvPr>
            <p:ph type="sldNum" sz="quarter" idx="11"/>
          </p:nvPr>
        </p:nvSpPr>
        <p:spPr/>
        <p:txBody>
          <a:bodyPr/>
          <a:lstStyle/>
          <a:p>
            <a:pPr>
              <a:defRPr/>
            </a:pPr>
            <a:fld id="{045590A8-8172-4C53-B4FC-82128C34FE3B}" type="slidenum">
              <a:rPr lang="en-US" smtClean="0"/>
              <a:pPr>
                <a:defRPr/>
              </a:pPr>
              <a:t>16</a:t>
            </a:fld>
            <a:endParaRPr lang="en-US"/>
          </a:p>
        </p:txBody>
      </p:sp>
      <p:graphicFrame>
        <p:nvGraphicFramePr>
          <p:cNvPr id="6" name="Table 6">
            <a:extLst>
              <a:ext uri="{FF2B5EF4-FFF2-40B4-BE49-F238E27FC236}">
                <a16:creationId xmlns:a16="http://schemas.microsoft.com/office/drawing/2014/main" id="{F0244F73-69D2-4EFA-9B16-1B7DEE42BEBC}"/>
              </a:ext>
            </a:extLst>
          </p:cNvPr>
          <p:cNvGraphicFramePr>
            <a:graphicFrameLocks noGrp="1"/>
          </p:cNvGraphicFramePr>
          <p:nvPr/>
        </p:nvGraphicFramePr>
        <p:xfrm>
          <a:off x="1028320" y="894694"/>
          <a:ext cx="10135360" cy="5068613"/>
        </p:xfrm>
        <a:graphic>
          <a:graphicData uri="http://schemas.openxmlformats.org/drawingml/2006/table">
            <a:tbl>
              <a:tblPr firstRow="1" bandRow="1">
                <a:tableStyleId>{5C22544A-7EE6-4342-B048-85BDC9FD1C3A}</a:tableStyleId>
              </a:tblPr>
              <a:tblGrid>
                <a:gridCol w="2533840">
                  <a:extLst>
                    <a:ext uri="{9D8B030D-6E8A-4147-A177-3AD203B41FA5}">
                      <a16:colId xmlns:a16="http://schemas.microsoft.com/office/drawing/2014/main" val="3897370049"/>
                    </a:ext>
                  </a:extLst>
                </a:gridCol>
                <a:gridCol w="2533840">
                  <a:extLst>
                    <a:ext uri="{9D8B030D-6E8A-4147-A177-3AD203B41FA5}">
                      <a16:colId xmlns:a16="http://schemas.microsoft.com/office/drawing/2014/main" val="4118423644"/>
                    </a:ext>
                  </a:extLst>
                </a:gridCol>
                <a:gridCol w="2533840">
                  <a:extLst>
                    <a:ext uri="{9D8B030D-6E8A-4147-A177-3AD203B41FA5}">
                      <a16:colId xmlns:a16="http://schemas.microsoft.com/office/drawing/2014/main" val="2608584046"/>
                    </a:ext>
                  </a:extLst>
                </a:gridCol>
                <a:gridCol w="2533840">
                  <a:extLst>
                    <a:ext uri="{9D8B030D-6E8A-4147-A177-3AD203B41FA5}">
                      <a16:colId xmlns:a16="http://schemas.microsoft.com/office/drawing/2014/main" val="1973137953"/>
                    </a:ext>
                  </a:extLst>
                </a:gridCol>
              </a:tblGrid>
              <a:tr h="460783">
                <a:tc>
                  <a:txBody>
                    <a:bodyPr/>
                    <a:lstStyle/>
                    <a:p>
                      <a:pPr algn="ctr"/>
                      <a:r>
                        <a:rPr lang="en-US" sz="2000" dirty="0"/>
                        <a:t>-ic</a:t>
                      </a:r>
                    </a:p>
                  </a:txBody>
                  <a:tcPr anchor="ctr"/>
                </a:tc>
                <a:tc>
                  <a:txBody>
                    <a:bodyPr/>
                    <a:lstStyle/>
                    <a:p>
                      <a:pPr algn="ctr"/>
                      <a:r>
                        <a:rPr lang="en-US" sz="2000" dirty="0"/>
                        <a:t>-sion</a:t>
                      </a:r>
                    </a:p>
                  </a:txBody>
                  <a:tcPr anchor="ctr"/>
                </a:tc>
                <a:tc>
                  <a:txBody>
                    <a:bodyPr/>
                    <a:lstStyle/>
                    <a:p>
                      <a:pPr algn="ctr"/>
                      <a:r>
                        <a:rPr lang="en-US" sz="2000" dirty="0"/>
                        <a:t>-tion</a:t>
                      </a:r>
                    </a:p>
                  </a:txBody>
                  <a:tcPr anchor="ctr"/>
                </a:tc>
                <a:tc>
                  <a:txBody>
                    <a:bodyPr/>
                    <a:lstStyle/>
                    <a:p>
                      <a:pPr algn="ctr"/>
                      <a:r>
                        <a:rPr lang="en-US" sz="2000" dirty="0"/>
                        <a:t>-</a:t>
                      </a:r>
                      <a:r>
                        <a:rPr lang="en-US" sz="2000" dirty="0" err="1"/>
                        <a:t>cian</a:t>
                      </a:r>
                      <a:endParaRPr lang="en-US" sz="2000" dirty="0"/>
                    </a:p>
                  </a:txBody>
                  <a:tcPr anchor="ctr"/>
                </a:tc>
                <a:extLst>
                  <a:ext uri="{0D108BD9-81ED-4DB2-BD59-A6C34878D82A}">
                    <a16:rowId xmlns:a16="http://schemas.microsoft.com/office/drawing/2014/main" val="2452736473"/>
                  </a:ext>
                </a:extLst>
              </a:tr>
              <a:tr h="460783">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a:p>
                  </a:txBody>
                  <a:tcPr anchor="ctr"/>
                </a:tc>
                <a:extLst>
                  <a:ext uri="{0D108BD9-81ED-4DB2-BD59-A6C34878D82A}">
                    <a16:rowId xmlns:a16="http://schemas.microsoft.com/office/drawing/2014/main" val="1002301468"/>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4159155921"/>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extLst>
                  <a:ext uri="{0D108BD9-81ED-4DB2-BD59-A6C34878D82A}">
                    <a16:rowId xmlns:a16="http://schemas.microsoft.com/office/drawing/2014/main" val="2811444247"/>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extLst>
                  <a:ext uri="{0D108BD9-81ED-4DB2-BD59-A6C34878D82A}">
                    <a16:rowId xmlns:a16="http://schemas.microsoft.com/office/drawing/2014/main" val="4183993408"/>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833524194"/>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extLst>
                  <a:ext uri="{0D108BD9-81ED-4DB2-BD59-A6C34878D82A}">
                    <a16:rowId xmlns:a16="http://schemas.microsoft.com/office/drawing/2014/main" val="829451931"/>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extLst>
                  <a:ext uri="{0D108BD9-81ED-4DB2-BD59-A6C34878D82A}">
                    <a16:rowId xmlns:a16="http://schemas.microsoft.com/office/drawing/2014/main" val="1837103490"/>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extLst>
                  <a:ext uri="{0D108BD9-81ED-4DB2-BD59-A6C34878D82A}">
                    <a16:rowId xmlns:a16="http://schemas.microsoft.com/office/drawing/2014/main" val="103762050"/>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extLst>
                  <a:ext uri="{0D108BD9-81ED-4DB2-BD59-A6C34878D82A}">
                    <a16:rowId xmlns:a16="http://schemas.microsoft.com/office/drawing/2014/main" val="2654957558"/>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extLst>
                  <a:ext uri="{0D108BD9-81ED-4DB2-BD59-A6C34878D82A}">
                    <a16:rowId xmlns:a16="http://schemas.microsoft.com/office/drawing/2014/main" val="1664461744"/>
                  </a:ext>
                </a:extLst>
              </a:tr>
            </a:tbl>
          </a:graphicData>
        </a:graphic>
      </p:graphicFrame>
    </p:spTree>
    <p:custDataLst>
      <p:tags r:id="rId1"/>
    </p:custDataLst>
    <p:extLst>
      <p:ext uri="{BB962C8B-B14F-4D97-AF65-F5344CB8AC3E}">
        <p14:creationId xmlns:p14="http://schemas.microsoft.com/office/powerpoint/2010/main" val="18944052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28F4-D063-4287-8E77-6C3A9BCAC059}"/>
              </a:ext>
            </a:extLst>
          </p:cNvPr>
          <p:cNvSpPr>
            <a:spLocks noGrp="1"/>
          </p:cNvSpPr>
          <p:nvPr>
            <p:ph type="title"/>
          </p:nvPr>
        </p:nvSpPr>
        <p:spPr/>
        <p:txBody>
          <a:bodyPr/>
          <a:lstStyle/>
          <a:p>
            <a:r>
              <a:rPr lang="en-US" sz="2400" dirty="0"/>
              <a:t>Stress on ante-penultimate syllable rule Make sentences using the words</a:t>
            </a:r>
          </a:p>
        </p:txBody>
      </p:sp>
      <p:sp>
        <p:nvSpPr>
          <p:cNvPr id="4" name="Footer Placeholder 3">
            <a:extLst>
              <a:ext uri="{FF2B5EF4-FFF2-40B4-BE49-F238E27FC236}">
                <a16:creationId xmlns:a16="http://schemas.microsoft.com/office/drawing/2014/main" id="{22CA3164-A48D-42A0-AE40-5585A18507BD}"/>
              </a:ext>
            </a:extLst>
          </p:cNvPr>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201D28">
                  <a:tint val="75000"/>
                  <a:alpha val="0"/>
                </a:srgbClr>
              </a:solidFill>
              <a:effectLst/>
              <a:uLnTx/>
              <a:uFillTx/>
              <a:latin typeface="Arial" panose="020B0604020202020204"/>
              <a:ea typeface="+mn-ea"/>
              <a:cs typeface="+mn-cs"/>
            </a:endParaRPr>
          </a:p>
        </p:txBody>
      </p:sp>
      <p:sp>
        <p:nvSpPr>
          <p:cNvPr id="5" name="Slide Number Placeholder 4">
            <a:extLst>
              <a:ext uri="{FF2B5EF4-FFF2-40B4-BE49-F238E27FC236}">
                <a16:creationId xmlns:a16="http://schemas.microsoft.com/office/drawing/2014/main" id="{FDBCF864-2405-4126-9DBE-F5ED9E79E676}"/>
              </a:ext>
            </a:extLst>
          </p:cNvPr>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590A8-8172-4C53-B4FC-82128C34FE3B}" type="slidenum">
              <a:rPr kumimoji="0" lang="en-US" sz="750" b="0" i="0" u="none" strike="noStrike" kern="1200" cap="none" spc="0" normalizeH="0" baseline="0" noProof="0" smtClean="0">
                <a:ln>
                  <a:noFill/>
                </a:ln>
                <a:solidFill>
                  <a:srgbClr val="7A777E"/>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750" b="0" i="0" u="none" strike="noStrike" kern="1200" cap="none" spc="0" normalizeH="0" baseline="0" noProof="0">
              <a:ln>
                <a:noFill/>
              </a:ln>
              <a:solidFill>
                <a:srgbClr val="7A777E"/>
              </a:solidFill>
              <a:effectLst/>
              <a:uLnTx/>
              <a:uFillTx/>
              <a:latin typeface="Arial" panose="020B0604020202020204"/>
              <a:ea typeface="+mn-ea"/>
              <a:cs typeface="+mn-cs"/>
            </a:endParaRPr>
          </a:p>
        </p:txBody>
      </p:sp>
      <p:graphicFrame>
        <p:nvGraphicFramePr>
          <p:cNvPr id="6" name="Table 6">
            <a:extLst>
              <a:ext uri="{FF2B5EF4-FFF2-40B4-BE49-F238E27FC236}">
                <a16:creationId xmlns:a16="http://schemas.microsoft.com/office/drawing/2014/main" id="{F0244F73-69D2-4EFA-9B16-1B7DEE42BEBC}"/>
              </a:ext>
            </a:extLst>
          </p:cNvPr>
          <p:cNvGraphicFramePr>
            <a:graphicFrameLocks noGrp="1"/>
          </p:cNvGraphicFramePr>
          <p:nvPr/>
        </p:nvGraphicFramePr>
        <p:xfrm>
          <a:off x="1028320" y="894694"/>
          <a:ext cx="10135360" cy="5068613"/>
        </p:xfrm>
        <a:graphic>
          <a:graphicData uri="http://schemas.openxmlformats.org/drawingml/2006/table">
            <a:tbl>
              <a:tblPr firstRow="1" bandRow="1">
                <a:tableStyleId>{7DF18680-E054-41AD-8BC1-D1AEF772440D}</a:tableStyleId>
              </a:tblPr>
              <a:tblGrid>
                <a:gridCol w="2027072">
                  <a:extLst>
                    <a:ext uri="{9D8B030D-6E8A-4147-A177-3AD203B41FA5}">
                      <a16:colId xmlns:a16="http://schemas.microsoft.com/office/drawing/2014/main" val="3897370049"/>
                    </a:ext>
                  </a:extLst>
                </a:gridCol>
                <a:gridCol w="2027072">
                  <a:extLst>
                    <a:ext uri="{9D8B030D-6E8A-4147-A177-3AD203B41FA5}">
                      <a16:colId xmlns:a16="http://schemas.microsoft.com/office/drawing/2014/main" val="4118423644"/>
                    </a:ext>
                  </a:extLst>
                </a:gridCol>
                <a:gridCol w="2027072">
                  <a:extLst>
                    <a:ext uri="{9D8B030D-6E8A-4147-A177-3AD203B41FA5}">
                      <a16:colId xmlns:a16="http://schemas.microsoft.com/office/drawing/2014/main" val="2608584046"/>
                    </a:ext>
                  </a:extLst>
                </a:gridCol>
                <a:gridCol w="2027072">
                  <a:extLst>
                    <a:ext uri="{9D8B030D-6E8A-4147-A177-3AD203B41FA5}">
                      <a16:colId xmlns:a16="http://schemas.microsoft.com/office/drawing/2014/main" val="1973137953"/>
                    </a:ext>
                  </a:extLst>
                </a:gridCol>
                <a:gridCol w="2027072">
                  <a:extLst>
                    <a:ext uri="{9D8B030D-6E8A-4147-A177-3AD203B41FA5}">
                      <a16:colId xmlns:a16="http://schemas.microsoft.com/office/drawing/2014/main" val="3926732403"/>
                    </a:ext>
                  </a:extLst>
                </a:gridCol>
              </a:tblGrid>
              <a:tr h="460783">
                <a:tc>
                  <a:txBody>
                    <a:bodyPr/>
                    <a:lstStyle/>
                    <a:p>
                      <a:pPr algn="ctr"/>
                      <a:r>
                        <a:rPr lang="en-US" sz="2000" dirty="0"/>
                        <a:t>-cy</a:t>
                      </a:r>
                    </a:p>
                  </a:txBody>
                  <a:tcPr anchor="ctr"/>
                </a:tc>
                <a:tc>
                  <a:txBody>
                    <a:bodyPr/>
                    <a:lstStyle/>
                    <a:p>
                      <a:pPr algn="ctr"/>
                      <a:r>
                        <a:rPr lang="en-US" sz="2000" dirty="0"/>
                        <a:t>-ty</a:t>
                      </a:r>
                    </a:p>
                  </a:txBody>
                  <a:tcPr anchor="ctr"/>
                </a:tc>
                <a:tc>
                  <a:txBody>
                    <a:bodyPr/>
                    <a:lstStyle/>
                    <a:p>
                      <a:pPr algn="ctr"/>
                      <a:r>
                        <a:rPr lang="en-US" sz="2000" dirty="0"/>
                        <a:t>-</a:t>
                      </a:r>
                      <a:r>
                        <a:rPr lang="en-US" sz="2000" dirty="0" err="1"/>
                        <a:t>phy</a:t>
                      </a:r>
                      <a:endParaRPr lang="en-US" sz="2000" dirty="0"/>
                    </a:p>
                  </a:txBody>
                  <a:tcPr anchor="ctr"/>
                </a:tc>
                <a:tc>
                  <a:txBody>
                    <a:bodyPr/>
                    <a:lstStyle/>
                    <a:p>
                      <a:pPr algn="ctr"/>
                      <a:r>
                        <a:rPr lang="en-US" sz="2000" dirty="0"/>
                        <a:t>-</a:t>
                      </a:r>
                      <a:r>
                        <a:rPr lang="en-US" sz="2000" dirty="0" err="1"/>
                        <a:t>gy</a:t>
                      </a:r>
                      <a:endParaRPr lang="en-US" sz="2000" dirty="0"/>
                    </a:p>
                  </a:txBody>
                  <a:tcPr anchor="ctr"/>
                </a:tc>
                <a:tc>
                  <a:txBody>
                    <a:bodyPr/>
                    <a:lstStyle/>
                    <a:p>
                      <a:pPr algn="ctr"/>
                      <a:r>
                        <a:rPr lang="en-US" sz="2000" dirty="0"/>
                        <a:t>-al</a:t>
                      </a:r>
                    </a:p>
                  </a:txBody>
                  <a:tcPr anchor="ctr"/>
                </a:tc>
                <a:extLst>
                  <a:ext uri="{0D108BD9-81ED-4DB2-BD59-A6C34878D82A}">
                    <a16:rowId xmlns:a16="http://schemas.microsoft.com/office/drawing/2014/main" val="2452736473"/>
                  </a:ext>
                </a:extLst>
              </a:tr>
              <a:tr h="460783">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1002301468"/>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4159155921"/>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2811444247"/>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4183993408"/>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833524194"/>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829451931"/>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1837103490"/>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103762050"/>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2654957558"/>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1664461744"/>
                  </a:ext>
                </a:extLst>
              </a:tr>
            </a:tbl>
          </a:graphicData>
        </a:graphic>
      </p:graphicFrame>
    </p:spTree>
    <p:custDataLst>
      <p:tags r:id="rId1"/>
    </p:custDataLst>
    <p:extLst>
      <p:ext uri="{BB962C8B-B14F-4D97-AF65-F5344CB8AC3E}">
        <p14:creationId xmlns:p14="http://schemas.microsoft.com/office/powerpoint/2010/main" val="421663203"/>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28F4-D063-4287-8E77-6C3A9BCAC059}"/>
              </a:ext>
            </a:extLst>
          </p:cNvPr>
          <p:cNvSpPr>
            <a:spLocks noGrp="1"/>
          </p:cNvSpPr>
          <p:nvPr>
            <p:ph type="title"/>
          </p:nvPr>
        </p:nvSpPr>
        <p:spPr/>
        <p:txBody>
          <a:bodyPr/>
          <a:lstStyle/>
          <a:p>
            <a:r>
              <a:rPr lang="en-US" sz="2400" dirty="0"/>
              <a:t>Compound Words Make sentences using the words</a:t>
            </a:r>
          </a:p>
        </p:txBody>
      </p:sp>
      <p:sp>
        <p:nvSpPr>
          <p:cNvPr id="4" name="Footer Placeholder 3">
            <a:extLst>
              <a:ext uri="{FF2B5EF4-FFF2-40B4-BE49-F238E27FC236}">
                <a16:creationId xmlns:a16="http://schemas.microsoft.com/office/drawing/2014/main" id="{22CA3164-A48D-42A0-AE40-5585A18507BD}"/>
              </a:ext>
            </a:extLst>
          </p:cNvPr>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201D28">
                  <a:tint val="75000"/>
                  <a:alpha val="0"/>
                </a:srgbClr>
              </a:solidFill>
              <a:effectLst/>
              <a:uLnTx/>
              <a:uFillTx/>
              <a:latin typeface="Arial" panose="020B0604020202020204"/>
              <a:ea typeface="+mn-ea"/>
              <a:cs typeface="+mn-cs"/>
            </a:endParaRPr>
          </a:p>
        </p:txBody>
      </p:sp>
      <p:sp>
        <p:nvSpPr>
          <p:cNvPr id="5" name="Slide Number Placeholder 4">
            <a:extLst>
              <a:ext uri="{FF2B5EF4-FFF2-40B4-BE49-F238E27FC236}">
                <a16:creationId xmlns:a16="http://schemas.microsoft.com/office/drawing/2014/main" id="{FDBCF864-2405-4126-9DBE-F5ED9E79E676}"/>
              </a:ext>
            </a:extLst>
          </p:cNvPr>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590A8-8172-4C53-B4FC-82128C34FE3B}" type="slidenum">
              <a:rPr kumimoji="0" lang="en-US" sz="750" b="0" i="0" u="none" strike="noStrike" kern="1200" cap="none" spc="0" normalizeH="0" baseline="0" noProof="0" smtClean="0">
                <a:ln>
                  <a:noFill/>
                </a:ln>
                <a:solidFill>
                  <a:srgbClr val="7A777E"/>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750" b="0" i="0" u="none" strike="noStrike" kern="1200" cap="none" spc="0" normalizeH="0" baseline="0" noProof="0">
              <a:ln>
                <a:noFill/>
              </a:ln>
              <a:solidFill>
                <a:srgbClr val="7A777E"/>
              </a:solidFill>
              <a:effectLst/>
              <a:uLnTx/>
              <a:uFillTx/>
              <a:latin typeface="Arial" panose="020B0604020202020204"/>
              <a:ea typeface="+mn-ea"/>
              <a:cs typeface="+mn-cs"/>
            </a:endParaRPr>
          </a:p>
        </p:txBody>
      </p:sp>
      <p:graphicFrame>
        <p:nvGraphicFramePr>
          <p:cNvPr id="6" name="Table 6">
            <a:extLst>
              <a:ext uri="{FF2B5EF4-FFF2-40B4-BE49-F238E27FC236}">
                <a16:creationId xmlns:a16="http://schemas.microsoft.com/office/drawing/2014/main" id="{F0244F73-69D2-4EFA-9B16-1B7DEE42BEBC}"/>
              </a:ext>
            </a:extLst>
          </p:cNvPr>
          <p:cNvGraphicFramePr>
            <a:graphicFrameLocks noGrp="1"/>
          </p:cNvGraphicFramePr>
          <p:nvPr/>
        </p:nvGraphicFramePr>
        <p:xfrm>
          <a:off x="1028319" y="894694"/>
          <a:ext cx="9122844" cy="5068613"/>
        </p:xfrm>
        <a:graphic>
          <a:graphicData uri="http://schemas.openxmlformats.org/drawingml/2006/table">
            <a:tbl>
              <a:tblPr firstRow="1" bandRow="1">
                <a:tableStyleId>{7DF18680-E054-41AD-8BC1-D1AEF772440D}</a:tableStyleId>
              </a:tblPr>
              <a:tblGrid>
                <a:gridCol w="3040948">
                  <a:extLst>
                    <a:ext uri="{9D8B030D-6E8A-4147-A177-3AD203B41FA5}">
                      <a16:colId xmlns:a16="http://schemas.microsoft.com/office/drawing/2014/main" val="3897370049"/>
                    </a:ext>
                  </a:extLst>
                </a:gridCol>
                <a:gridCol w="3040948">
                  <a:extLst>
                    <a:ext uri="{9D8B030D-6E8A-4147-A177-3AD203B41FA5}">
                      <a16:colId xmlns:a16="http://schemas.microsoft.com/office/drawing/2014/main" val="4118423644"/>
                    </a:ext>
                  </a:extLst>
                </a:gridCol>
                <a:gridCol w="3040948">
                  <a:extLst>
                    <a:ext uri="{9D8B030D-6E8A-4147-A177-3AD203B41FA5}">
                      <a16:colId xmlns:a16="http://schemas.microsoft.com/office/drawing/2014/main" val="2608584046"/>
                    </a:ext>
                  </a:extLst>
                </a:gridCol>
              </a:tblGrid>
              <a:tr h="460783">
                <a:tc>
                  <a:txBody>
                    <a:bodyPr/>
                    <a:lstStyle/>
                    <a:p>
                      <a:pPr algn="ctr"/>
                      <a:r>
                        <a:rPr lang="en-US" sz="2000" dirty="0"/>
                        <a:t>Compound Nouns</a:t>
                      </a:r>
                    </a:p>
                  </a:txBody>
                  <a:tcPr anchor="ctr"/>
                </a:tc>
                <a:tc>
                  <a:txBody>
                    <a:bodyPr/>
                    <a:lstStyle/>
                    <a:p>
                      <a:pPr algn="ctr"/>
                      <a:r>
                        <a:rPr lang="en-US" sz="2000" dirty="0"/>
                        <a:t>Compound Adjectives</a:t>
                      </a:r>
                    </a:p>
                  </a:txBody>
                  <a:tcPr anchor="ctr"/>
                </a:tc>
                <a:tc>
                  <a:txBody>
                    <a:bodyPr/>
                    <a:lstStyle/>
                    <a:p>
                      <a:pPr algn="ctr"/>
                      <a:r>
                        <a:rPr lang="en-US" sz="2000" dirty="0"/>
                        <a:t>Compound Verbs</a:t>
                      </a:r>
                    </a:p>
                  </a:txBody>
                  <a:tcPr anchor="ctr"/>
                </a:tc>
                <a:extLst>
                  <a:ext uri="{0D108BD9-81ED-4DB2-BD59-A6C34878D82A}">
                    <a16:rowId xmlns:a16="http://schemas.microsoft.com/office/drawing/2014/main" val="2452736473"/>
                  </a:ext>
                </a:extLst>
              </a:tr>
              <a:tr h="460783">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1002301468"/>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extLst>
                  <a:ext uri="{0D108BD9-81ED-4DB2-BD59-A6C34878D82A}">
                    <a16:rowId xmlns:a16="http://schemas.microsoft.com/office/drawing/2014/main" val="4159155921"/>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extLst>
                  <a:ext uri="{0D108BD9-81ED-4DB2-BD59-A6C34878D82A}">
                    <a16:rowId xmlns:a16="http://schemas.microsoft.com/office/drawing/2014/main" val="2811444247"/>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extLst>
                  <a:ext uri="{0D108BD9-81ED-4DB2-BD59-A6C34878D82A}">
                    <a16:rowId xmlns:a16="http://schemas.microsoft.com/office/drawing/2014/main" val="4183993408"/>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extLst>
                  <a:ext uri="{0D108BD9-81ED-4DB2-BD59-A6C34878D82A}">
                    <a16:rowId xmlns:a16="http://schemas.microsoft.com/office/drawing/2014/main" val="833524194"/>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extLst>
                  <a:ext uri="{0D108BD9-81ED-4DB2-BD59-A6C34878D82A}">
                    <a16:rowId xmlns:a16="http://schemas.microsoft.com/office/drawing/2014/main" val="829451931"/>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extLst>
                  <a:ext uri="{0D108BD9-81ED-4DB2-BD59-A6C34878D82A}">
                    <a16:rowId xmlns:a16="http://schemas.microsoft.com/office/drawing/2014/main" val="1837103490"/>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extLst>
                  <a:ext uri="{0D108BD9-81ED-4DB2-BD59-A6C34878D82A}">
                    <a16:rowId xmlns:a16="http://schemas.microsoft.com/office/drawing/2014/main" val="103762050"/>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extLst>
                  <a:ext uri="{0D108BD9-81ED-4DB2-BD59-A6C34878D82A}">
                    <a16:rowId xmlns:a16="http://schemas.microsoft.com/office/drawing/2014/main" val="2654957558"/>
                  </a:ext>
                </a:extLst>
              </a:tr>
              <a:tr h="460783">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dirty="0"/>
                    </a:p>
                  </a:txBody>
                  <a:tcPr anchor="ctr"/>
                </a:tc>
                <a:extLst>
                  <a:ext uri="{0D108BD9-81ED-4DB2-BD59-A6C34878D82A}">
                    <a16:rowId xmlns:a16="http://schemas.microsoft.com/office/drawing/2014/main" val="1664461744"/>
                  </a:ext>
                </a:extLst>
              </a:tr>
            </a:tbl>
          </a:graphicData>
        </a:graphic>
      </p:graphicFrame>
    </p:spTree>
    <p:custDataLst>
      <p:tags r:id="rId1"/>
    </p:custDataLst>
    <p:extLst>
      <p:ext uri="{BB962C8B-B14F-4D97-AF65-F5344CB8AC3E}">
        <p14:creationId xmlns:p14="http://schemas.microsoft.com/office/powerpoint/2010/main" val="2599073369"/>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B53B0-E73B-48E7-8CDA-22637F5581F3}"/>
              </a:ext>
            </a:extLst>
          </p:cNvPr>
          <p:cNvSpPr>
            <a:spLocks noGrp="1"/>
          </p:cNvSpPr>
          <p:nvPr>
            <p:ph type="title"/>
          </p:nvPr>
        </p:nvSpPr>
        <p:spPr/>
        <p:txBody>
          <a:bodyPr/>
          <a:lstStyle/>
          <a:p>
            <a:r>
              <a:rPr lang="en-US" dirty="0"/>
              <a:t>Pronounce These</a:t>
            </a:r>
          </a:p>
        </p:txBody>
      </p:sp>
      <p:sp>
        <p:nvSpPr>
          <p:cNvPr id="4" name="Footer Placeholder 3">
            <a:extLst>
              <a:ext uri="{FF2B5EF4-FFF2-40B4-BE49-F238E27FC236}">
                <a16:creationId xmlns:a16="http://schemas.microsoft.com/office/drawing/2014/main" id="{74332CF6-9807-4FD1-B4EA-7F23BA7935FB}"/>
              </a:ext>
            </a:extLst>
          </p:cNvPr>
          <p:cNvSpPr>
            <a:spLocks noGrp="1"/>
          </p:cNvSpPr>
          <p:nvPr>
            <p:ph type="ftr" sz="quarter"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9B0D6407-F871-424E-ADE1-F7F09B3BC99A}"/>
              </a:ext>
            </a:extLst>
          </p:cNvPr>
          <p:cNvSpPr>
            <a:spLocks noGrp="1"/>
          </p:cNvSpPr>
          <p:nvPr>
            <p:ph type="sldNum" sz="quarter" idx="11"/>
          </p:nvPr>
        </p:nvSpPr>
        <p:spPr/>
        <p:txBody>
          <a:bodyPr/>
          <a:lstStyle/>
          <a:p>
            <a:pPr>
              <a:defRPr/>
            </a:pPr>
            <a:fld id="{045590A8-8172-4C53-B4FC-82128C34FE3B}" type="slidenum">
              <a:rPr lang="en-US" smtClean="0"/>
              <a:pPr>
                <a:defRPr/>
              </a:pPr>
              <a:t>19</a:t>
            </a:fld>
            <a:endParaRPr lang="en-US"/>
          </a:p>
        </p:txBody>
      </p:sp>
      <p:graphicFrame>
        <p:nvGraphicFramePr>
          <p:cNvPr id="6" name="Content Placeholder 4">
            <a:extLst>
              <a:ext uri="{FF2B5EF4-FFF2-40B4-BE49-F238E27FC236}">
                <a16:creationId xmlns:a16="http://schemas.microsoft.com/office/drawing/2014/main" id="{60D72D6E-838B-45E7-B88A-7771789DBFD0}"/>
              </a:ext>
            </a:extLst>
          </p:cNvPr>
          <p:cNvGraphicFramePr>
            <a:graphicFrameLocks/>
          </p:cNvGraphicFramePr>
          <p:nvPr/>
        </p:nvGraphicFramePr>
        <p:xfrm>
          <a:off x="900114" y="842266"/>
          <a:ext cx="10191956" cy="5655366"/>
        </p:xfrm>
        <a:graphic>
          <a:graphicData uri="http://schemas.openxmlformats.org/drawingml/2006/table">
            <a:tbl>
              <a:tblPr firstCol="1" bandRow="1">
                <a:tableStyleId>{16D9F66E-5EB9-4882-86FB-DCBF35E3C3E4}</a:tableStyleId>
              </a:tblPr>
              <a:tblGrid>
                <a:gridCol w="2204027">
                  <a:extLst>
                    <a:ext uri="{9D8B030D-6E8A-4147-A177-3AD203B41FA5}">
                      <a16:colId xmlns:a16="http://schemas.microsoft.com/office/drawing/2014/main" val="20000"/>
                    </a:ext>
                  </a:extLst>
                </a:gridCol>
                <a:gridCol w="2532828">
                  <a:extLst>
                    <a:ext uri="{9D8B030D-6E8A-4147-A177-3AD203B41FA5}">
                      <a16:colId xmlns:a16="http://schemas.microsoft.com/office/drawing/2014/main" val="20001"/>
                    </a:ext>
                  </a:extLst>
                </a:gridCol>
                <a:gridCol w="2770613">
                  <a:extLst>
                    <a:ext uri="{9D8B030D-6E8A-4147-A177-3AD203B41FA5}">
                      <a16:colId xmlns:a16="http://schemas.microsoft.com/office/drawing/2014/main" val="20002"/>
                    </a:ext>
                  </a:extLst>
                </a:gridCol>
                <a:gridCol w="2684488">
                  <a:extLst>
                    <a:ext uri="{9D8B030D-6E8A-4147-A177-3AD203B41FA5}">
                      <a16:colId xmlns:a16="http://schemas.microsoft.com/office/drawing/2014/main" val="20003"/>
                    </a:ext>
                  </a:extLst>
                </a:gridCol>
              </a:tblGrid>
              <a:tr h="374609">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Development</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Were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Opportunity</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Where</a:t>
                      </a:r>
                      <a:endParaRPr lang="en-US" sz="1800" b="0" kern="1200" dirty="0">
                        <a:solidFill>
                          <a:schemeClr val="accent5"/>
                        </a:solidFill>
                        <a:latin typeface="+mj-lt"/>
                        <a:ea typeface="+mn-ea"/>
                        <a:cs typeface="+mn-cs"/>
                      </a:endParaRPr>
                    </a:p>
                  </a:txBody>
                  <a:tcPr marL="28525" marR="28525" marT="0" marB="0" anchor="ctr"/>
                </a:tc>
                <a:extLst>
                  <a:ext uri="{0D108BD9-81ED-4DB2-BD59-A6C34878D82A}">
                    <a16:rowId xmlns:a16="http://schemas.microsoft.com/office/drawing/2014/main" val="10000"/>
                  </a:ext>
                </a:extLst>
              </a:tr>
              <a:tr h="374609">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Question</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Discover</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Contact</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Product</a:t>
                      </a:r>
                      <a:endParaRPr lang="en-US" sz="1800" b="0" kern="1200" dirty="0">
                        <a:solidFill>
                          <a:schemeClr val="accent5"/>
                        </a:solidFill>
                        <a:latin typeface="+mj-lt"/>
                        <a:ea typeface="+mn-ea"/>
                        <a:cs typeface="+mn-cs"/>
                      </a:endParaRPr>
                    </a:p>
                  </a:txBody>
                  <a:tcPr marL="28525" marR="28525" marT="0" marB="0" anchor="ctr"/>
                </a:tc>
                <a:extLst>
                  <a:ext uri="{0D108BD9-81ED-4DB2-BD59-A6C34878D82A}">
                    <a16:rowId xmlns:a16="http://schemas.microsoft.com/office/drawing/2014/main" val="10001"/>
                  </a:ext>
                </a:extLst>
              </a:tr>
              <a:tr h="374609">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Apologize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Career</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Address</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Jewelry</a:t>
                      </a:r>
                      <a:endParaRPr lang="en-US" sz="1800" b="0" kern="1200" dirty="0">
                        <a:solidFill>
                          <a:schemeClr val="accent5"/>
                        </a:solidFill>
                        <a:latin typeface="+mj-lt"/>
                        <a:ea typeface="+mn-ea"/>
                        <a:cs typeface="+mn-cs"/>
                      </a:endParaRPr>
                    </a:p>
                  </a:txBody>
                  <a:tcPr marL="28525" marR="28525" marT="0" marB="0" anchor="ctr"/>
                </a:tc>
                <a:extLst>
                  <a:ext uri="{0D108BD9-81ED-4DB2-BD59-A6C34878D82A}">
                    <a16:rowId xmlns:a16="http://schemas.microsoft.com/office/drawing/2014/main" val="10002"/>
                  </a:ext>
                </a:extLst>
              </a:tr>
              <a:tr h="374609">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Computer</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Organization</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Percent</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Finance</a:t>
                      </a:r>
                      <a:endParaRPr lang="en-US" sz="1800" b="0" kern="1200" dirty="0">
                        <a:solidFill>
                          <a:schemeClr val="accent5"/>
                        </a:solidFill>
                        <a:latin typeface="+mj-lt"/>
                        <a:ea typeface="+mn-ea"/>
                        <a:cs typeface="+mn-cs"/>
                      </a:endParaRPr>
                    </a:p>
                  </a:txBody>
                  <a:tcPr marL="28525" marR="28525" marT="0" marB="0" anchor="ctr"/>
                </a:tc>
                <a:extLst>
                  <a:ext uri="{0D108BD9-81ED-4DB2-BD59-A6C34878D82A}">
                    <a16:rowId xmlns:a16="http://schemas.microsoft.com/office/drawing/2014/main" val="10003"/>
                  </a:ext>
                </a:extLst>
              </a:tr>
              <a:tr h="374609">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Percentage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Industry</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Economy</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Wander</a:t>
                      </a:r>
                      <a:endParaRPr lang="en-US" sz="1800" b="0" kern="1200" dirty="0">
                        <a:solidFill>
                          <a:schemeClr val="accent5"/>
                        </a:solidFill>
                        <a:latin typeface="+mj-lt"/>
                        <a:ea typeface="+mn-ea"/>
                        <a:cs typeface="+mn-cs"/>
                      </a:endParaRPr>
                    </a:p>
                  </a:txBody>
                  <a:tcPr marL="28525" marR="28525" marT="0" marB="0" anchor="ctr"/>
                </a:tc>
                <a:extLst>
                  <a:ext uri="{0D108BD9-81ED-4DB2-BD59-A6C34878D82A}">
                    <a16:rowId xmlns:a16="http://schemas.microsoft.com/office/drawing/2014/main" val="10004"/>
                  </a:ext>
                </a:extLst>
              </a:tr>
              <a:tr h="374609">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Department</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Wonder</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Permission</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Invalid</a:t>
                      </a:r>
                      <a:endParaRPr lang="en-US" sz="1800" b="0" kern="1200" dirty="0">
                        <a:solidFill>
                          <a:schemeClr val="accent5"/>
                        </a:solidFill>
                        <a:latin typeface="+mj-lt"/>
                        <a:ea typeface="+mn-ea"/>
                        <a:cs typeface="+mn-cs"/>
                      </a:endParaRPr>
                    </a:p>
                  </a:txBody>
                  <a:tcPr marL="28525" marR="28525" marT="0" marB="0" anchor="ctr"/>
                </a:tc>
                <a:extLst>
                  <a:ext uri="{0D108BD9-81ED-4DB2-BD59-A6C34878D82A}">
                    <a16:rowId xmlns:a16="http://schemas.microsoft.com/office/drawing/2014/main" val="10005"/>
                  </a:ext>
                </a:extLst>
              </a:tr>
              <a:tr h="374609">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Competition</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Contrast</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Consult</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Insurance</a:t>
                      </a:r>
                      <a:endParaRPr lang="en-US" sz="1800" b="0" kern="1200" dirty="0">
                        <a:solidFill>
                          <a:schemeClr val="accent5"/>
                        </a:solidFill>
                        <a:latin typeface="+mj-lt"/>
                        <a:ea typeface="+mn-ea"/>
                        <a:cs typeface="+mn-cs"/>
                      </a:endParaRPr>
                    </a:p>
                  </a:txBody>
                  <a:tcPr marL="28525" marR="28525" marT="0" marB="0" anchor="ctr"/>
                </a:tc>
                <a:extLst>
                  <a:ext uri="{0D108BD9-81ED-4DB2-BD59-A6C34878D82A}">
                    <a16:rowId xmlns:a16="http://schemas.microsoft.com/office/drawing/2014/main" val="10006"/>
                  </a:ext>
                </a:extLst>
              </a:tr>
              <a:tr h="372463">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Confirm</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Encourage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Confirmation</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Pronunciation</a:t>
                      </a:r>
                      <a:endParaRPr lang="en-US" sz="1800" b="0" kern="1200" dirty="0">
                        <a:solidFill>
                          <a:schemeClr val="accent5"/>
                        </a:solidFill>
                        <a:latin typeface="+mj-lt"/>
                        <a:ea typeface="+mn-ea"/>
                        <a:cs typeface="+mn-cs"/>
                      </a:endParaRPr>
                    </a:p>
                  </a:txBody>
                  <a:tcPr marL="28525" marR="28525" marT="0" marB="0" anchor="ctr"/>
                </a:tc>
                <a:extLst>
                  <a:ext uri="{0D108BD9-81ED-4DB2-BD59-A6C34878D82A}">
                    <a16:rowId xmlns:a16="http://schemas.microsoft.com/office/drawing/2014/main" val="10007"/>
                  </a:ext>
                </a:extLst>
              </a:tr>
              <a:tr h="374609">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Message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Advantage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Estimate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Fortunate</a:t>
                      </a:r>
                      <a:endParaRPr lang="en-US" sz="1800" b="0" kern="1200" dirty="0">
                        <a:solidFill>
                          <a:schemeClr val="accent5"/>
                        </a:solidFill>
                        <a:latin typeface="+mj-lt"/>
                        <a:ea typeface="+mn-ea"/>
                        <a:cs typeface="+mn-cs"/>
                      </a:endParaRPr>
                    </a:p>
                  </a:txBody>
                  <a:tcPr marL="28525" marR="28525" marT="0" marB="0" anchor="ctr"/>
                </a:tc>
                <a:extLst>
                  <a:ext uri="{0D108BD9-81ED-4DB2-BD59-A6C34878D82A}">
                    <a16:rowId xmlns:a16="http://schemas.microsoft.com/office/drawing/2014/main" val="10008"/>
                  </a:ext>
                </a:extLst>
              </a:tr>
              <a:tr h="374609">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Image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Reimburse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Communication</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Competitive</a:t>
                      </a:r>
                      <a:endParaRPr lang="en-US" sz="1800" b="0" kern="1200" dirty="0">
                        <a:solidFill>
                          <a:schemeClr val="accent5"/>
                        </a:solidFill>
                        <a:latin typeface="+mj-lt"/>
                        <a:ea typeface="+mn-ea"/>
                        <a:cs typeface="+mn-cs"/>
                      </a:endParaRPr>
                    </a:p>
                  </a:txBody>
                  <a:tcPr marL="28525" marR="28525" marT="0" marB="0" anchor="ctr"/>
                </a:tc>
                <a:extLst>
                  <a:ext uri="{0D108BD9-81ED-4DB2-BD59-A6C34878D82A}">
                    <a16:rowId xmlns:a16="http://schemas.microsoft.com/office/drawing/2014/main" val="10009"/>
                  </a:ext>
                </a:extLst>
              </a:tr>
              <a:tr h="412986">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Minutes</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Technology</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Minute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Technological</a:t>
                      </a:r>
                      <a:endParaRPr lang="en-US" sz="1800" b="0" kern="1200" dirty="0">
                        <a:solidFill>
                          <a:schemeClr val="accent5"/>
                        </a:solidFill>
                        <a:latin typeface="+mj-lt"/>
                        <a:ea typeface="+mn-ea"/>
                        <a:cs typeface="+mn-cs"/>
                      </a:endParaRPr>
                    </a:p>
                  </a:txBody>
                  <a:tcPr marL="28525" marR="28525" marT="0" marB="0" anchor="ctr"/>
                </a:tc>
                <a:extLst>
                  <a:ext uri="{0D108BD9-81ED-4DB2-BD59-A6C34878D82A}">
                    <a16:rowId xmlns:a16="http://schemas.microsoft.com/office/drawing/2014/main" val="10010"/>
                  </a:ext>
                </a:extLst>
              </a:tr>
              <a:tr h="374609">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Interesting</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Available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Service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Voluntary</a:t>
                      </a:r>
                      <a:endParaRPr lang="en-US" sz="1800" b="0" kern="1200" dirty="0">
                        <a:solidFill>
                          <a:schemeClr val="accent5"/>
                        </a:solidFill>
                        <a:latin typeface="+mj-lt"/>
                        <a:ea typeface="+mn-ea"/>
                        <a:cs typeface="+mn-cs"/>
                      </a:endParaRPr>
                    </a:p>
                  </a:txBody>
                  <a:tcPr marL="28525" marR="28525" marT="0" marB="0" anchor="ctr"/>
                </a:tc>
                <a:extLst>
                  <a:ext uri="{0D108BD9-81ED-4DB2-BD59-A6C34878D82A}">
                    <a16:rowId xmlns:a16="http://schemas.microsoft.com/office/drawing/2014/main" val="10011"/>
                  </a:ext>
                </a:extLst>
              </a:tr>
              <a:tr h="374609">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Agree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Initiative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Comfortable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Regulation</a:t>
                      </a:r>
                      <a:endParaRPr lang="en-US" sz="1800" b="0" kern="1200" dirty="0">
                        <a:solidFill>
                          <a:schemeClr val="accent5"/>
                        </a:solidFill>
                        <a:latin typeface="+mj-lt"/>
                        <a:ea typeface="+mn-ea"/>
                        <a:cs typeface="+mn-cs"/>
                      </a:endParaRPr>
                    </a:p>
                  </a:txBody>
                  <a:tcPr marL="28525" marR="28525" marT="0" marB="0" anchor="ctr"/>
                </a:tc>
                <a:extLst>
                  <a:ext uri="{0D108BD9-81ED-4DB2-BD59-A6C34878D82A}">
                    <a16:rowId xmlns:a16="http://schemas.microsoft.com/office/drawing/2014/main" val="10012"/>
                  </a:ext>
                </a:extLst>
              </a:tr>
              <a:tr h="374609">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Government</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Appropriate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Delays</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Facilities</a:t>
                      </a:r>
                      <a:endParaRPr lang="en-US" sz="1800" b="0" kern="1200" dirty="0">
                        <a:solidFill>
                          <a:schemeClr val="accent5"/>
                        </a:solidFill>
                        <a:latin typeface="+mj-lt"/>
                        <a:ea typeface="+mn-ea"/>
                        <a:cs typeface="+mn-cs"/>
                      </a:endParaRPr>
                    </a:p>
                  </a:txBody>
                  <a:tcPr marL="28525" marR="28525" marT="0" marB="0" anchor="ctr"/>
                </a:tc>
                <a:extLst>
                  <a:ext uri="{0D108BD9-81ED-4DB2-BD59-A6C34878D82A}">
                    <a16:rowId xmlns:a16="http://schemas.microsoft.com/office/drawing/2014/main" val="10013"/>
                  </a:ext>
                </a:extLst>
              </a:tr>
              <a:tr h="374609">
                <a:tc>
                  <a:txBody>
                    <a:bodyPr/>
                    <a:lstStyle>
                      <a:lvl1pPr marL="0" algn="l" defTabSz="685800" rtl="0" eaLnBrk="1" latinLnBrk="0" hangingPunct="1">
                        <a:defRPr sz="1350" b="1" kern="1200">
                          <a:solidFill>
                            <a:schemeClr val="tx1"/>
                          </a:solidFill>
                          <a:latin typeface="Calibri"/>
                        </a:defRPr>
                      </a:lvl1pPr>
                      <a:lvl2pPr marL="342900" algn="l" defTabSz="685800" rtl="0" eaLnBrk="1" latinLnBrk="0" hangingPunct="1">
                        <a:defRPr sz="1350" b="1" kern="1200">
                          <a:solidFill>
                            <a:schemeClr val="tx1"/>
                          </a:solidFill>
                          <a:latin typeface="Calibri"/>
                        </a:defRPr>
                      </a:lvl2pPr>
                      <a:lvl3pPr marL="685800" algn="l" defTabSz="685800" rtl="0" eaLnBrk="1" latinLnBrk="0" hangingPunct="1">
                        <a:defRPr sz="1350" b="1" kern="1200">
                          <a:solidFill>
                            <a:schemeClr val="tx1"/>
                          </a:solidFill>
                          <a:latin typeface="Calibri"/>
                        </a:defRPr>
                      </a:lvl3pPr>
                      <a:lvl4pPr marL="1028700" algn="l" defTabSz="685800" rtl="0" eaLnBrk="1" latinLnBrk="0" hangingPunct="1">
                        <a:defRPr sz="1350" b="1" kern="1200">
                          <a:solidFill>
                            <a:schemeClr val="tx1"/>
                          </a:solidFill>
                          <a:latin typeface="Calibri"/>
                        </a:defRPr>
                      </a:lvl4pPr>
                      <a:lvl5pPr marL="1371600" algn="l" defTabSz="685800" rtl="0" eaLnBrk="1" latinLnBrk="0" hangingPunct="1">
                        <a:defRPr sz="1350" b="1" kern="1200">
                          <a:solidFill>
                            <a:schemeClr val="tx1"/>
                          </a:solidFill>
                          <a:latin typeface="Calibri"/>
                        </a:defRPr>
                      </a:lvl5pPr>
                      <a:lvl6pPr marL="1714500" algn="l" defTabSz="685800" rtl="0" eaLnBrk="1" latinLnBrk="0" hangingPunct="1">
                        <a:defRPr sz="1350" b="1" kern="1200">
                          <a:solidFill>
                            <a:schemeClr val="tx1"/>
                          </a:solidFill>
                          <a:latin typeface="Calibri"/>
                        </a:defRPr>
                      </a:lvl6pPr>
                      <a:lvl7pPr marL="2057400" algn="l" defTabSz="685800" rtl="0" eaLnBrk="1" latinLnBrk="0" hangingPunct="1">
                        <a:defRPr sz="1350" b="1" kern="1200">
                          <a:solidFill>
                            <a:schemeClr val="tx1"/>
                          </a:solidFill>
                          <a:latin typeface="Calibri"/>
                        </a:defRPr>
                      </a:lvl7pPr>
                      <a:lvl8pPr marL="2400300" algn="l" defTabSz="685800" rtl="0" eaLnBrk="1" latinLnBrk="0" hangingPunct="1">
                        <a:defRPr sz="1350" b="1" kern="1200">
                          <a:solidFill>
                            <a:schemeClr val="tx1"/>
                          </a:solidFill>
                          <a:latin typeface="Calibri"/>
                        </a:defRPr>
                      </a:lvl8pPr>
                      <a:lvl9pPr marL="2743200" algn="l" defTabSz="685800" rtl="0" eaLnBrk="1" latinLnBrk="0" hangingPunct="1">
                        <a:defRPr sz="1350" b="1"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Executive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Beginning</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Representative</a:t>
                      </a:r>
                      <a:endParaRPr lang="en-US" sz="1800" b="0" kern="1200" dirty="0">
                        <a:solidFill>
                          <a:schemeClr val="accent5"/>
                        </a:solidFill>
                        <a:latin typeface="+mj-lt"/>
                        <a:ea typeface="+mn-ea"/>
                        <a:cs typeface="+mn-cs"/>
                      </a:endParaRPr>
                    </a:p>
                  </a:txBody>
                  <a:tcPr marL="28525" marR="28525" marT="0" marB="0" anchor="ctr"/>
                </a:tc>
                <a:tc>
                  <a:txBody>
                    <a:bodyPr/>
                    <a:lstStyle>
                      <a:lvl1pPr marL="0" algn="l" defTabSz="685800" rtl="0" eaLnBrk="1" latinLnBrk="0" hangingPunct="1">
                        <a:defRPr sz="1350" kern="1200">
                          <a:solidFill>
                            <a:schemeClr val="tx1"/>
                          </a:solidFill>
                          <a:latin typeface="Calibri"/>
                        </a:defRPr>
                      </a:lvl1pPr>
                      <a:lvl2pPr marL="342900" algn="l" defTabSz="685800" rtl="0" eaLnBrk="1" latinLnBrk="0" hangingPunct="1">
                        <a:defRPr sz="1350" kern="1200">
                          <a:solidFill>
                            <a:schemeClr val="tx1"/>
                          </a:solidFill>
                          <a:latin typeface="Calibri"/>
                        </a:defRPr>
                      </a:lvl2pPr>
                      <a:lvl3pPr marL="685800" algn="l" defTabSz="685800" rtl="0" eaLnBrk="1" latinLnBrk="0" hangingPunct="1">
                        <a:defRPr sz="1350" kern="1200">
                          <a:solidFill>
                            <a:schemeClr val="tx1"/>
                          </a:solidFill>
                          <a:latin typeface="Calibri"/>
                        </a:defRPr>
                      </a:lvl3pPr>
                      <a:lvl4pPr marL="1028700" algn="l" defTabSz="685800" rtl="0" eaLnBrk="1" latinLnBrk="0" hangingPunct="1">
                        <a:defRPr sz="1350" kern="1200">
                          <a:solidFill>
                            <a:schemeClr val="tx1"/>
                          </a:solidFill>
                          <a:latin typeface="Calibri"/>
                        </a:defRPr>
                      </a:lvl4pPr>
                      <a:lvl5pPr marL="1371600" algn="l" defTabSz="685800" rtl="0" eaLnBrk="1" latinLnBrk="0" hangingPunct="1">
                        <a:defRPr sz="1350" kern="1200">
                          <a:solidFill>
                            <a:schemeClr val="tx1"/>
                          </a:solidFill>
                          <a:latin typeface="Calibri"/>
                        </a:defRPr>
                      </a:lvl5pPr>
                      <a:lvl6pPr marL="1714500" algn="l" defTabSz="685800" rtl="0" eaLnBrk="1" latinLnBrk="0" hangingPunct="1">
                        <a:defRPr sz="1350" kern="1200">
                          <a:solidFill>
                            <a:schemeClr val="tx1"/>
                          </a:solidFill>
                          <a:latin typeface="Calibri"/>
                        </a:defRPr>
                      </a:lvl6pPr>
                      <a:lvl7pPr marL="2057400" algn="l" defTabSz="685800" rtl="0" eaLnBrk="1" latinLnBrk="0" hangingPunct="1">
                        <a:defRPr sz="1350" kern="1200">
                          <a:solidFill>
                            <a:schemeClr val="tx1"/>
                          </a:solidFill>
                          <a:latin typeface="Calibri"/>
                        </a:defRPr>
                      </a:lvl7pPr>
                      <a:lvl8pPr marL="2400300" algn="l" defTabSz="685800" rtl="0" eaLnBrk="1" latinLnBrk="0" hangingPunct="1">
                        <a:defRPr sz="1350" kern="1200">
                          <a:solidFill>
                            <a:schemeClr val="tx1"/>
                          </a:solidFill>
                          <a:latin typeface="Calibri"/>
                        </a:defRPr>
                      </a:lvl8pPr>
                      <a:lvl9pPr marL="2743200" algn="l" defTabSz="685800" rtl="0" eaLnBrk="1" latinLnBrk="0" hangingPunct="1">
                        <a:defRPr sz="1350" kern="1200">
                          <a:solidFill>
                            <a:schemeClr val="tx1"/>
                          </a:solidFill>
                          <a:latin typeface="Calibri"/>
                        </a:defRPr>
                      </a:lvl9pPr>
                    </a:lstStyle>
                    <a:p>
                      <a:pPr marL="0" marR="0" algn="ctr" defTabSz="457200" rtl="0" eaLnBrk="1" latinLnBrk="0" hangingPunct="1">
                        <a:spcBef>
                          <a:spcPts val="0"/>
                        </a:spcBef>
                        <a:spcAft>
                          <a:spcPts val="0"/>
                        </a:spcAft>
                      </a:pPr>
                      <a:r>
                        <a:rPr lang="en-US" sz="1800" b="0" kern="1200" dirty="0"/>
                        <a:t>Frequently</a:t>
                      </a:r>
                      <a:endParaRPr lang="en-US" sz="1800" b="0" kern="1200" dirty="0">
                        <a:solidFill>
                          <a:schemeClr val="accent5"/>
                        </a:solidFill>
                        <a:latin typeface="+mj-lt"/>
                        <a:ea typeface="+mn-ea"/>
                        <a:cs typeface="+mn-cs"/>
                      </a:endParaRPr>
                    </a:p>
                  </a:txBody>
                  <a:tcPr marL="28525" marR="28525" marT="0" marB="0" anchor="ctr"/>
                </a:tc>
                <a:extLst>
                  <a:ext uri="{0D108BD9-81ED-4DB2-BD59-A6C34878D82A}">
                    <a16:rowId xmlns:a16="http://schemas.microsoft.com/office/drawing/2014/main" val="10014"/>
                  </a:ext>
                </a:extLst>
              </a:tr>
            </a:tbl>
          </a:graphicData>
        </a:graphic>
      </p:graphicFrame>
    </p:spTree>
    <p:custDataLst>
      <p:tags r:id="rId1"/>
    </p:custDataLst>
    <p:extLst>
      <p:ext uri="{BB962C8B-B14F-4D97-AF65-F5344CB8AC3E}">
        <p14:creationId xmlns:p14="http://schemas.microsoft.com/office/powerpoint/2010/main" val="233472020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2D9A-A4AA-43EB-93E0-E068488D6AF1}"/>
              </a:ext>
            </a:extLst>
          </p:cNvPr>
          <p:cNvSpPr>
            <a:spLocks noGrp="1"/>
          </p:cNvSpPr>
          <p:nvPr>
            <p:ph type="title"/>
          </p:nvPr>
        </p:nvSpPr>
        <p:spPr>
          <a:xfrm>
            <a:off x="106018" y="317542"/>
            <a:ext cx="11453812" cy="360362"/>
          </a:xfrm>
        </p:spPr>
        <p:txBody>
          <a:bodyPr/>
          <a:lstStyle/>
          <a:p>
            <a:r>
              <a:rPr lang="en-US" sz="2400" dirty="0"/>
              <a:t>Practice – Short Vowel Sounds</a:t>
            </a:r>
          </a:p>
        </p:txBody>
      </p:sp>
      <p:sp>
        <p:nvSpPr>
          <p:cNvPr id="4" name="Footer Placeholder 3">
            <a:extLst>
              <a:ext uri="{FF2B5EF4-FFF2-40B4-BE49-F238E27FC236}">
                <a16:creationId xmlns:a16="http://schemas.microsoft.com/office/drawing/2014/main" id="{4E6C9EBF-2D3F-44E8-91E3-927152F14EA0}"/>
              </a:ext>
            </a:extLst>
          </p:cNvPr>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201D28">
                  <a:tint val="75000"/>
                  <a:alpha val="0"/>
                </a:srgbClr>
              </a:solidFill>
              <a:effectLst/>
              <a:uLnTx/>
              <a:uFillTx/>
              <a:latin typeface="Arial" panose="020B0604020202020204"/>
              <a:ea typeface="+mn-ea"/>
              <a:cs typeface="+mn-cs"/>
            </a:endParaRPr>
          </a:p>
        </p:txBody>
      </p:sp>
      <p:sp>
        <p:nvSpPr>
          <p:cNvPr id="5" name="Slide Number Placeholder 4">
            <a:extLst>
              <a:ext uri="{FF2B5EF4-FFF2-40B4-BE49-F238E27FC236}">
                <a16:creationId xmlns:a16="http://schemas.microsoft.com/office/drawing/2014/main" id="{AE6C8A0B-98D1-40C9-B8CA-049EB470391A}"/>
              </a:ext>
            </a:extLst>
          </p:cNvPr>
          <p:cNvSpPr>
            <a:spLocks noGrp="1"/>
          </p:cNvSpPr>
          <p:nvPr>
            <p:ph type="sldNum" sz="quarter" idx="11"/>
          </p:nvPr>
        </p:nvSpPr>
        <p:spPr>
          <a:xfrm>
            <a:off x="106018" y="6349209"/>
            <a:ext cx="539751" cy="7159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590A8-8172-4C53-B4FC-82128C34FE3B}" type="slidenum">
              <a:rPr kumimoji="0" lang="en-US" sz="750" b="0" i="0" u="none" strike="noStrike" kern="1200" cap="none" spc="0" normalizeH="0" baseline="0" noProof="0" smtClean="0">
                <a:ln>
                  <a:noFill/>
                </a:ln>
                <a:solidFill>
                  <a:srgbClr val="7A777E"/>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750" b="0" i="0" u="none" strike="noStrike" kern="1200" cap="none" spc="0" normalizeH="0" baseline="0" noProof="0">
              <a:ln>
                <a:noFill/>
              </a:ln>
              <a:solidFill>
                <a:srgbClr val="7A777E"/>
              </a:solidFill>
              <a:effectLst/>
              <a:uLnTx/>
              <a:uFillTx/>
              <a:latin typeface="Arial" panose="020B0604020202020204"/>
              <a:ea typeface="+mn-ea"/>
              <a:cs typeface="+mn-cs"/>
            </a:endParaRPr>
          </a:p>
        </p:txBody>
      </p:sp>
      <p:graphicFrame>
        <p:nvGraphicFramePr>
          <p:cNvPr id="7" name="Table 6">
            <a:extLst>
              <a:ext uri="{FF2B5EF4-FFF2-40B4-BE49-F238E27FC236}">
                <a16:creationId xmlns:a16="http://schemas.microsoft.com/office/drawing/2014/main" id="{B480E94B-6B07-41CA-AEB2-66426B7507DB}"/>
              </a:ext>
            </a:extLst>
          </p:cNvPr>
          <p:cNvGraphicFramePr>
            <a:graphicFrameLocks noGrp="1"/>
          </p:cNvGraphicFramePr>
          <p:nvPr/>
        </p:nvGraphicFramePr>
        <p:xfrm>
          <a:off x="106018" y="981630"/>
          <a:ext cx="2743200" cy="2593101"/>
        </p:xfrm>
        <a:graphic>
          <a:graphicData uri="http://schemas.openxmlformats.org/drawingml/2006/table">
            <a:tbl>
              <a:tblPr>
                <a:tableStyleId>{E8B1032C-EA38-4F05-BA0D-38AFFFC7BED3}</a:tableStyleId>
              </a:tblPr>
              <a:tblGrid>
                <a:gridCol w="1288665">
                  <a:extLst>
                    <a:ext uri="{9D8B030D-6E8A-4147-A177-3AD203B41FA5}">
                      <a16:colId xmlns:a16="http://schemas.microsoft.com/office/drawing/2014/main" val="20000"/>
                    </a:ext>
                  </a:extLst>
                </a:gridCol>
                <a:gridCol w="1454535">
                  <a:extLst>
                    <a:ext uri="{9D8B030D-6E8A-4147-A177-3AD203B41FA5}">
                      <a16:colId xmlns:a16="http://schemas.microsoft.com/office/drawing/2014/main" val="20001"/>
                    </a:ext>
                  </a:extLst>
                </a:gridCol>
              </a:tblGrid>
              <a:tr h="481245">
                <a:tc>
                  <a:txBody>
                    <a:bodyPr/>
                    <a:lstStyle/>
                    <a:p>
                      <a:pPr marL="0" marR="0" algn="l" defTabSz="685800" rtl="0" eaLnBrk="1" latinLnBrk="0" hangingPunct="1">
                        <a:spcBef>
                          <a:spcPts val="0"/>
                        </a:spcBef>
                        <a:spcAft>
                          <a:spcPts val="0"/>
                        </a:spcAft>
                      </a:pPr>
                      <a:r>
                        <a:rPr lang="en-US" sz="1400" kern="1200" dirty="0"/>
                        <a:t>Addition</a:t>
                      </a:r>
                      <a:endParaRPr lang="en-US" sz="1400" kern="1200" dirty="0">
                        <a:solidFill>
                          <a:schemeClr val="tx1"/>
                        </a:solidFill>
                        <a:latin typeface="+mn-lt"/>
                        <a:ea typeface="+mn-ea"/>
                        <a:cs typeface="+mn-cs"/>
                      </a:endParaRPr>
                    </a:p>
                  </a:txBody>
                  <a:tcPr marL="68580" marR="68580" marT="0" marB="0"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a:t>Build</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434456">
                <a:tc>
                  <a:txBody>
                    <a:bodyPr/>
                    <a:lstStyle/>
                    <a:p>
                      <a:pPr marL="0" marR="0" algn="l">
                        <a:spcBef>
                          <a:spcPts val="0"/>
                        </a:spcBef>
                        <a:spcAft>
                          <a:spcPts val="0"/>
                        </a:spcAft>
                      </a:pPr>
                      <a:r>
                        <a:rPr lang="en-US" sz="1400" kern="1200" dirty="0"/>
                        <a:t>Applicable</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Businessman</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419350">
                <a:tc>
                  <a:txBody>
                    <a:bodyPr/>
                    <a:lstStyle/>
                    <a:p>
                      <a:pPr marL="0" marR="0" algn="l">
                        <a:spcBef>
                          <a:spcPts val="0"/>
                        </a:spcBef>
                        <a:spcAft>
                          <a:spcPts val="0"/>
                        </a:spcAft>
                      </a:pPr>
                      <a:r>
                        <a:rPr lang="en-US" sz="1400" kern="1200" dirty="0"/>
                        <a:t>Billable</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Critical</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419350">
                <a:tc>
                  <a:txBody>
                    <a:bodyPr/>
                    <a:lstStyle/>
                    <a:p>
                      <a:pPr marL="0" marR="0" algn="l">
                        <a:spcBef>
                          <a:spcPts val="0"/>
                        </a:spcBef>
                        <a:spcAft>
                          <a:spcPts val="0"/>
                        </a:spcAft>
                      </a:pPr>
                      <a:r>
                        <a:rPr lang="en-US" sz="1400" kern="1200" dirty="0"/>
                        <a:t>Descriptive </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Indicator</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419350">
                <a:tc>
                  <a:txBody>
                    <a:bodyPr/>
                    <a:lstStyle/>
                    <a:p>
                      <a:pPr marL="0" marR="0" algn="l">
                        <a:spcBef>
                          <a:spcPts val="0"/>
                        </a:spcBef>
                        <a:spcAft>
                          <a:spcPts val="0"/>
                        </a:spcAft>
                      </a:pPr>
                      <a:r>
                        <a:rPr lang="en-US" sz="1400" kern="1200" dirty="0"/>
                        <a:t>Limitation</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Instant</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419350">
                <a:tc>
                  <a:txBody>
                    <a:bodyPr/>
                    <a:lstStyle/>
                    <a:p>
                      <a:pPr marL="0" marR="0" algn="l">
                        <a:spcBef>
                          <a:spcPts val="0"/>
                        </a:spcBef>
                        <a:spcAft>
                          <a:spcPts val="0"/>
                        </a:spcAft>
                      </a:pPr>
                      <a:r>
                        <a:rPr lang="en-US" sz="1400" kern="1200" dirty="0"/>
                        <a:t>Gigahertz</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Histogram</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graphicFrame>
        <p:nvGraphicFramePr>
          <p:cNvPr id="6" name="Content Placeholder 3">
            <a:extLst>
              <a:ext uri="{FF2B5EF4-FFF2-40B4-BE49-F238E27FC236}">
                <a16:creationId xmlns:a16="http://schemas.microsoft.com/office/drawing/2014/main" id="{26298F05-4C3F-486C-B613-AD565DBA7684}"/>
              </a:ext>
            </a:extLst>
          </p:cNvPr>
          <p:cNvGraphicFramePr>
            <a:graphicFrameLocks noGrp="1"/>
          </p:cNvGraphicFramePr>
          <p:nvPr>
            <p:ph idx="1"/>
          </p:nvPr>
        </p:nvGraphicFramePr>
        <p:xfrm>
          <a:off x="2928736" y="981630"/>
          <a:ext cx="2610673" cy="2613264"/>
        </p:xfrm>
        <a:graphic>
          <a:graphicData uri="http://schemas.openxmlformats.org/drawingml/2006/table">
            <a:tbl>
              <a:tblPr>
                <a:tableStyleId>{E8B1032C-EA38-4F05-BA0D-38AFFFC7BED3}</a:tableStyleId>
              </a:tblPr>
              <a:tblGrid>
                <a:gridCol w="1245699">
                  <a:extLst>
                    <a:ext uri="{9D8B030D-6E8A-4147-A177-3AD203B41FA5}">
                      <a16:colId xmlns:a16="http://schemas.microsoft.com/office/drawing/2014/main" val="20000"/>
                    </a:ext>
                  </a:extLst>
                </a:gridCol>
                <a:gridCol w="1364974">
                  <a:extLst>
                    <a:ext uri="{9D8B030D-6E8A-4147-A177-3AD203B41FA5}">
                      <a16:colId xmlns:a16="http://schemas.microsoft.com/office/drawing/2014/main" val="20001"/>
                    </a:ext>
                  </a:extLst>
                </a:gridCol>
              </a:tblGrid>
              <a:tr h="435544">
                <a:tc>
                  <a:txBody>
                    <a:bodyPr/>
                    <a:lstStyle/>
                    <a:p>
                      <a:pPr marL="0" marR="0" algn="l" defTabSz="685800" rtl="0" eaLnBrk="1" latinLnBrk="0" hangingPunct="1">
                        <a:spcBef>
                          <a:spcPts val="0"/>
                        </a:spcBef>
                        <a:spcAft>
                          <a:spcPts val="0"/>
                        </a:spcAft>
                      </a:pPr>
                      <a:r>
                        <a:rPr lang="en-US" sz="1400" kern="1200" dirty="0">
                          <a:solidFill>
                            <a:schemeClr val="tx1"/>
                          </a:solidFill>
                          <a:latin typeface="+mn-lt"/>
                          <a:ea typeface="+mn-ea"/>
                          <a:cs typeface="+mn-cs"/>
                        </a:rPr>
                        <a:t>Should </a:t>
                      </a:r>
                    </a:p>
                  </a:txBody>
                  <a:tcPr marL="68580" marR="68580" marT="0" marB="0" anchor="ctr"/>
                </a:tc>
                <a:tc>
                  <a:txBody>
                    <a:bodyPr/>
                    <a:lstStyle/>
                    <a:p>
                      <a:pPr marL="0" marR="0" algn="l" defTabSz="685800" rtl="0" eaLnBrk="1" latinLnBrk="0" hangingPunct="1">
                        <a:spcBef>
                          <a:spcPts val="0"/>
                        </a:spcBef>
                        <a:spcAft>
                          <a:spcPts val="0"/>
                        </a:spcAft>
                      </a:pPr>
                      <a:r>
                        <a:rPr lang="en-US" sz="1400" kern="1200" dirty="0">
                          <a:solidFill>
                            <a:schemeClr val="tx1"/>
                          </a:solidFill>
                          <a:latin typeface="+mn-lt"/>
                          <a:ea typeface="+mn-ea"/>
                          <a:cs typeface="+mn-cs"/>
                        </a:rPr>
                        <a:t>Crook</a:t>
                      </a:r>
                    </a:p>
                  </a:txBody>
                  <a:tcPr marL="68580" marR="68580" marT="0" marB="0" anchor="ctr"/>
                </a:tc>
                <a:extLst>
                  <a:ext uri="{0D108BD9-81ED-4DB2-BD59-A6C34878D82A}">
                    <a16:rowId xmlns:a16="http://schemas.microsoft.com/office/drawing/2014/main" val="10000"/>
                  </a:ext>
                </a:extLst>
              </a:tr>
              <a:tr h="435544">
                <a:tc>
                  <a:txBody>
                    <a:bodyPr/>
                    <a:lstStyle/>
                    <a:p>
                      <a:pPr marL="0" marR="0" algn="l" defTabSz="685800" rtl="0" eaLnBrk="1" latinLnBrk="0" hangingPunct="1">
                        <a:spcBef>
                          <a:spcPts val="0"/>
                        </a:spcBef>
                        <a:spcAft>
                          <a:spcPts val="0"/>
                        </a:spcAft>
                      </a:pPr>
                      <a:r>
                        <a:rPr lang="en-US" sz="1400" kern="1200" dirty="0">
                          <a:solidFill>
                            <a:schemeClr val="tx1"/>
                          </a:solidFill>
                          <a:latin typeface="+mn-lt"/>
                          <a:ea typeface="+mn-ea"/>
                          <a:cs typeface="+mn-cs"/>
                        </a:rPr>
                        <a:t>Through</a:t>
                      </a:r>
                    </a:p>
                  </a:txBody>
                  <a:tcPr marL="68580" marR="68580" marT="0" marB="0" anchor="ctr"/>
                </a:tc>
                <a:tc>
                  <a:txBody>
                    <a:bodyPr/>
                    <a:lstStyle/>
                    <a:p>
                      <a:pPr marL="0" marR="0" algn="l" defTabSz="685800" rtl="0" eaLnBrk="1" latinLnBrk="0" hangingPunct="1">
                        <a:spcBef>
                          <a:spcPts val="0"/>
                        </a:spcBef>
                        <a:spcAft>
                          <a:spcPts val="0"/>
                        </a:spcAft>
                      </a:pPr>
                      <a:r>
                        <a:rPr lang="en-US" sz="1400" kern="1200" dirty="0">
                          <a:solidFill>
                            <a:schemeClr val="tx1"/>
                          </a:solidFill>
                          <a:latin typeface="+mn-lt"/>
                          <a:ea typeface="+mn-ea"/>
                          <a:cs typeface="+mn-cs"/>
                        </a:rPr>
                        <a:t>Football</a:t>
                      </a:r>
                    </a:p>
                  </a:txBody>
                  <a:tcPr marL="68580" marR="68580" marT="0" marB="0" anchor="ctr"/>
                </a:tc>
                <a:extLst>
                  <a:ext uri="{0D108BD9-81ED-4DB2-BD59-A6C34878D82A}">
                    <a16:rowId xmlns:a16="http://schemas.microsoft.com/office/drawing/2014/main" val="10001"/>
                  </a:ext>
                </a:extLst>
              </a:tr>
              <a:tr h="435544">
                <a:tc>
                  <a:txBody>
                    <a:bodyPr/>
                    <a:lstStyle/>
                    <a:p>
                      <a:pPr marL="0" marR="0" algn="l" defTabSz="685800" rtl="0" eaLnBrk="1" latinLnBrk="0" hangingPunct="1">
                        <a:spcBef>
                          <a:spcPts val="0"/>
                        </a:spcBef>
                        <a:spcAft>
                          <a:spcPts val="0"/>
                        </a:spcAft>
                      </a:pPr>
                      <a:r>
                        <a:rPr lang="en-US" sz="1400" kern="1200" dirty="0">
                          <a:solidFill>
                            <a:schemeClr val="tx1"/>
                          </a:solidFill>
                          <a:latin typeface="+mn-lt"/>
                          <a:ea typeface="+mn-ea"/>
                          <a:cs typeface="+mn-cs"/>
                        </a:rPr>
                        <a:t>Together</a:t>
                      </a:r>
                    </a:p>
                  </a:txBody>
                  <a:tcPr marL="68580" marR="68580" marT="0" marB="0" anchor="ctr"/>
                </a:tc>
                <a:tc>
                  <a:txBody>
                    <a:bodyPr/>
                    <a:lstStyle/>
                    <a:p>
                      <a:pPr marL="0" marR="0" algn="l" defTabSz="685800" rtl="0" eaLnBrk="1" latinLnBrk="0" hangingPunct="1">
                        <a:spcBef>
                          <a:spcPts val="0"/>
                        </a:spcBef>
                        <a:spcAft>
                          <a:spcPts val="0"/>
                        </a:spcAft>
                      </a:pPr>
                      <a:r>
                        <a:rPr lang="en-US" sz="1400" kern="1200" dirty="0">
                          <a:solidFill>
                            <a:schemeClr val="tx1"/>
                          </a:solidFill>
                          <a:latin typeface="+mn-lt"/>
                          <a:ea typeface="+mn-ea"/>
                          <a:cs typeface="+mn-cs"/>
                        </a:rPr>
                        <a:t>Shook</a:t>
                      </a:r>
                    </a:p>
                  </a:txBody>
                  <a:tcPr marL="68580" marR="68580" marT="0" marB="0" anchor="ctr"/>
                </a:tc>
                <a:extLst>
                  <a:ext uri="{0D108BD9-81ED-4DB2-BD59-A6C34878D82A}">
                    <a16:rowId xmlns:a16="http://schemas.microsoft.com/office/drawing/2014/main" val="10002"/>
                  </a:ext>
                </a:extLst>
              </a:tr>
              <a:tr h="435544">
                <a:tc>
                  <a:txBody>
                    <a:bodyPr/>
                    <a:lstStyle/>
                    <a:p>
                      <a:pPr marL="0" marR="0" algn="l" defTabSz="685800" rtl="0" eaLnBrk="1" latinLnBrk="0" hangingPunct="1">
                        <a:spcBef>
                          <a:spcPts val="0"/>
                        </a:spcBef>
                        <a:spcAft>
                          <a:spcPts val="0"/>
                        </a:spcAft>
                      </a:pPr>
                      <a:r>
                        <a:rPr lang="en-US" sz="1400" kern="1200" dirty="0">
                          <a:solidFill>
                            <a:schemeClr val="tx1"/>
                          </a:solidFill>
                          <a:latin typeface="+mn-lt"/>
                          <a:ea typeface="+mn-ea"/>
                          <a:cs typeface="+mn-cs"/>
                        </a:rPr>
                        <a:t>Put</a:t>
                      </a:r>
                    </a:p>
                  </a:txBody>
                  <a:tcPr marL="68580" marR="68580" marT="0" marB="0" anchor="ctr"/>
                </a:tc>
                <a:tc>
                  <a:txBody>
                    <a:bodyPr/>
                    <a:lstStyle/>
                    <a:p>
                      <a:pPr marL="0" marR="0" algn="l" defTabSz="685800" rtl="0" eaLnBrk="1" latinLnBrk="0" hangingPunct="1">
                        <a:spcBef>
                          <a:spcPts val="0"/>
                        </a:spcBef>
                        <a:spcAft>
                          <a:spcPts val="0"/>
                        </a:spcAft>
                      </a:pPr>
                      <a:r>
                        <a:rPr lang="en-US" sz="1400" kern="1200" dirty="0">
                          <a:solidFill>
                            <a:schemeClr val="tx1"/>
                          </a:solidFill>
                          <a:latin typeface="+mn-lt"/>
                          <a:ea typeface="+mn-ea"/>
                          <a:cs typeface="+mn-cs"/>
                        </a:rPr>
                        <a:t>Look</a:t>
                      </a:r>
                    </a:p>
                  </a:txBody>
                  <a:tcPr marL="68580" marR="68580" marT="0" marB="0" anchor="ctr"/>
                </a:tc>
                <a:extLst>
                  <a:ext uri="{0D108BD9-81ED-4DB2-BD59-A6C34878D82A}">
                    <a16:rowId xmlns:a16="http://schemas.microsoft.com/office/drawing/2014/main" val="10003"/>
                  </a:ext>
                </a:extLst>
              </a:tr>
              <a:tr h="435544">
                <a:tc>
                  <a:txBody>
                    <a:bodyPr/>
                    <a:lstStyle/>
                    <a:p>
                      <a:pPr marL="0" marR="0" algn="l" defTabSz="685800" rtl="0" eaLnBrk="1" latinLnBrk="0" hangingPunct="1">
                        <a:spcBef>
                          <a:spcPts val="0"/>
                        </a:spcBef>
                        <a:spcAft>
                          <a:spcPts val="0"/>
                        </a:spcAft>
                      </a:pPr>
                      <a:r>
                        <a:rPr lang="en-US" sz="1400" kern="1200" dirty="0">
                          <a:solidFill>
                            <a:schemeClr val="tx1"/>
                          </a:solidFill>
                          <a:latin typeface="+mn-lt"/>
                          <a:ea typeface="+mn-ea"/>
                          <a:cs typeface="+mn-cs"/>
                        </a:rPr>
                        <a:t>Good</a:t>
                      </a:r>
                    </a:p>
                  </a:txBody>
                  <a:tcPr marL="68580" marR="68580" marT="0" marB="0" anchor="ctr"/>
                </a:tc>
                <a:tc>
                  <a:txBody>
                    <a:bodyPr/>
                    <a:lstStyle/>
                    <a:p>
                      <a:pPr marL="0" marR="0" algn="l" defTabSz="685800" rtl="0" eaLnBrk="1" latinLnBrk="0" hangingPunct="1">
                        <a:spcBef>
                          <a:spcPts val="0"/>
                        </a:spcBef>
                        <a:spcAft>
                          <a:spcPts val="0"/>
                        </a:spcAft>
                      </a:pPr>
                      <a:r>
                        <a:rPr lang="en-US" sz="1400" kern="1200" dirty="0">
                          <a:solidFill>
                            <a:schemeClr val="tx1"/>
                          </a:solidFill>
                          <a:latin typeface="+mn-lt"/>
                          <a:ea typeface="+mn-ea"/>
                          <a:cs typeface="+mn-cs"/>
                        </a:rPr>
                        <a:t>Sugar </a:t>
                      </a:r>
                    </a:p>
                  </a:txBody>
                  <a:tcPr marL="68580" marR="68580" marT="0" marB="0" anchor="ctr"/>
                </a:tc>
                <a:extLst>
                  <a:ext uri="{0D108BD9-81ED-4DB2-BD59-A6C34878D82A}">
                    <a16:rowId xmlns:a16="http://schemas.microsoft.com/office/drawing/2014/main" val="10004"/>
                  </a:ext>
                </a:extLst>
              </a:tr>
              <a:tr h="435544">
                <a:tc>
                  <a:txBody>
                    <a:bodyPr/>
                    <a:lstStyle/>
                    <a:p>
                      <a:pPr marL="0" marR="0" algn="l" defTabSz="685800" rtl="0" eaLnBrk="1" latinLnBrk="0" hangingPunct="1">
                        <a:spcBef>
                          <a:spcPts val="0"/>
                        </a:spcBef>
                        <a:spcAft>
                          <a:spcPts val="0"/>
                        </a:spcAft>
                      </a:pPr>
                      <a:r>
                        <a:rPr lang="en-US" sz="1400" kern="1200" dirty="0">
                          <a:solidFill>
                            <a:schemeClr val="tx1"/>
                          </a:solidFill>
                          <a:latin typeface="+mn-lt"/>
                          <a:ea typeface="+mn-ea"/>
                          <a:cs typeface="+mn-cs"/>
                        </a:rPr>
                        <a:t>Book </a:t>
                      </a:r>
                    </a:p>
                  </a:txBody>
                  <a:tcPr marL="68580" marR="68580" marT="0" marB="0" anchor="ctr"/>
                </a:tc>
                <a:tc>
                  <a:txBody>
                    <a:bodyPr/>
                    <a:lstStyle/>
                    <a:p>
                      <a:pPr marL="0" marR="0" algn="l" defTabSz="685800" rtl="0" eaLnBrk="1" latinLnBrk="0" hangingPunct="1">
                        <a:spcBef>
                          <a:spcPts val="0"/>
                        </a:spcBef>
                        <a:spcAft>
                          <a:spcPts val="0"/>
                        </a:spcAft>
                      </a:pPr>
                      <a:r>
                        <a:rPr lang="en-US" sz="1400" kern="1200" dirty="0">
                          <a:solidFill>
                            <a:schemeClr val="tx1"/>
                          </a:solidFill>
                          <a:latin typeface="+mn-lt"/>
                          <a:ea typeface="+mn-ea"/>
                          <a:cs typeface="+mn-cs"/>
                        </a:rPr>
                        <a:t>Cooking</a:t>
                      </a:r>
                    </a:p>
                  </a:txBody>
                  <a:tcPr marL="68580" marR="68580" marT="0" marB="0" anchor="ctr"/>
                </a:tc>
                <a:extLst>
                  <a:ext uri="{0D108BD9-81ED-4DB2-BD59-A6C34878D82A}">
                    <a16:rowId xmlns:a16="http://schemas.microsoft.com/office/drawing/2014/main" val="10005"/>
                  </a:ext>
                </a:extLst>
              </a:tr>
            </a:tbl>
          </a:graphicData>
        </a:graphic>
      </p:graphicFrame>
      <p:graphicFrame>
        <p:nvGraphicFramePr>
          <p:cNvPr id="8" name="Content Placeholder 3">
            <a:extLst>
              <a:ext uri="{FF2B5EF4-FFF2-40B4-BE49-F238E27FC236}">
                <a16:creationId xmlns:a16="http://schemas.microsoft.com/office/drawing/2014/main" id="{3386845D-F385-42B6-A4E2-F391422AF0A5}"/>
              </a:ext>
            </a:extLst>
          </p:cNvPr>
          <p:cNvGraphicFramePr>
            <a:graphicFrameLocks/>
          </p:cNvGraphicFramePr>
          <p:nvPr/>
        </p:nvGraphicFramePr>
        <p:xfrm>
          <a:off x="5618927" y="981630"/>
          <a:ext cx="2504656" cy="2609592"/>
        </p:xfrm>
        <a:graphic>
          <a:graphicData uri="http://schemas.openxmlformats.org/drawingml/2006/table">
            <a:tbl>
              <a:tblPr>
                <a:tableStyleId>{16D9F66E-5EB9-4882-86FB-DCBF35E3C3E4}</a:tableStyleId>
              </a:tblPr>
              <a:tblGrid>
                <a:gridCol w="1311960">
                  <a:extLst>
                    <a:ext uri="{9D8B030D-6E8A-4147-A177-3AD203B41FA5}">
                      <a16:colId xmlns:a16="http://schemas.microsoft.com/office/drawing/2014/main" val="20000"/>
                    </a:ext>
                  </a:extLst>
                </a:gridCol>
                <a:gridCol w="1192696">
                  <a:extLst>
                    <a:ext uri="{9D8B030D-6E8A-4147-A177-3AD203B41FA5}">
                      <a16:colId xmlns:a16="http://schemas.microsoft.com/office/drawing/2014/main" val="20001"/>
                    </a:ext>
                  </a:extLst>
                </a:gridCol>
              </a:tblGrid>
              <a:tr h="434932">
                <a:tc>
                  <a:txBody>
                    <a:bodyPr/>
                    <a:lstStyle/>
                    <a:p>
                      <a:pPr marL="0" marR="0" algn="l" defTabSz="685800" rtl="0" eaLnBrk="1" fontAlgn="base" latinLnBrk="0" hangingPunct="1">
                        <a:spcBef>
                          <a:spcPts val="0"/>
                        </a:spcBef>
                        <a:spcAft>
                          <a:spcPts val="0"/>
                        </a:spcAft>
                        <a:tabLst>
                          <a:tab pos="200025" algn="l"/>
                        </a:tabLst>
                        <a:defRPr/>
                      </a:pPr>
                      <a:r>
                        <a:rPr lang="en-US" sz="1400" kern="1200" dirty="0"/>
                        <a:t>Suggestion</a:t>
                      </a:r>
                      <a:endParaRPr lang="en-US" sz="1400" kern="1200" dirty="0">
                        <a:solidFill>
                          <a:schemeClr val="tx1"/>
                        </a:solidFill>
                        <a:latin typeface="+mn-lt"/>
                        <a:ea typeface="+mn-ea"/>
                        <a:cs typeface="+mn-cs"/>
                      </a:endParaRPr>
                    </a:p>
                  </a:txBody>
                  <a:tcPr marL="68580" marR="68580" marT="0" marB="0" anchor="ctr"/>
                </a:tc>
                <a:tc>
                  <a:txBody>
                    <a:bodyPr/>
                    <a:lstStyle/>
                    <a:p>
                      <a:pPr marL="0" marR="0" algn="l" defTabSz="685800" rtl="0" eaLnBrk="1" fontAlgn="base" latinLnBrk="0" hangingPunct="1">
                        <a:spcBef>
                          <a:spcPts val="0"/>
                        </a:spcBef>
                        <a:spcAft>
                          <a:spcPts val="0"/>
                        </a:spcAft>
                        <a:defRPr/>
                      </a:pPr>
                      <a:r>
                        <a:rPr lang="en-US" sz="1400" kern="1200" dirty="0"/>
                        <a:t>Ability</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434932">
                <a:tc>
                  <a:txBody>
                    <a:bodyPr/>
                    <a:lstStyle/>
                    <a:p>
                      <a:pPr marL="0" marR="0" algn="l" defTabSz="685800" rtl="0" eaLnBrk="1" fontAlgn="base" latinLnBrk="0" hangingPunct="1">
                        <a:spcBef>
                          <a:spcPts val="0"/>
                        </a:spcBef>
                        <a:spcAft>
                          <a:spcPts val="0"/>
                        </a:spcAft>
                        <a:defRPr/>
                      </a:pPr>
                      <a:r>
                        <a:rPr lang="en-US" sz="1400" kern="1200" dirty="0"/>
                        <a:t>Current</a:t>
                      </a:r>
                      <a:endParaRPr lang="en-US" sz="1400" kern="1200" dirty="0">
                        <a:solidFill>
                          <a:schemeClr val="tx1"/>
                        </a:solidFill>
                        <a:latin typeface="+mn-lt"/>
                        <a:ea typeface="+mn-ea"/>
                        <a:cs typeface="+mn-cs"/>
                      </a:endParaRPr>
                    </a:p>
                  </a:txBody>
                  <a:tcPr marL="68580" marR="68580" marT="0" marB="0" anchor="ctr"/>
                </a:tc>
                <a:tc>
                  <a:txBody>
                    <a:bodyPr/>
                    <a:lstStyle/>
                    <a:p>
                      <a:pPr marL="0" marR="0" algn="l" defTabSz="685800" rtl="0" eaLnBrk="1" fontAlgn="base" latinLnBrk="0" hangingPunct="1">
                        <a:spcBef>
                          <a:spcPts val="0"/>
                        </a:spcBef>
                        <a:spcAft>
                          <a:spcPts val="0"/>
                        </a:spcAft>
                        <a:defRPr/>
                      </a:pPr>
                      <a:r>
                        <a:rPr lang="en-US" sz="1400" kern="1200" dirty="0"/>
                        <a:t>Trust</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434932">
                <a:tc>
                  <a:txBody>
                    <a:bodyPr/>
                    <a:lstStyle/>
                    <a:p>
                      <a:pPr marL="0" marR="0" algn="l" defTabSz="685800" rtl="0" eaLnBrk="1" fontAlgn="base" latinLnBrk="0" hangingPunct="1">
                        <a:spcBef>
                          <a:spcPts val="0"/>
                        </a:spcBef>
                        <a:spcAft>
                          <a:spcPts val="0"/>
                        </a:spcAft>
                        <a:defRPr/>
                      </a:pPr>
                      <a:r>
                        <a:rPr lang="en-US" sz="1400" kern="1200" dirty="0"/>
                        <a:t>Localization</a:t>
                      </a:r>
                      <a:endParaRPr lang="en-US" sz="1400" kern="1200" dirty="0">
                        <a:solidFill>
                          <a:schemeClr val="tx1"/>
                        </a:solidFill>
                        <a:latin typeface="+mn-lt"/>
                        <a:ea typeface="+mn-ea"/>
                        <a:cs typeface="+mn-cs"/>
                      </a:endParaRPr>
                    </a:p>
                  </a:txBody>
                  <a:tcPr marL="68580" marR="68580" marT="0" marB="0" anchor="ctr"/>
                </a:tc>
                <a:tc>
                  <a:txBody>
                    <a:bodyPr/>
                    <a:lstStyle/>
                    <a:p>
                      <a:pPr marL="0" marR="0" algn="l" defTabSz="685800" rtl="0" eaLnBrk="1" fontAlgn="base" latinLnBrk="0" hangingPunct="1">
                        <a:spcBef>
                          <a:spcPts val="0"/>
                        </a:spcBef>
                        <a:spcAft>
                          <a:spcPts val="0"/>
                        </a:spcAft>
                        <a:defRPr/>
                      </a:pPr>
                      <a:r>
                        <a:rPr lang="en-US" sz="1400" kern="1200" dirty="0"/>
                        <a:t>Suddenly</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434932">
                <a:tc>
                  <a:txBody>
                    <a:bodyPr/>
                    <a:lstStyle/>
                    <a:p>
                      <a:pPr marL="0" marR="0" algn="l" defTabSz="685800" rtl="0" eaLnBrk="1" fontAlgn="base" latinLnBrk="0" hangingPunct="1">
                        <a:spcBef>
                          <a:spcPts val="0"/>
                        </a:spcBef>
                        <a:spcAft>
                          <a:spcPts val="0"/>
                        </a:spcAft>
                        <a:defRPr/>
                      </a:pPr>
                      <a:r>
                        <a:rPr lang="en-US" sz="1400" kern="1200" dirty="0"/>
                        <a:t>Confront</a:t>
                      </a:r>
                      <a:endParaRPr lang="en-US" sz="1400" kern="1200" dirty="0">
                        <a:solidFill>
                          <a:schemeClr val="tx1"/>
                        </a:solidFill>
                        <a:latin typeface="+mn-lt"/>
                        <a:ea typeface="+mn-ea"/>
                        <a:cs typeface="+mn-cs"/>
                      </a:endParaRPr>
                    </a:p>
                  </a:txBody>
                  <a:tcPr marL="68580" marR="68580" marT="0" marB="0" anchor="ctr"/>
                </a:tc>
                <a:tc>
                  <a:txBody>
                    <a:bodyPr/>
                    <a:lstStyle/>
                    <a:p>
                      <a:pPr marL="0" marR="0" algn="l" defTabSz="685800" rtl="0" eaLnBrk="1" fontAlgn="base" latinLnBrk="0" hangingPunct="1">
                        <a:spcBef>
                          <a:spcPts val="0"/>
                        </a:spcBef>
                        <a:spcAft>
                          <a:spcPts val="0"/>
                        </a:spcAft>
                        <a:defRPr/>
                      </a:pPr>
                      <a:r>
                        <a:rPr lang="en-US" sz="1400" kern="1200" dirty="0"/>
                        <a:t>Number</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434932">
                <a:tc>
                  <a:txBody>
                    <a:bodyPr/>
                    <a:lstStyle/>
                    <a:p>
                      <a:pPr marL="0" marR="0" algn="l" defTabSz="685800" rtl="0" eaLnBrk="1" fontAlgn="base" latinLnBrk="0" hangingPunct="1">
                        <a:spcBef>
                          <a:spcPts val="0"/>
                        </a:spcBef>
                        <a:spcAft>
                          <a:spcPts val="0"/>
                        </a:spcAft>
                        <a:defRPr/>
                      </a:pPr>
                      <a:r>
                        <a:rPr lang="en-US" sz="1400" kern="1200" dirty="0"/>
                        <a:t>Understand</a:t>
                      </a:r>
                      <a:endParaRPr lang="en-US" sz="1400" kern="1200" dirty="0">
                        <a:solidFill>
                          <a:schemeClr val="tx1"/>
                        </a:solidFill>
                        <a:latin typeface="+mn-lt"/>
                        <a:ea typeface="+mn-ea"/>
                        <a:cs typeface="+mn-cs"/>
                      </a:endParaRPr>
                    </a:p>
                  </a:txBody>
                  <a:tcPr marL="68580" marR="68580" marT="0" marB="0" anchor="ctr"/>
                </a:tc>
                <a:tc>
                  <a:txBody>
                    <a:bodyPr/>
                    <a:lstStyle/>
                    <a:p>
                      <a:pPr marL="0" marR="0" algn="l" defTabSz="685800" rtl="0" eaLnBrk="1" fontAlgn="base" latinLnBrk="0" hangingPunct="1">
                        <a:spcBef>
                          <a:spcPts val="0"/>
                        </a:spcBef>
                        <a:spcAft>
                          <a:spcPts val="0"/>
                        </a:spcAft>
                        <a:defRPr/>
                      </a:pPr>
                      <a:r>
                        <a:rPr lang="en-US" sz="1400" kern="1200" dirty="0"/>
                        <a:t>Upfront</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434932">
                <a:tc>
                  <a:txBody>
                    <a:bodyPr/>
                    <a:lstStyle/>
                    <a:p>
                      <a:pPr marL="0" marR="0" algn="l" defTabSz="685800" rtl="0" eaLnBrk="1" fontAlgn="base" latinLnBrk="0" hangingPunct="1">
                        <a:spcBef>
                          <a:spcPts val="0"/>
                        </a:spcBef>
                        <a:spcAft>
                          <a:spcPts val="0"/>
                        </a:spcAft>
                        <a:defRPr/>
                      </a:pPr>
                      <a:r>
                        <a:rPr lang="en-US" sz="1400" kern="1200" dirty="0"/>
                        <a:t>But</a:t>
                      </a:r>
                      <a:endParaRPr lang="en-US" sz="1400" kern="1200" dirty="0">
                        <a:solidFill>
                          <a:schemeClr val="tx1"/>
                        </a:solidFill>
                        <a:latin typeface="+mn-lt"/>
                        <a:ea typeface="+mn-ea"/>
                        <a:cs typeface="+mn-cs"/>
                      </a:endParaRPr>
                    </a:p>
                  </a:txBody>
                  <a:tcPr marL="68580" marR="68580" marT="0" marB="0" anchor="ctr"/>
                </a:tc>
                <a:tc>
                  <a:txBody>
                    <a:bodyPr/>
                    <a:lstStyle/>
                    <a:p>
                      <a:pPr marL="0" marR="0" algn="l" defTabSz="685800" rtl="0" eaLnBrk="1" fontAlgn="base" latinLnBrk="0" hangingPunct="1">
                        <a:spcBef>
                          <a:spcPts val="0"/>
                        </a:spcBef>
                        <a:spcAft>
                          <a:spcPts val="0"/>
                        </a:spcAft>
                        <a:defRPr/>
                      </a:pPr>
                      <a:r>
                        <a:rPr lang="en-US" sz="1400" kern="1200" dirty="0"/>
                        <a:t>Come</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graphicFrame>
        <p:nvGraphicFramePr>
          <p:cNvPr id="9" name="Table 8">
            <a:extLst>
              <a:ext uri="{FF2B5EF4-FFF2-40B4-BE49-F238E27FC236}">
                <a16:creationId xmlns:a16="http://schemas.microsoft.com/office/drawing/2014/main" id="{7F3420B2-05A1-4C90-AFDC-47D4E9B1130B}"/>
              </a:ext>
            </a:extLst>
          </p:cNvPr>
          <p:cNvGraphicFramePr>
            <a:graphicFrameLocks noGrp="1"/>
          </p:cNvGraphicFramePr>
          <p:nvPr/>
        </p:nvGraphicFramePr>
        <p:xfrm>
          <a:off x="8203101" y="981630"/>
          <a:ext cx="3505200" cy="2609595"/>
        </p:xfrm>
        <a:graphic>
          <a:graphicData uri="http://schemas.openxmlformats.org/drawingml/2006/table">
            <a:tbl>
              <a:tblPr>
                <a:tableStyleId>{E8B1032C-EA38-4F05-BA0D-38AFFFC7BED3}</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66412">
                <a:tc>
                  <a:txBody>
                    <a:bodyPr/>
                    <a:lstStyle/>
                    <a:p>
                      <a:pPr marL="0" marR="0" algn="l" defTabSz="685800" rtl="0" eaLnBrk="1" fontAlgn="base" latinLnBrk="0" hangingPunct="1">
                        <a:spcBef>
                          <a:spcPts val="0"/>
                        </a:spcBef>
                        <a:spcAft>
                          <a:spcPts val="0"/>
                        </a:spcAft>
                        <a:defRPr/>
                      </a:pPr>
                      <a:r>
                        <a:rPr lang="en-US" sz="1400" kern="1200" dirty="0"/>
                        <a:t>Abstraction</a:t>
                      </a:r>
                      <a:endParaRPr lang="en-US" sz="1400" kern="1200" dirty="0">
                        <a:solidFill>
                          <a:schemeClr val="tx1"/>
                        </a:solidFill>
                        <a:latin typeface="+mn-lt"/>
                        <a:ea typeface="+mn-ea"/>
                        <a:cs typeface="+mn-cs"/>
                      </a:endParaRPr>
                    </a:p>
                  </a:txBody>
                  <a:tcPr marL="68580" marR="68580" marT="0" marB="0" anchor="ctr"/>
                </a:tc>
                <a:tc>
                  <a:txBody>
                    <a:bodyPr/>
                    <a:lstStyle/>
                    <a:p>
                      <a:pPr marL="0" marR="0" algn="l" defTabSz="685800" rtl="0" eaLnBrk="1" fontAlgn="base" latinLnBrk="0" hangingPunct="1">
                        <a:spcBef>
                          <a:spcPts val="0"/>
                        </a:spcBef>
                        <a:spcAft>
                          <a:spcPts val="0"/>
                        </a:spcAft>
                        <a:defRPr/>
                      </a:pPr>
                      <a:r>
                        <a:rPr lang="en-US" sz="1400" kern="1200" dirty="0"/>
                        <a:t>Application</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366412">
                <a:tc>
                  <a:txBody>
                    <a:bodyPr/>
                    <a:lstStyle/>
                    <a:p>
                      <a:pPr marL="0" marR="0" algn="l" defTabSz="685800" rtl="0" eaLnBrk="1" fontAlgn="base" latinLnBrk="0" hangingPunct="1">
                        <a:spcBef>
                          <a:spcPts val="0"/>
                        </a:spcBef>
                        <a:spcAft>
                          <a:spcPts val="0"/>
                        </a:spcAft>
                        <a:defRPr/>
                      </a:pPr>
                      <a:r>
                        <a:rPr lang="en-US" sz="1400" kern="1200" dirty="0"/>
                        <a:t>Angle</a:t>
                      </a:r>
                      <a:endParaRPr lang="en-US" sz="1400" kern="1200" dirty="0">
                        <a:solidFill>
                          <a:schemeClr val="tx1"/>
                        </a:solidFill>
                        <a:latin typeface="+mn-lt"/>
                        <a:ea typeface="+mn-ea"/>
                        <a:cs typeface="+mn-cs"/>
                      </a:endParaRPr>
                    </a:p>
                  </a:txBody>
                  <a:tcPr marL="68580" marR="68580" marT="0" marB="0" anchor="ctr"/>
                </a:tc>
                <a:tc>
                  <a:txBody>
                    <a:bodyPr/>
                    <a:lstStyle/>
                    <a:p>
                      <a:pPr marL="0" marR="0" algn="l" defTabSz="685800" rtl="0" eaLnBrk="1" fontAlgn="base" latinLnBrk="0" hangingPunct="1">
                        <a:spcBef>
                          <a:spcPts val="0"/>
                        </a:spcBef>
                        <a:spcAft>
                          <a:spcPts val="0"/>
                        </a:spcAft>
                        <a:defRPr/>
                      </a:pPr>
                      <a:r>
                        <a:rPr lang="en-US" sz="1400" kern="1200" dirty="0"/>
                        <a:t>Calculate</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66412">
                <a:tc>
                  <a:txBody>
                    <a:bodyPr/>
                    <a:lstStyle/>
                    <a:p>
                      <a:pPr marL="0" marR="0" algn="l" defTabSz="685800" rtl="0" eaLnBrk="1" fontAlgn="base" latinLnBrk="0" hangingPunct="1">
                        <a:spcBef>
                          <a:spcPts val="0"/>
                        </a:spcBef>
                        <a:spcAft>
                          <a:spcPts val="0"/>
                        </a:spcAft>
                        <a:defRPr/>
                      </a:pPr>
                      <a:r>
                        <a:rPr lang="en-US" sz="1400" kern="1200" dirty="0"/>
                        <a:t>Dismantle</a:t>
                      </a:r>
                      <a:endParaRPr lang="en-US" sz="1400" kern="1200" dirty="0">
                        <a:solidFill>
                          <a:schemeClr val="tx1"/>
                        </a:solidFill>
                        <a:latin typeface="+mn-lt"/>
                        <a:ea typeface="+mn-ea"/>
                        <a:cs typeface="+mn-cs"/>
                      </a:endParaRPr>
                    </a:p>
                  </a:txBody>
                  <a:tcPr marL="68580" marR="68580" marT="0" marB="0" anchor="ctr"/>
                </a:tc>
                <a:tc>
                  <a:txBody>
                    <a:bodyPr/>
                    <a:lstStyle/>
                    <a:p>
                      <a:pPr marL="0" marR="0" algn="l" defTabSz="685800" rtl="0" eaLnBrk="1" fontAlgn="base" latinLnBrk="0" hangingPunct="1">
                        <a:spcBef>
                          <a:spcPts val="0"/>
                        </a:spcBef>
                        <a:spcAft>
                          <a:spcPts val="0"/>
                        </a:spcAft>
                        <a:defRPr/>
                      </a:pPr>
                      <a:r>
                        <a:rPr lang="en-US" sz="1400" kern="1200" dirty="0"/>
                        <a:t>Examine</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66412">
                <a:tc>
                  <a:txBody>
                    <a:bodyPr/>
                    <a:lstStyle/>
                    <a:p>
                      <a:pPr marL="0" marR="0" algn="l" defTabSz="685800" rtl="0" eaLnBrk="1" fontAlgn="base" latinLnBrk="0" hangingPunct="1">
                        <a:spcBef>
                          <a:spcPts val="0"/>
                        </a:spcBef>
                        <a:spcAft>
                          <a:spcPts val="0"/>
                        </a:spcAft>
                        <a:defRPr/>
                      </a:pPr>
                      <a:r>
                        <a:rPr lang="en-US" sz="1400" kern="1200" dirty="0"/>
                        <a:t>Fantastic</a:t>
                      </a:r>
                      <a:endParaRPr lang="en-US" sz="1400" kern="1200" dirty="0">
                        <a:solidFill>
                          <a:schemeClr val="tx1"/>
                        </a:solidFill>
                        <a:latin typeface="+mn-lt"/>
                        <a:ea typeface="+mn-ea"/>
                        <a:cs typeface="+mn-cs"/>
                      </a:endParaRPr>
                    </a:p>
                  </a:txBody>
                  <a:tcPr marL="68580" marR="68580" marT="0" marB="0" anchor="ctr"/>
                </a:tc>
                <a:tc>
                  <a:txBody>
                    <a:bodyPr/>
                    <a:lstStyle/>
                    <a:p>
                      <a:pPr marL="0" marR="0" algn="l" defTabSz="685800" rtl="0" eaLnBrk="1" fontAlgn="base" latinLnBrk="0" hangingPunct="1">
                        <a:spcBef>
                          <a:spcPts val="0"/>
                        </a:spcBef>
                        <a:spcAft>
                          <a:spcPts val="0"/>
                        </a:spcAft>
                        <a:defRPr/>
                      </a:pPr>
                      <a:r>
                        <a:rPr lang="en-US" sz="1400" kern="1200" dirty="0"/>
                        <a:t>Happened</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366412">
                <a:tc>
                  <a:txBody>
                    <a:bodyPr/>
                    <a:lstStyle/>
                    <a:p>
                      <a:pPr marL="0" marR="0" algn="l" defTabSz="685800" rtl="0" eaLnBrk="1" fontAlgn="base" latinLnBrk="0" hangingPunct="1">
                        <a:spcBef>
                          <a:spcPts val="0"/>
                        </a:spcBef>
                        <a:spcAft>
                          <a:spcPts val="0"/>
                        </a:spcAft>
                        <a:defRPr/>
                      </a:pPr>
                      <a:r>
                        <a:rPr lang="en-US" sz="1400" kern="1200" dirty="0"/>
                        <a:t>Hazard</a:t>
                      </a:r>
                      <a:endParaRPr lang="en-US" sz="1400" kern="1200" dirty="0">
                        <a:solidFill>
                          <a:schemeClr val="tx1"/>
                        </a:solidFill>
                        <a:latin typeface="+mn-lt"/>
                        <a:ea typeface="+mn-ea"/>
                        <a:cs typeface="+mn-cs"/>
                      </a:endParaRPr>
                    </a:p>
                  </a:txBody>
                  <a:tcPr marL="68580" marR="68580" marT="0" marB="0" anchor="ctr"/>
                </a:tc>
                <a:tc>
                  <a:txBody>
                    <a:bodyPr/>
                    <a:lstStyle/>
                    <a:p>
                      <a:pPr marL="0" marR="0" algn="l" defTabSz="685800" rtl="0" eaLnBrk="1" fontAlgn="base" latinLnBrk="0" hangingPunct="1">
                        <a:spcBef>
                          <a:spcPts val="0"/>
                        </a:spcBef>
                        <a:spcAft>
                          <a:spcPts val="0"/>
                        </a:spcAft>
                        <a:defRPr/>
                      </a:pPr>
                      <a:r>
                        <a:rPr lang="en-US" sz="1400" kern="1200" dirty="0"/>
                        <a:t>Mandatory</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366412">
                <a:tc>
                  <a:txBody>
                    <a:bodyPr/>
                    <a:lstStyle/>
                    <a:p>
                      <a:pPr marL="0" marR="0" algn="l" defTabSz="685800" rtl="0" eaLnBrk="1" fontAlgn="base" latinLnBrk="0" hangingPunct="1">
                        <a:spcBef>
                          <a:spcPts val="0"/>
                        </a:spcBef>
                        <a:spcAft>
                          <a:spcPts val="0"/>
                        </a:spcAft>
                        <a:defRPr/>
                      </a:pPr>
                      <a:r>
                        <a:rPr lang="en-US" sz="1400" kern="1200" dirty="0"/>
                        <a:t>Value</a:t>
                      </a:r>
                      <a:endParaRPr lang="en-US" sz="1400" kern="1200" dirty="0">
                        <a:solidFill>
                          <a:schemeClr val="tx1"/>
                        </a:solidFill>
                        <a:latin typeface="+mn-lt"/>
                        <a:ea typeface="+mn-ea"/>
                        <a:cs typeface="+mn-cs"/>
                      </a:endParaRPr>
                    </a:p>
                  </a:txBody>
                  <a:tcPr marL="68580" marR="68580" marT="0" marB="0" anchor="ctr"/>
                </a:tc>
                <a:tc>
                  <a:txBody>
                    <a:bodyPr/>
                    <a:lstStyle/>
                    <a:p>
                      <a:pPr marL="0" marR="0" algn="l" defTabSz="685800" rtl="0" eaLnBrk="1" fontAlgn="base" latinLnBrk="0" hangingPunct="1">
                        <a:spcBef>
                          <a:spcPts val="0"/>
                        </a:spcBef>
                        <a:spcAft>
                          <a:spcPts val="0"/>
                        </a:spcAft>
                        <a:defRPr/>
                      </a:pPr>
                      <a:r>
                        <a:rPr lang="en-US" sz="1400" kern="1200" dirty="0"/>
                        <a:t>Language</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411123">
                <a:tc>
                  <a:txBody>
                    <a:bodyPr/>
                    <a:lstStyle/>
                    <a:p>
                      <a:pPr marL="0" marR="0" algn="l" defTabSz="685800" rtl="0" eaLnBrk="1" fontAlgn="base" latinLnBrk="0" hangingPunct="1">
                        <a:spcBef>
                          <a:spcPts val="0"/>
                        </a:spcBef>
                        <a:spcAft>
                          <a:spcPts val="0"/>
                        </a:spcAft>
                        <a:defRPr/>
                      </a:pPr>
                      <a:r>
                        <a:rPr lang="en-US" sz="1400" kern="1200" dirty="0"/>
                        <a:t>Graduate</a:t>
                      </a:r>
                      <a:endParaRPr lang="en-US" sz="1400" kern="1200" dirty="0">
                        <a:solidFill>
                          <a:schemeClr val="tx1"/>
                        </a:solidFill>
                        <a:latin typeface="+mn-lt"/>
                        <a:ea typeface="+mn-ea"/>
                        <a:cs typeface="+mn-cs"/>
                      </a:endParaRPr>
                    </a:p>
                  </a:txBody>
                  <a:tcPr marL="68580" marR="68580" marT="0" marB="0" anchor="ctr"/>
                </a:tc>
                <a:tc>
                  <a:txBody>
                    <a:bodyPr/>
                    <a:lstStyle/>
                    <a:p>
                      <a:pPr marL="0" marR="0" algn="l" defTabSz="685800" rtl="0" eaLnBrk="1" fontAlgn="base" latinLnBrk="0" hangingPunct="1">
                        <a:spcBef>
                          <a:spcPts val="0"/>
                        </a:spcBef>
                        <a:spcAft>
                          <a:spcPts val="0"/>
                        </a:spcAft>
                        <a:defRPr/>
                      </a:pPr>
                      <a:r>
                        <a:rPr lang="en-US" sz="1400" kern="1200" dirty="0"/>
                        <a:t>Saturation</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bl>
          </a:graphicData>
        </a:graphic>
      </p:graphicFrame>
      <p:graphicFrame>
        <p:nvGraphicFramePr>
          <p:cNvPr id="10" name="Table 9">
            <a:extLst>
              <a:ext uri="{FF2B5EF4-FFF2-40B4-BE49-F238E27FC236}">
                <a16:creationId xmlns:a16="http://schemas.microsoft.com/office/drawing/2014/main" id="{A90C8A6D-DD23-4F45-82DE-E14E138B70B1}"/>
              </a:ext>
            </a:extLst>
          </p:cNvPr>
          <p:cNvGraphicFramePr>
            <a:graphicFrameLocks noGrp="1"/>
          </p:cNvGraphicFramePr>
          <p:nvPr/>
        </p:nvGraphicFramePr>
        <p:xfrm>
          <a:off x="1828800" y="3852622"/>
          <a:ext cx="3543300" cy="2327472"/>
        </p:xfrm>
        <a:graphic>
          <a:graphicData uri="http://schemas.openxmlformats.org/drawingml/2006/table">
            <a:tbl>
              <a:tblPr>
                <a:tableStyleId>{E8B1032C-EA38-4F05-BA0D-38AFFFC7BED3}</a:tableStyleId>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tblGrid>
              <a:tr h="387912">
                <a:tc>
                  <a:txBody>
                    <a:bodyPr/>
                    <a:lstStyle/>
                    <a:p>
                      <a:pPr marL="0" marR="0" algn="l" defTabSz="685800" rtl="0" eaLnBrk="1" fontAlgn="base" latinLnBrk="0" hangingPunct="1">
                        <a:spcBef>
                          <a:spcPts val="0"/>
                        </a:spcBef>
                        <a:spcAft>
                          <a:spcPts val="0"/>
                        </a:spcAft>
                        <a:buClr>
                          <a:srgbClr val="006899"/>
                        </a:buClr>
                        <a:buFontTx/>
                        <a:buNone/>
                        <a:tabLst>
                          <a:tab pos="200025" algn="l"/>
                        </a:tabLst>
                        <a:defRPr/>
                      </a:pPr>
                      <a:r>
                        <a:rPr lang="en-US" sz="1400" kern="1200" dirty="0">
                          <a:solidFill>
                            <a:schemeClr val="dk1"/>
                          </a:solidFill>
                          <a:latin typeface="+mn-lt"/>
                          <a:ea typeface="+mn-ea"/>
                          <a:cs typeface="+mn-cs"/>
                        </a:rPr>
                        <a:t>Extraordinary</a:t>
                      </a:r>
                    </a:p>
                  </a:txBody>
                  <a:tcPr marL="68580" marR="68580" marT="0" marB="0"/>
                </a:tc>
                <a:tc>
                  <a:txBody>
                    <a:bodyPr/>
                    <a:lstStyle/>
                    <a:p>
                      <a:pPr marL="0" marR="0" algn="l" defTabSz="685800" rtl="0" eaLnBrk="1" fontAlgn="base" latinLnBrk="0" hangingPunct="1">
                        <a:spcBef>
                          <a:spcPts val="0"/>
                        </a:spcBef>
                        <a:spcAft>
                          <a:spcPts val="0"/>
                        </a:spcAft>
                        <a:buClr>
                          <a:srgbClr val="006899"/>
                        </a:buClr>
                        <a:buFontTx/>
                        <a:buNone/>
                        <a:tabLst>
                          <a:tab pos="200025" algn="l"/>
                        </a:tabLst>
                        <a:defRPr/>
                      </a:pPr>
                      <a:r>
                        <a:rPr lang="en-US" sz="1400" kern="1200" dirty="0">
                          <a:solidFill>
                            <a:schemeClr val="dk1"/>
                          </a:solidFill>
                          <a:latin typeface="+mn-lt"/>
                          <a:ea typeface="+mn-ea"/>
                          <a:cs typeface="+mn-cs"/>
                        </a:rPr>
                        <a:t>Eliminate</a:t>
                      </a:r>
                    </a:p>
                  </a:txBody>
                  <a:tcPr marL="68580" marR="68580" marT="0" marB="0"/>
                </a:tc>
                <a:extLst>
                  <a:ext uri="{0D108BD9-81ED-4DB2-BD59-A6C34878D82A}">
                    <a16:rowId xmlns:a16="http://schemas.microsoft.com/office/drawing/2014/main" val="10000"/>
                  </a:ext>
                </a:extLst>
              </a:tr>
              <a:tr h="387912">
                <a:tc>
                  <a:txBody>
                    <a:bodyPr/>
                    <a:lstStyle/>
                    <a:p>
                      <a:pPr marL="0" marR="0" algn="l" defTabSz="685800" rtl="0" eaLnBrk="1" fontAlgn="base" latinLnBrk="0" hangingPunct="1">
                        <a:spcBef>
                          <a:spcPts val="0"/>
                        </a:spcBef>
                        <a:spcAft>
                          <a:spcPts val="0"/>
                        </a:spcAft>
                        <a:buClr>
                          <a:srgbClr val="006899"/>
                        </a:buClr>
                        <a:buFontTx/>
                        <a:buNone/>
                        <a:tabLst>
                          <a:tab pos="200025" algn="l"/>
                        </a:tabLst>
                        <a:defRPr/>
                      </a:pPr>
                      <a:r>
                        <a:rPr lang="en-US" sz="1400" kern="1200" dirty="0">
                          <a:solidFill>
                            <a:schemeClr val="dk1"/>
                          </a:solidFill>
                          <a:latin typeface="+mn-lt"/>
                          <a:ea typeface="+mn-ea"/>
                          <a:cs typeface="+mn-cs"/>
                        </a:rPr>
                        <a:t>Enter</a:t>
                      </a:r>
                    </a:p>
                  </a:txBody>
                  <a:tcPr marL="68580" marR="68580" marT="0" marB="0"/>
                </a:tc>
                <a:tc>
                  <a:txBody>
                    <a:bodyPr/>
                    <a:lstStyle/>
                    <a:p>
                      <a:pPr marL="0" marR="0" algn="l" defTabSz="685800" rtl="0" eaLnBrk="1" fontAlgn="base" latinLnBrk="0" hangingPunct="1">
                        <a:spcBef>
                          <a:spcPts val="0"/>
                        </a:spcBef>
                        <a:spcAft>
                          <a:spcPts val="0"/>
                        </a:spcAft>
                        <a:buClr>
                          <a:srgbClr val="006899"/>
                        </a:buClr>
                        <a:buFontTx/>
                        <a:buNone/>
                        <a:tabLst>
                          <a:tab pos="200025" algn="l"/>
                        </a:tabLst>
                        <a:defRPr/>
                      </a:pPr>
                      <a:r>
                        <a:rPr lang="en-US" sz="1400" kern="1200" dirty="0">
                          <a:solidFill>
                            <a:schemeClr val="dk1"/>
                          </a:solidFill>
                          <a:latin typeface="+mn-lt"/>
                          <a:ea typeface="+mn-ea"/>
                          <a:cs typeface="+mn-cs"/>
                        </a:rPr>
                        <a:t>Negotiate</a:t>
                      </a:r>
                    </a:p>
                  </a:txBody>
                  <a:tcPr marL="68580" marR="68580" marT="0" marB="0"/>
                </a:tc>
                <a:extLst>
                  <a:ext uri="{0D108BD9-81ED-4DB2-BD59-A6C34878D82A}">
                    <a16:rowId xmlns:a16="http://schemas.microsoft.com/office/drawing/2014/main" val="10001"/>
                  </a:ext>
                </a:extLst>
              </a:tr>
              <a:tr h="387912">
                <a:tc>
                  <a:txBody>
                    <a:bodyPr/>
                    <a:lstStyle/>
                    <a:p>
                      <a:pPr marL="0" marR="0" algn="l" defTabSz="685800" rtl="0" eaLnBrk="1" fontAlgn="base" latinLnBrk="0" hangingPunct="1">
                        <a:spcBef>
                          <a:spcPts val="0"/>
                        </a:spcBef>
                        <a:spcAft>
                          <a:spcPts val="0"/>
                        </a:spcAft>
                        <a:buClr>
                          <a:srgbClr val="006899"/>
                        </a:buClr>
                        <a:buFontTx/>
                        <a:buNone/>
                        <a:tabLst>
                          <a:tab pos="200025" algn="l"/>
                        </a:tabLst>
                        <a:defRPr/>
                      </a:pPr>
                      <a:r>
                        <a:rPr lang="en-US" sz="1400" kern="1200" dirty="0">
                          <a:solidFill>
                            <a:schemeClr val="dk1"/>
                          </a:solidFill>
                          <a:latin typeface="+mn-lt"/>
                          <a:ea typeface="+mn-ea"/>
                          <a:cs typeface="+mn-cs"/>
                        </a:rPr>
                        <a:t>Present</a:t>
                      </a:r>
                    </a:p>
                  </a:txBody>
                  <a:tcPr marL="68580" marR="68580" marT="0" marB="0"/>
                </a:tc>
                <a:tc>
                  <a:txBody>
                    <a:bodyPr/>
                    <a:lstStyle/>
                    <a:p>
                      <a:pPr marL="0" marR="0" algn="l" defTabSz="685800" rtl="0" eaLnBrk="1" fontAlgn="base" latinLnBrk="0" hangingPunct="1">
                        <a:spcBef>
                          <a:spcPts val="0"/>
                        </a:spcBef>
                        <a:spcAft>
                          <a:spcPts val="0"/>
                        </a:spcAft>
                        <a:buClr>
                          <a:srgbClr val="006899"/>
                        </a:buClr>
                        <a:buFontTx/>
                        <a:buNone/>
                        <a:tabLst>
                          <a:tab pos="200025" algn="l"/>
                        </a:tabLst>
                        <a:defRPr/>
                      </a:pPr>
                      <a:r>
                        <a:rPr lang="en-US" sz="1400" kern="1200" dirty="0">
                          <a:solidFill>
                            <a:schemeClr val="dk1"/>
                          </a:solidFill>
                          <a:latin typeface="+mn-lt"/>
                          <a:ea typeface="+mn-ea"/>
                          <a:cs typeface="+mn-cs"/>
                        </a:rPr>
                        <a:t>Exchange</a:t>
                      </a:r>
                    </a:p>
                  </a:txBody>
                  <a:tcPr marL="68580" marR="68580" marT="0" marB="0"/>
                </a:tc>
                <a:extLst>
                  <a:ext uri="{0D108BD9-81ED-4DB2-BD59-A6C34878D82A}">
                    <a16:rowId xmlns:a16="http://schemas.microsoft.com/office/drawing/2014/main" val="10002"/>
                  </a:ext>
                </a:extLst>
              </a:tr>
              <a:tr h="387912">
                <a:tc>
                  <a:txBody>
                    <a:bodyPr/>
                    <a:lstStyle/>
                    <a:p>
                      <a:pPr marL="0" marR="0" algn="l" defTabSz="685800" rtl="0" eaLnBrk="1" fontAlgn="base" latinLnBrk="0" hangingPunct="1">
                        <a:spcBef>
                          <a:spcPts val="0"/>
                        </a:spcBef>
                        <a:spcAft>
                          <a:spcPts val="0"/>
                        </a:spcAft>
                        <a:buClr>
                          <a:srgbClr val="006899"/>
                        </a:buClr>
                        <a:buFontTx/>
                        <a:buNone/>
                        <a:tabLst>
                          <a:tab pos="200025" algn="l"/>
                        </a:tabLst>
                        <a:defRPr/>
                      </a:pPr>
                      <a:r>
                        <a:rPr lang="en-US" sz="1400" kern="1200" dirty="0">
                          <a:solidFill>
                            <a:schemeClr val="dk1"/>
                          </a:solidFill>
                          <a:latin typeface="+mn-lt"/>
                          <a:ea typeface="+mn-ea"/>
                          <a:cs typeface="+mn-cs"/>
                        </a:rPr>
                        <a:t>Expansion</a:t>
                      </a:r>
                    </a:p>
                  </a:txBody>
                  <a:tcPr marL="68580" marR="68580" marT="0" marB="0"/>
                </a:tc>
                <a:tc>
                  <a:txBody>
                    <a:bodyPr/>
                    <a:lstStyle/>
                    <a:p>
                      <a:pPr marL="0" marR="0" algn="l" defTabSz="685800" rtl="0" eaLnBrk="1" fontAlgn="base" latinLnBrk="0" hangingPunct="1">
                        <a:spcBef>
                          <a:spcPts val="0"/>
                        </a:spcBef>
                        <a:spcAft>
                          <a:spcPts val="0"/>
                        </a:spcAft>
                        <a:buClr>
                          <a:srgbClr val="006899"/>
                        </a:buClr>
                        <a:buFontTx/>
                        <a:buNone/>
                        <a:tabLst>
                          <a:tab pos="200025" algn="l"/>
                        </a:tabLst>
                        <a:defRPr/>
                      </a:pPr>
                      <a:r>
                        <a:rPr lang="en-US" sz="1400" kern="1200" dirty="0">
                          <a:solidFill>
                            <a:schemeClr val="dk1"/>
                          </a:solidFill>
                          <a:latin typeface="+mn-lt"/>
                          <a:ea typeface="+mn-ea"/>
                          <a:cs typeface="+mn-cs"/>
                        </a:rPr>
                        <a:t>Expert</a:t>
                      </a:r>
                    </a:p>
                  </a:txBody>
                  <a:tcPr marL="68580" marR="68580" marT="0" marB="0"/>
                </a:tc>
                <a:extLst>
                  <a:ext uri="{0D108BD9-81ED-4DB2-BD59-A6C34878D82A}">
                    <a16:rowId xmlns:a16="http://schemas.microsoft.com/office/drawing/2014/main" val="10003"/>
                  </a:ext>
                </a:extLst>
              </a:tr>
              <a:tr h="387912">
                <a:tc>
                  <a:txBody>
                    <a:bodyPr/>
                    <a:lstStyle/>
                    <a:p>
                      <a:pPr marL="0" marR="0" algn="l" defTabSz="685800" rtl="0" eaLnBrk="1" fontAlgn="base" latinLnBrk="0" hangingPunct="1">
                        <a:spcBef>
                          <a:spcPts val="0"/>
                        </a:spcBef>
                        <a:spcAft>
                          <a:spcPts val="0"/>
                        </a:spcAft>
                        <a:buClr>
                          <a:srgbClr val="006899"/>
                        </a:buClr>
                        <a:buFontTx/>
                        <a:buNone/>
                        <a:tabLst>
                          <a:tab pos="200025" algn="l"/>
                        </a:tabLst>
                        <a:defRPr/>
                      </a:pPr>
                      <a:r>
                        <a:rPr lang="en-US" sz="1400" kern="1200" dirty="0">
                          <a:solidFill>
                            <a:schemeClr val="dk1"/>
                          </a:solidFill>
                          <a:latin typeface="+mn-lt"/>
                          <a:ea typeface="+mn-ea"/>
                          <a:cs typeface="+mn-cs"/>
                        </a:rPr>
                        <a:t>Error</a:t>
                      </a:r>
                    </a:p>
                  </a:txBody>
                  <a:tcPr marL="68580" marR="68580" marT="0" marB="0"/>
                </a:tc>
                <a:tc>
                  <a:txBody>
                    <a:bodyPr/>
                    <a:lstStyle/>
                    <a:p>
                      <a:pPr marL="0" marR="0" algn="l" defTabSz="685800" rtl="0" eaLnBrk="1" fontAlgn="base" latinLnBrk="0" hangingPunct="1">
                        <a:spcBef>
                          <a:spcPts val="0"/>
                        </a:spcBef>
                        <a:spcAft>
                          <a:spcPts val="0"/>
                        </a:spcAft>
                        <a:buClr>
                          <a:srgbClr val="006899"/>
                        </a:buClr>
                        <a:buFontTx/>
                        <a:buNone/>
                        <a:tabLst>
                          <a:tab pos="200025" algn="l"/>
                        </a:tabLst>
                        <a:defRPr/>
                      </a:pPr>
                      <a:r>
                        <a:rPr lang="en-US" sz="1400" kern="1200" dirty="0">
                          <a:solidFill>
                            <a:schemeClr val="dk1"/>
                          </a:solidFill>
                          <a:latin typeface="+mn-lt"/>
                          <a:ea typeface="+mn-ea"/>
                          <a:cs typeface="+mn-cs"/>
                        </a:rPr>
                        <a:t>Expectation</a:t>
                      </a:r>
                    </a:p>
                  </a:txBody>
                  <a:tcPr marL="68580" marR="68580" marT="0" marB="0"/>
                </a:tc>
                <a:extLst>
                  <a:ext uri="{0D108BD9-81ED-4DB2-BD59-A6C34878D82A}">
                    <a16:rowId xmlns:a16="http://schemas.microsoft.com/office/drawing/2014/main" val="10004"/>
                  </a:ext>
                </a:extLst>
              </a:tr>
              <a:tr h="387912">
                <a:tc>
                  <a:txBody>
                    <a:bodyPr/>
                    <a:lstStyle/>
                    <a:p>
                      <a:pPr marL="0" marR="0" algn="l" defTabSz="685800" rtl="0" eaLnBrk="1" fontAlgn="base" latinLnBrk="0" hangingPunct="1">
                        <a:spcBef>
                          <a:spcPts val="0"/>
                        </a:spcBef>
                        <a:spcAft>
                          <a:spcPts val="0"/>
                        </a:spcAft>
                        <a:buClr>
                          <a:srgbClr val="006899"/>
                        </a:buClr>
                        <a:buFontTx/>
                        <a:buNone/>
                        <a:tabLst>
                          <a:tab pos="200025" algn="l"/>
                        </a:tabLst>
                        <a:defRPr/>
                      </a:pPr>
                      <a:r>
                        <a:rPr lang="en-US" sz="1400" kern="1200" dirty="0">
                          <a:solidFill>
                            <a:schemeClr val="dk1"/>
                          </a:solidFill>
                          <a:latin typeface="+mn-lt"/>
                          <a:ea typeface="+mn-ea"/>
                          <a:cs typeface="+mn-cs"/>
                        </a:rPr>
                        <a:t>Measure</a:t>
                      </a:r>
                    </a:p>
                  </a:txBody>
                  <a:tcPr marL="68580" marR="68580" marT="0" marB="0"/>
                </a:tc>
                <a:tc>
                  <a:txBody>
                    <a:bodyPr/>
                    <a:lstStyle/>
                    <a:p>
                      <a:pPr marL="0" marR="0" algn="l" defTabSz="685800" rtl="0" eaLnBrk="1" fontAlgn="base" latinLnBrk="0" hangingPunct="1">
                        <a:spcBef>
                          <a:spcPts val="0"/>
                        </a:spcBef>
                        <a:spcAft>
                          <a:spcPts val="0"/>
                        </a:spcAft>
                        <a:buClr>
                          <a:srgbClr val="006899"/>
                        </a:buClr>
                        <a:buFontTx/>
                        <a:buNone/>
                        <a:tabLst>
                          <a:tab pos="200025" algn="l"/>
                        </a:tabLst>
                        <a:defRPr/>
                      </a:pPr>
                      <a:r>
                        <a:rPr lang="en-US" sz="1400" kern="1200" dirty="0">
                          <a:solidFill>
                            <a:schemeClr val="dk1"/>
                          </a:solidFill>
                          <a:latin typeface="+mn-lt"/>
                          <a:ea typeface="+mn-ea"/>
                          <a:cs typeface="+mn-cs"/>
                        </a:rPr>
                        <a:t>Necessary</a:t>
                      </a:r>
                    </a:p>
                  </a:txBody>
                  <a:tcPr marL="68580" marR="68580" marT="0" marB="0"/>
                </a:tc>
                <a:extLst>
                  <a:ext uri="{0D108BD9-81ED-4DB2-BD59-A6C34878D82A}">
                    <a16:rowId xmlns:a16="http://schemas.microsoft.com/office/drawing/2014/main" val="10005"/>
                  </a:ext>
                </a:extLst>
              </a:tr>
            </a:tbl>
          </a:graphicData>
        </a:graphic>
      </p:graphicFrame>
      <p:graphicFrame>
        <p:nvGraphicFramePr>
          <p:cNvPr id="12" name="Content Placeholder 3">
            <a:extLst>
              <a:ext uri="{FF2B5EF4-FFF2-40B4-BE49-F238E27FC236}">
                <a16:creationId xmlns:a16="http://schemas.microsoft.com/office/drawing/2014/main" id="{D9F62B69-07EE-4DED-AFEE-0C42D2E78A1F}"/>
              </a:ext>
            </a:extLst>
          </p:cNvPr>
          <p:cNvGraphicFramePr>
            <a:graphicFrameLocks/>
          </p:cNvGraphicFramePr>
          <p:nvPr/>
        </p:nvGraphicFramePr>
        <p:xfrm>
          <a:off x="5618927" y="3852127"/>
          <a:ext cx="3657601" cy="2327969"/>
        </p:xfrm>
        <a:graphic>
          <a:graphicData uri="http://schemas.openxmlformats.org/drawingml/2006/table">
            <a:tbl>
              <a:tblPr>
                <a:tableStyleId>{E8B1032C-EA38-4F05-BA0D-38AFFFC7BED3}</a:tableStyleId>
              </a:tblPr>
              <a:tblGrid>
                <a:gridCol w="1981200">
                  <a:extLst>
                    <a:ext uri="{9D8B030D-6E8A-4147-A177-3AD203B41FA5}">
                      <a16:colId xmlns:a16="http://schemas.microsoft.com/office/drawing/2014/main" val="20000"/>
                    </a:ext>
                  </a:extLst>
                </a:gridCol>
                <a:gridCol w="1676401">
                  <a:extLst>
                    <a:ext uri="{9D8B030D-6E8A-4147-A177-3AD203B41FA5}">
                      <a16:colId xmlns:a16="http://schemas.microsoft.com/office/drawing/2014/main" val="20001"/>
                    </a:ext>
                  </a:extLst>
                </a:gridCol>
              </a:tblGrid>
              <a:tr h="312629">
                <a:tc>
                  <a:txBody>
                    <a:bodyPr/>
                    <a:lstStyle/>
                    <a:p>
                      <a:pPr marL="0" marR="0" algn="l">
                        <a:spcBef>
                          <a:spcPts val="0"/>
                        </a:spcBef>
                        <a:spcAft>
                          <a:spcPts val="0"/>
                        </a:spcAft>
                        <a:tabLst>
                          <a:tab pos="200025" algn="l"/>
                        </a:tabLst>
                      </a:pPr>
                      <a:r>
                        <a:rPr lang="en-US" sz="1400" kern="1200" dirty="0"/>
                        <a:t>Architect</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Remarkable</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312629">
                <a:tc>
                  <a:txBody>
                    <a:bodyPr/>
                    <a:lstStyle/>
                    <a:p>
                      <a:pPr marL="0" marR="0" algn="l">
                        <a:spcBef>
                          <a:spcPts val="0"/>
                        </a:spcBef>
                        <a:spcAft>
                          <a:spcPts val="0"/>
                        </a:spcAft>
                      </a:pPr>
                      <a:r>
                        <a:rPr lang="en-US" sz="1400" kern="1200" dirty="0"/>
                        <a:t>Arbitrary</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Garbage</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12629">
                <a:tc>
                  <a:txBody>
                    <a:bodyPr/>
                    <a:lstStyle/>
                    <a:p>
                      <a:pPr marL="0" marR="0" algn="l">
                        <a:spcBef>
                          <a:spcPts val="0"/>
                        </a:spcBef>
                        <a:spcAft>
                          <a:spcPts val="0"/>
                        </a:spcAft>
                      </a:pPr>
                      <a:r>
                        <a:rPr lang="en-US" sz="1400" kern="1200" dirty="0"/>
                        <a:t>Pharmaceutical</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Graph</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12629">
                <a:tc>
                  <a:txBody>
                    <a:bodyPr/>
                    <a:lstStyle/>
                    <a:p>
                      <a:pPr marL="0" marR="0" algn="l">
                        <a:spcBef>
                          <a:spcPts val="0"/>
                        </a:spcBef>
                        <a:spcAft>
                          <a:spcPts val="0"/>
                        </a:spcAft>
                      </a:pPr>
                      <a:r>
                        <a:rPr lang="en-US" sz="1400" kern="1200" dirty="0"/>
                        <a:t>Benchmark</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Harmful</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359151">
                <a:tc>
                  <a:txBody>
                    <a:bodyPr/>
                    <a:lstStyle/>
                    <a:p>
                      <a:pPr marL="0" marR="0" algn="l">
                        <a:spcBef>
                          <a:spcPts val="0"/>
                        </a:spcBef>
                        <a:spcAft>
                          <a:spcPts val="0"/>
                        </a:spcAft>
                        <a:tabLst>
                          <a:tab pos="2238375" algn="l"/>
                        </a:tabLst>
                      </a:pPr>
                      <a:r>
                        <a:rPr lang="en-US" sz="1400" kern="1200" dirty="0"/>
                        <a:t>Argument</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Tardy</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359151">
                <a:tc>
                  <a:txBody>
                    <a:bodyPr/>
                    <a:lstStyle/>
                    <a:p>
                      <a:pPr marL="0" marR="0" algn="l">
                        <a:spcBef>
                          <a:spcPts val="0"/>
                        </a:spcBef>
                        <a:spcAft>
                          <a:spcPts val="0"/>
                        </a:spcAft>
                      </a:pPr>
                      <a:r>
                        <a:rPr lang="en-US" sz="1400" kern="1200" dirty="0"/>
                        <a:t>Harbor</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Start</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359151">
                <a:tc>
                  <a:txBody>
                    <a:bodyPr/>
                    <a:lstStyle/>
                    <a:p>
                      <a:pPr marL="0" marR="0" algn="l">
                        <a:spcBef>
                          <a:spcPts val="0"/>
                        </a:spcBef>
                        <a:spcAft>
                          <a:spcPts val="0"/>
                        </a:spcAft>
                      </a:pPr>
                      <a:r>
                        <a:rPr lang="en-US" sz="1400" kern="1200" dirty="0"/>
                        <a:t>Charge</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Guard</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30304847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2681-CE03-4F95-B521-CF1AFA4E5952}"/>
              </a:ext>
            </a:extLst>
          </p:cNvPr>
          <p:cNvSpPr>
            <a:spLocks noGrp="1"/>
          </p:cNvSpPr>
          <p:nvPr>
            <p:ph type="ctrTitle"/>
          </p:nvPr>
        </p:nvSpPr>
        <p:spPr>
          <a:xfrm>
            <a:off x="720000" y="1800000"/>
            <a:ext cx="6120000" cy="1800000"/>
          </a:xfrm>
        </p:spPr>
        <p:txBody>
          <a:bodyPr/>
          <a:lstStyle/>
          <a:p>
            <a:r>
              <a:rPr lang="en-US"/>
              <a:t>Thank you!</a:t>
            </a:r>
            <a:endParaRPr lang="en-US" dirty="0"/>
          </a:p>
        </p:txBody>
      </p:sp>
      <p:sp>
        <p:nvSpPr>
          <p:cNvPr id="3" name="Subtitle 2">
            <a:extLst>
              <a:ext uri="{FF2B5EF4-FFF2-40B4-BE49-F238E27FC236}">
                <a16:creationId xmlns:a16="http://schemas.microsoft.com/office/drawing/2014/main" id="{4D4D68B3-5391-4022-9986-B28ED4476EEF}"/>
              </a:ext>
            </a:extLst>
          </p:cNvPr>
          <p:cNvSpPr>
            <a:spLocks noGrp="1"/>
          </p:cNvSpPr>
          <p:nvPr>
            <p:ph type="subTitle" idx="1"/>
          </p:nvPr>
        </p:nvSpPr>
        <p:spPr>
          <a:xfrm>
            <a:off x="720000" y="3779999"/>
            <a:ext cx="6120000" cy="720000"/>
          </a:xfrm>
        </p:spPr>
        <p:txBody>
          <a:bodyPr/>
          <a:lstStyle/>
          <a:p>
            <a:r>
              <a:rPr lang="en-US" altLang="en-US"/>
              <a:t>Persistent University</a:t>
            </a:r>
            <a:endParaRPr lang="en-US" altLang="en-US" dirty="0"/>
          </a:p>
        </p:txBody>
      </p:sp>
    </p:spTree>
    <p:custDataLst>
      <p:tags r:id="rId1"/>
    </p:custDataLst>
    <p:extLst>
      <p:ext uri="{BB962C8B-B14F-4D97-AF65-F5344CB8AC3E}">
        <p14:creationId xmlns:p14="http://schemas.microsoft.com/office/powerpoint/2010/main" val="1096547428"/>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98B4-08F7-46E8-B01F-8C6F18E4D30A}"/>
              </a:ext>
            </a:extLst>
          </p:cNvPr>
          <p:cNvSpPr>
            <a:spLocks noGrp="1"/>
          </p:cNvSpPr>
          <p:nvPr>
            <p:ph type="title"/>
          </p:nvPr>
        </p:nvSpPr>
        <p:spPr/>
        <p:txBody>
          <a:bodyPr/>
          <a:lstStyle/>
          <a:p>
            <a:r>
              <a:rPr lang="en-US" dirty="0"/>
              <a:t>Write 10 Words, with four or more letters, for each of these sounds. </a:t>
            </a:r>
          </a:p>
        </p:txBody>
      </p:sp>
      <p:graphicFrame>
        <p:nvGraphicFramePr>
          <p:cNvPr id="6" name="Table 6">
            <a:extLst>
              <a:ext uri="{FF2B5EF4-FFF2-40B4-BE49-F238E27FC236}">
                <a16:creationId xmlns:a16="http://schemas.microsoft.com/office/drawing/2014/main" id="{74EC723C-C953-4C5E-BCAD-3442DA8602F3}"/>
              </a:ext>
            </a:extLst>
          </p:cNvPr>
          <p:cNvGraphicFramePr>
            <a:graphicFrameLocks noGrp="1"/>
          </p:cNvGraphicFramePr>
          <p:nvPr>
            <p:ph idx="1"/>
            <p:extLst>
              <p:ext uri="{D42A27DB-BD31-4B8C-83A1-F6EECF244321}">
                <p14:modId xmlns:p14="http://schemas.microsoft.com/office/powerpoint/2010/main" val="3332973095"/>
              </p:ext>
            </p:extLst>
          </p:nvPr>
        </p:nvGraphicFramePr>
        <p:xfrm>
          <a:off x="964474" y="980719"/>
          <a:ext cx="10120866" cy="5552118"/>
        </p:xfrm>
        <a:graphic>
          <a:graphicData uri="http://schemas.openxmlformats.org/drawingml/2006/table">
            <a:tbl>
              <a:tblPr firstRow="1" bandRow="1">
                <a:tableStyleId>{616DA210-FB5B-4158-B5E0-FEB733F419BA}</a:tableStyleId>
              </a:tblPr>
              <a:tblGrid>
                <a:gridCol w="1686811">
                  <a:extLst>
                    <a:ext uri="{9D8B030D-6E8A-4147-A177-3AD203B41FA5}">
                      <a16:colId xmlns:a16="http://schemas.microsoft.com/office/drawing/2014/main" val="3043341678"/>
                    </a:ext>
                  </a:extLst>
                </a:gridCol>
                <a:gridCol w="1686811">
                  <a:extLst>
                    <a:ext uri="{9D8B030D-6E8A-4147-A177-3AD203B41FA5}">
                      <a16:colId xmlns:a16="http://schemas.microsoft.com/office/drawing/2014/main" val="4131316193"/>
                    </a:ext>
                  </a:extLst>
                </a:gridCol>
                <a:gridCol w="1686811">
                  <a:extLst>
                    <a:ext uri="{9D8B030D-6E8A-4147-A177-3AD203B41FA5}">
                      <a16:colId xmlns:a16="http://schemas.microsoft.com/office/drawing/2014/main" val="2634834947"/>
                    </a:ext>
                  </a:extLst>
                </a:gridCol>
                <a:gridCol w="1686811">
                  <a:extLst>
                    <a:ext uri="{9D8B030D-6E8A-4147-A177-3AD203B41FA5}">
                      <a16:colId xmlns:a16="http://schemas.microsoft.com/office/drawing/2014/main" val="1852538987"/>
                    </a:ext>
                  </a:extLst>
                </a:gridCol>
                <a:gridCol w="1686811">
                  <a:extLst>
                    <a:ext uri="{9D8B030D-6E8A-4147-A177-3AD203B41FA5}">
                      <a16:colId xmlns:a16="http://schemas.microsoft.com/office/drawing/2014/main" val="362146378"/>
                    </a:ext>
                  </a:extLst>
                </a:gridCol>
                <a:gridCol w="1686811">
                  <a:extLst>
                    <a:ext uri="{9D8B030D-6E8A-4147-A177-3AD203B41FA5}">
                      <a16:colId xmlns:a16="http://schemas.microsoft.com/office/drawing/2014/main" val="3959880886"/>
                    </a:ext>
                  </a:extLst>
                </a:gridCol>
              </a:tblGrid>
              <a:tr h="504738">
                <a:tc>
                  <a:txBody>
                    <a:bodyPr/>
                    <a:lstStyle/>
                    <a:p>
                      <a:pPr algn="ctr"/>
                      <a:r>
                        <a:rPr lang="en-US" sz="1400" dirty="0"/>
                        <a:t>B</a:t>
                      </a:r>
                      <a:r>
                        <a:rPr lang="en-US" sz="1400" u="sng" dirty="0"/>
                        <a:t>i</a:t>
                      </a:r>
                      <a:r>
                        <a:rPr lang="en-US" sz="1400" dirty="0"/>
                        <a:t>t</a:t>
                      </a:r>
                      <a:endParaRPr lang="en-US" dirty="0"/>
                    </a:p>
                  </a:txBody>
                  <a:tcPr anchor="ctr">
                    <a:solidFill>
                      <a:schemeClr val="tx2">
                        <a:lumMod val="20000"/>
                        <a:lumOff val="80000"/>
                      </a:schemeClr>
                    </a:solidFill>
                  </a:tcPr>
                </a:tc>
                <a:tc>
                  <a:txBody>
                    <a:bodyPr/>
                    <a:lstStyle/>
                    <a:p>
                      <a:pPr algn="ctr"/>
                      <a:r>
                        <a:rPr lang="en-US" sz="1400" dirty="0"/>
                        <a:t>P</a:t>
                      </a:r>
                      <a:r>
                        <a:rPr lang="en-US" sz="1400" u="sng" dirty="0"/>
                        <a:t>u</a:t>
                      </a:r>
                      <a:r>
                        <a:rPr lang="en-US" sz="1400" dirty="0"/>
                        <a:t>ll</a:t>
                      </a:r>
                      <a:endParaRPr lang="en-US" dirty="0"/>
                    </a:p>
                  </a:txBody>
                  <a:tcPr anchor="ctr">
                    <a:solidFill>
                      <a:schemeClr val="tx2">
                        <a:lumMod val="20000"/>
                        <a:lumOff val="80000"/>
                      </a:schemeClr>
                    </a:solidFill>
                  </a:tcPr>
                </a:tc>
                <a:tc>
                  <a:txBody>
                    <a:bodyPr/>
                    <a:lstStyle/>
                    <a:p>
                      <a:pPr algn="ctr"/>
                      <a:r>
                        <a:rPr lang="en-US" sz="1400" dirty="0"/>
                        <a:t>S</a:t>
                      </a:r>
                      <a:r>
                        <a:rPr lang="en-US" sz="1400" u="sng" dirty="0"/>
                        <a:t>u</a:t>
                      </a:r>
                      <a:r>
                        <a:rPr lang="en-US" sz="1400" dirty="0"/>
                        <a:t>n</a:t>
                      </a:r>
                      <a:endParaRPr lang="en-US" dirty="0"/>
                    </a:p>
                  </a:txBody>
                  <a:tcPr anchor="ctr">
                    <a:solidFill>
                      <a:schemeClr val="tx2">
                        <a:lumMod val="20000"/>
                        <a:lumOff val="80000"/>
                      </a:schemeClr>
                    </a:solidFill>
                  </a:tcPr>
                </a:tc>
                <a:tc>
                  <a:txBody>
                    <a:bodyPr/>
                    <a:lstStyle/>
                    <a:p>
                      <a:pPr algn="ctr"/>
                      <a:r>
                        <a:rPr lang="en-US" sz="1400" u="sng" dirty="0"/>
                        <a:t>A</a:t>
                      </a:r>
                      <a:r>
                        <a:rPr lang="en-US" sz="1400" dirty="0"/>
                        <a:t>ccount</a:t>
                      </a:r>
                      <a:endParaRPr lang="en-US" dirty="0"/>
                    </a:p>
                  </a:txBody>
                  <a:tcPr anchor="ctr">
                    <a:solidFill>
                      <a:schemeClr val="tx2">
                        <a:lumMod val="20000"/>
                        <a:lumOff val="80000"/>
                      </a:schemeClr>
                    </a:solidFill>
                  </a:tcPr>
                </a:tc>
                <a:tc>
                  <a:txBody>
                    <a:bodyPr/>
                    <a:lstStyle/>
                    <a:p>
                      <a:pPr algn="ctr"/>
                      <a:r>
                        <a:rPr lang="en-US" dirty="0"/>
                        <a:t>B</a:t>
                      </a:r>
                      <a:r>
                        <a:rPr lang="en-US" u="sng" dirty="0"/>
                        <a:t>e</a:t>
                      </a:r>
                      <a:r>
                        <a:rPr lang="en-US" dirty="0"/>
                        <a:t>t</a:t>
                      </a:r>
                    </a:p>
                  </a:txBody>
                  <a:tcPr anchor="ctr">
                    <a:solidFill>
                      <a:schemeClr val="tx2">
                        <a:lumMod val="20000"/>
                        <a:lumOff val="80000"/>
                      </a:schemeClr>
                    </a:solidFill>
                  </a:tcPr>
                </a:tc>
                <a:tc>
                  <a:txBody>
                    <a:bodyPr/>
                    <a:lstStyle/>
                    <a:p>
                      <a:pPr algn="ctr"/>
                      <a:r>
                        <a:rPr lang="en-US" dirty="0"/>
                        <a:t>B</a:t>
                      </a:r>
                      <a:r>
                        <a:rPr lang="en-US" u="sng" dirty="0"/>
                        <a:t>a</a:t>
                      </a:r>
                      <a:r>
                        <a:rPr lang="en-US" dirty="0"/>
                        <a:t>t</a:t>
                      </a:r>
                    </a:p>
                  </a:txBody>
                  <a:tcPr anchor="ctr">
                    <a:solidFill>
                      <a:schemeClr val="tx2">
                        <a:lumMod val="20000"/>
                        <a:lumOff val="80000"/>
                      </a:schemeClr>
                    </a:solidFill>
                  </a:tcPr>
                </a:tc>
                <a:extLst>
                  <a:ext uri="{0D108BD9-81ED-4DB2-BD59-A6C34878D82A}">
                    <a16:rowId xmlns:a16="http://schemas.microsoft.com/office/drawing/2014/main" val="3267346432"/>
                  </a:ext>
                </a:extLst>
              </a:tr>
              <a:tr h="504738">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extLst>
                  <a:ext uri="{0D108BD9-81ED-4DB2-BD59-A6C34878D82A}">
                    <a16:rowId xmlns:a16="http://schemas.microsoft.com/office/drawing/2014/main" val="2848077015"/>
                  </a:ext>
                </a:extLst>
              </a:tr>
              <a:tr h="504738">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extLst>
                  <a:ext uri="{0D108BD9-81ED-4DB2-BD59-A6C34878D82A}">
                    <a16:rowId xmlns:a16="http://schemas.microsoft.com/office/drawing/2014/main" val="3307927960"/>
                  </a:ext>
                </a:extLst>
              </a:tr>
              <a:tr h="504738">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extLst>
                  <a:ext uri="{0D108BD9-81ED-4DB2-BD59-A6C34878D82A}">
                    <a16:rowId xmlns:a16="http://schemas.microsoft.com/office/drawing/2014/main" val="985643683"/>
                  </a:ext>
                </a:extLst>
              </a:tr>
              <a:tr h="504738">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extLst>
                  <a:ext uri="{0D108BD9-81ED-4DB2-BD59-A6C34878D82A}">
                    <a16:rowId xmlns:a16="http://schemas.microsoft.com/office/drawing/2014/main" val="665691377"/>
                  </a:ext>
                </a:extLst>
              </a:tr>
              <a:tr h="504738">
                <a:tc>
                  <a:txBody>
                    <a:bodyPr/>
                    <a:lstStyle/>
                    <a:p>
                      <a:endParaRPr lang="en-US" dirty="0"/>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extLst>
                  <a:ext uri="{0D108BD9-81ED-4DB2-BD59-A6C34878D82A}">
                    <a16:rowId xmlns:a16="http://schemas.microsoft.com/office/drawing/2014/main" val="2264368366"/>
                  </a:ext>
                </a:extLst>
              </a:tr>
              <a:tr h="504738">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extLst>
                  <a:ext uri="{0D108BD9-81ED-4DB2-BD59-A6C34878D82A}">
                    <a16:rowId xmlns:a16="http://schemas.microsoft.com/office/drawing/2014/main" val="1137255695"/>
                  </a:ext>
                </a:extLst>
              </a:tr>
              <a:tr h="504738">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extLst>
                  <a:ext uri="{0D108BD9-81ED-4DB2-BD59-A6C34878D82A}">
                    <a16:rowId xmlns:a16="http://schemas.microsoft.com/office/drawing/2014/main" val="4011107042"/>
                  </a:ext>
                </a:extLst>
              </a:tr>
              <a:tr h="504738">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extLst>
                  <a:ext uri="{0D108BD9-81ED-4DB2-BD59-A6C34878D82A}">
                    <a16:rowId xmlns:a16="http://schemas.microsoft.com/office/drawing/2014/main" val="2900801972"/>
                  </a:ext>
                </a:extLst>
              </a:tr>
              <a:tr h="504738">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extLst>
                  <a:ext uri="{0D108BD9-81ED-4DB2-BD59-A6C34878D82A}">
                    <a16:rowId xmlns:a16="http://schemas.microsoft.com/office/drawing/2014/main" val="4200361462"/>
                  </a:ext>
                </a:extLst>
              </a:tr>
              <a:tr h="504738">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extLst>
                  <a:ext uri="{0D108BD9-81ED-4DB2-BD59-A6C34878D82A}">
                    <a16:rowId xmlns:a16="http://schemas.microsoft.com/office/drawing/2014/main" val="2108428154"/>
                  </a:ext>
                </a:extLst>
              </a:tr>
            </a:tbl>
          </a:graphicData>
        </a:graphic>
      </p:graphicFrame>
      <p:sp>
        <p:nvSpPr>
          <p:cNvPr id="4" name="Footer Placeholder 3">
            <a:extLst>
              <a:ext uri="{FF2B5EF4-FFF2-40B4-BE49-F238E27FC236}">
                <a16:creationId xmlns:a16="http://schemas.microsoft.com/office/drawing/2014/main" id="{CF90A0D8-7655-4017-9E2A-7492C834480C}"/>
              </a:ext>
            </a:extLst>
          </p:cNvPr>
          <p:cNvSpPr>
            <a:spLocks noGrp="1"/>
          </p:cNvSpPr>
          <p:nvPr>
            <p:ph type="ftr" sz="quarter"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3FF99818-60D5-4528-A093-C75032FC31C9}"/>
              </a:ext>
            </a:extLst>
          </p:cNvPr>
          <p:cNvSpPr>
            <a:spLocks noGrp="1"/>
          </p:cNvSpPr>
          <p:nvPr>
            <p:ph type="sldNum" sz="quarter" idx="11"/>
          </p:nvPr>
        </p:nvSpPr>
        <p:spPr/>
        <p:txBody>
          <a:bodyPr/>
          <a:lstStyle/>
          <a:p>
            <a:pPr>
              <a:defRPr/>
            </a:pPr>
            <a:fld id="{045590A8-8172-4C53-B4FC-82128C34FE3B}" type="slidenum">
              <a:rPr lang="en-US" smtClean="0"/>
              <a:pPr>
                <a:defRPr/>
              </a:pPr>
              <a:t>3</a:t>
            </a:fld>
            <a:endParaRPr lang="en-US"/>
          </a:p>
        </p:txBody>
      </p:sp>
    </p:spTree>
    <p:custDataLst>
      <p:tags r:id="rId1"/>
    </p:custDataLst>
    <p:extLst>
      <p:ext uri="{BB962C8B-B14F-4D97-AF65-F5344CB8AC3E}">
        <p14:creationId xmlns:p14="http://schemas.microsoft.com/office/powerpoint/2010/main" val="417802846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F1657-1675-4BB5-9845-01440044C246}"/>
              </a:ext>
            </a:extLst>
          </p:cNvPr>
          <p:cNvSpPr>
            <a:spLocks noGrp="1"/>
          </p:cNvSpPr>
          <p:nvPr>
            <p:ph type="title"/>
          </p:nvPr>
        </p:nvSpPr>
        <p:spPr>
          <a:xfrm>
            <a:off x="360363" y="310954"/>
            <a:ext cx="11453812" cy="360362"/>
          </a:xfrm>
        </p:spPr>
        <p:txBody>
          <a:bodyPr/>
          <a:lstStyle/>
          <a:p>
            <a:r>
              <a:rPr lang="en-US" sz="2400" dirty="0"/>
              <a:t>Practice Long Vowel Sounds</a:t>
            </a:r>
          </a:p>
        </p:txBody>
      </p:sp>
      <p:sp>
        <p:nvSpPr>
          <p:cNvPr id="4" name="Footer Placeholder 3">
            <a:extLst>
              <a:ext uri="{FF2B5EF4-FFF2-40B4-BE49-F238E27FC236}">
                <a16:creationId xmlns:a16="http://schemas.microsoft.com/office/drawing/2014/main" id="{64A39F01-EDB8-462A-A1F7-77575A166D16}"/>
              </a:ext>
            </a:extLst>
          </p:cNvPr>
          <p:cNvSpPr>
            <a:spLocks noGrp="1"/>
          </p:cNvSpPr>
          <p:nvPr>
            <p:ph type="ftr" sz="quarter"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EF093084-17AD-4F3C-84DC-CE4115FBA4B9}"/>
              </a:ext>
            </a:extLst>
          </p:cNvPr>
          <p:cNvSpPr>
            <a:spLocks noGrp="1"/>
          </p:cNvSpPr>
          <p:nvPr>
            <p:ph type="sldNum" sz="quarter" idx="11"/>
          </p:nvPr>
        </p:nvSpPr>
        <p:spPr/>
        <p:txBody>
          <a:bodyPr/>
          <a:lstStyle/>
          <a:p>
            <a:pPr>
              <a:defRPr/>
            </a:pPr>
            <a:fld id="{045590A8-8172-4C53-B4FC-82128C34FE3B}" type="slidenum">
              <a:rPr lang="en-US" smtClean="0"/>
              <a:pPr>
                <a:defRPr/>
              </a:pPr>
              <a:t>4</a:t>
            </a:fld>
            <a:endParaRPr lang="en-US"/>
          </a:p>
        </p:txBody>
      </p:sp>
      <p:graphicFrame>
        <p:nvGraphicFramePr>
          <p:cNvPr id="6" name="Content Placeholder 3">
            <a:extLst>
              <a:ext uri="{FF2B5EF4-FFF2-40B4-BE49-F238E27FC236}">
                <a16:creationId xmlns:a16="http://schemas.microsoft.com/office/drawing/2014/main" id="{9F07A810-7B59-405E-B9B9-FC19C147DB20}"/>
              </a:ext>
            </a:extLst>
          </p:cNvPr>
          <p:cNvGraphicFramePr>
            <a:graphicFrameLocks noGrp="1"/>
          </p:cNvGraphicFramePr>
          <p:nvPr>
            <p:ph idx="1"/>
          </p:nvPr>
        </p:nvGraphicFramePr>
        <p:xfrm>
          <a:off x="7148514" y="935038"/>
          <a:ext cx="2500055" cy="2708274"/>
        </p:xfrm>
        <a:graphic>
          <a:graphicData uri="http://schemas.openxmlformats.org/drawingml/2006/table">
            <a:tbl>
              <a:tblPr firstRow="1" firstCol="1" bandRow="1"/>
              <a:tblGrid>
                <a:gridCol w="1226443">
                  <a:extLst>
                    <a:ext uri="{9D8B030D-6E8A-4147-A177-3AD203B41FA5}">
                      <a16:colId xmlns:a16="http://schemas.microsoft.com/office/drawing/2014/main" val="20000"/>
                    </a:ext>
                  </a:extLst>
                </a:gridCol>
                <a:gridCol w="1273612">
                  <a:extLst>
                    <a:ext uri="{9D8B030D-6E8A-4147-A177-3AD203B41FA5}">
                      <a16:colId xmlns:a16="http://schemas.microsoft.com/office/drawing/2014/main" val="20001"/>
                    </a:ext>
                  </a:extLst>
                </a:gridCol>
              </a:tblGrid>
              <a:tr h="363546">
                <a:tc>
                  <a:txBody>
                    <a:bodyPr/>
                    <a:lstStyle/>
                    <a:p>
                      <a:pPr marL="0" marR="0" algn="l">
                        <a:spcBef>
                          <a:spcPts val="0"/>
                        </a:spcBef>
                        <a:spcAft>
                          <a:spcPts val="0"/>
                        </a:spcAft>
                        <a:tabLst>
                          <a:tab pos="200025" algn="l"/>
                        </a:tabLst>
                      </a:pPr>
                      <a:r>
                        <a:rPr lang="en-US" sz="1400" kern="1200" dirty="0">
                          <a:solidFill>
                            <a:schemeClr val="accent4">
                              <a:lumMod val="75000"/>
                            </a:schemeClr>
                          </a:solidFill>
                          <a:latin typeface="+mn-lt"/>
                          <a:ea typeface="MS PGothic" pitchFamily="34" charset="-128"/>
                          <a:cs typeface="ＭＳ Ｐゴシック" pitchFamily="-112" charset="-128"/>
                        </a:rPr>
                        <a:t> Experience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200" dirty="0">
                          <a:solidFill>
                            <a:schemeClr val="accent4">
                              <a:lumMod val="75000"/>
                            </a:schemeClr>
                          </a:solidFill>
                          <a:latin typeface="+mn-lt"/>
                          <a:ea typeface="MS PGothic" pitchFamily="34" charset="-128"/>
                          <a:cs typeface="ＭＳ Ｐゴシック" pitchFamily="-112" charset="-128"/>
                        </a:rPr>
                        <a:t>Receipt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90788">
                <a:tc>
                  <a:txBody>
                    <a:bodyPr/>
                    <a:lstStyle/>
                    <a:p>
                      <a:pPr marL="0" marR="0" algn="l">
                        <a:spcBef>
                          <a:spcPts val="0"/>
                        </a:spcBef>
                        <a:spcAft>
                          <a:spcPts val="0"/>
                        </a:spcAft>
                      </a:pPr>
                      <a:r>
                        <a:rPr lang="en-US" sz="1400" kern="1200" dirty="0">
                          <a:solidFill>
                            <a:schemeClr val="accent4">
                              <a:lumMod val="75000"/>
                            </a:schemeClr>
                          </a:solidFill>
                          <a:latin typeface="+mn-lt"/>
                          <a:ea typeface="MS PGothic" pitchFamily="34" charset="-128"/>
                          <a:cs typeface="ＭＳ Ｐゴシック" pitchFamily="-112" charset="-128"/>
                        </a:rPr>
                        <a:t>Feedback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200" dirty="0">
                          <a:solidFill>
                            <a:schemeClr val="accent4">
                              <a:lumMod val="75000"/>
                            </a:schemeClr>
                          </a:solidFill>
                          <a:latin typeface="+mn-lt"/>
                          <a:ea typeface="MS PGothic" pitchFamily="34" charset="-128"/>
                          <a:cs typeface="ＭＳ Ｐゴシック" pitchFamily="-112" charset="-128"/>
                        </a:rPr>
                        <a:t>Meeting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90788">
                <a:tc>
                  <a:txBody>
                    <a:bodyPr/>
                    <a:lstStyle/>
                    <a:p>
                      <a:pPr marL="0" marR="0" algn="l">
                        <a:spcBef>
                          <a:spcPts val="0"/>
                        </a:spcBef>
                        <a:spcAft>
                          <a:spcPts val="0"/>
                        </a:spcAft>
                      </a:pPr>
                      <a:r>
                        <a:rPr lang="en-US" sz="1400" kern="1200" dirty="0">
                          <a:solidFill>
                            <a:schemeClr val="accent4">
                              <a:lumMod val="75000"/>
                            </a:schemeClr>
                          </a:solidFill>
                          <a:latin typeface="+mn-lt"/>
                          <a:ea typeface="MS PGothic" pitchFamily="34" charset="-128"/>
                          <a:cs typeface="ＭＳ Ｐゴシック" pitchFamily="-112" charset="-128"/>
                        </a:rPr>
                        <a:t>Team Lead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200" dirty="0">
                          <a:solidFill>
                            <a:schemeClr val="accent4">
                              <a:lumMod val="75000"/>
                            </a:schemeClr>
                          </a:solidFill>
                          <a:latin typeface="+mn-lt"/>
                          <a:ea typeface="MS PGothic" pitchFamily="34" charset="-128"/>
                          <a:cs typeface="ＭＳ Ｐゴシック" pitchFamily="-112" charset="-128"/>
                        </a:rPr>
                        <a:t>Debug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390788">
                <a:tc>
                  <a:txBody>
                    <a:bodyPr/>
                    <a:lstStyle/>
                    <a:p>
                      <a:pPr marL="0" marR="0" algn="l">
                        <a:spcBef>
                          <a:spcPts val="0"/>
                        </a:spcBef>
                        <a:spcAft>
                          <a:spcPts val="0"/>
                        </a:spcAft>
                      </a:pPr>
                      <a:r>
                        <a:rPr lang="en-US" sz="1400" kern="1200" dirty="0">
                          <a:solidFill>
                            <a:schemeClr val="accent4">
                              <a:lumMod val="75000"/>
                            </a:schemeClr>
                          </a:solidFill>
                          <a:latin typeface="+mn-lt"/>
                          <a:ea typeface="MS PGothic" pitchFamily="34" charset="-128"/>
                          <a:cs typeface="ＭＳ Ｐゴシック" pitchFamily="-112" charset="-128"/>
                        </a:rPr>
                        <a:t>Frequent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200" dirty="0">
                          <a:solidFill>
                            <a:schemeClr val="accent4">
                              <a:lumMod val="75000"/>
                            </a:schemeClr>
                          </a:solidFill>
                          <a:latin typeface="+mn-lt"/>
                          <a:ea typeface="MS PGothic" pitchFamily="34" charset="-128"/>
                          <a:cs typeface="ＭＳ Ｐゴシック" pitchFamily="-112" charset="-128"/>
                        </a:rPr>
                        <a:t>Detailed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390788">
                <a:tc>
                  <a:txBody>
                    <a:bodyPr/>
                    <a:lstStyle/>
                    <a:p>
                      <a:pPr marL="0" marR="0" algn="l">
                        <a:spcBef>
                          <a:spcPts val="0"/>
                        </a:spcBef>
                        <a:spcAft>
                          <a:spcPts val="0"/>
                        </a:spcAft>
                      </a:pPr>
                      <a:r>
                        <a:rPr lang="en-US" sz="1400" kern="1200" dirty="0">
                          <a:solidFill>
                            <a:schemeClr val="accent4">
                              <a:lumMod val="75000"/>
                            </a:schemeClr>
                          </a:solidFill>
                          <a:latin typeface="+mn-lt"/>
                          <a:ea typeface="MS PGothic" pitchFamily="34" charset="-128"/>
                          <a:cs typeface="ＭＳ Ｐゴシック" pitchFamily="-112" charset="-128"/>
                        </a:rPr>
                        <a:t>Increase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200" dirty="0">
                          <a:solidFill>
                            <a:schemeClr val="accent4">
                              <a:lumMod val="75000"/>
                            </a:schemeClr>
                          </a:solidFill>
                          <a:latin typeface="+mn-lt"/>
                          <a:ea typeface="MS PGothic" pitchFamily="34" charset="-128"/>
                          <a:cs typeface="ＭＳ Ｐゴシック" pitchFamily="-112" charset="-128"/>
                        </a:rPr>
                        <a:t>Please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390788">
                <a:tc>
                  <a:txBody>
                    <a:bodyPr/>
                    <a:lstStyle/>
                    <a:p>
                      <a:pPr marL="0" marR="0" algn="l">
                        <a:spcBef>
                          <a:spcPts val="0"/>
                        </a:spcBef>
                        <a:spcAft>
                          <a:spcPts val="0"/>
                        </a:spcAft>
                      </a:pPr>
                      <a:r>
                        <a:rPr lang="en-US" sz="1400" kern="1200" dirty="0">
                          <a:solidFill>
                            <a:schemeClr val="accent4">
                              <a:lumMod val="75000"/>
                            </a:schemeClr>
                          </a:solidFill>
                          <a:latin typeface="+mn-lt"/>
                          <a:ea typeface="MS PGothic" pitchFamily="34" charset="-128"/>
                          <a:cs typeface="ＭＳ Ｐゴシック" pitchFamily="-112" charset="-128"/>
                        </a:rPr>
                        <a:t>Weekly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200" dirty="0">
                          <a:solidFill>
                            <a:schemeClr val="accent4">
                              <a:lumMod val="75000"/>
                            </a:schemeClr>
                          </a:solidFill>
                          <a:latin typeface="+mn-lt"/>
                          <a:ea typeface="MS PGothic" pitchFamily="34" charset="-128"/>
                          <a:cs typeface="ＭＳ Ｐゴシック" pitchFamily="-112" charset="-128"/>
                        </a:rPr>
                        <a:t>Reaction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390788">
                <a:tc>
                  <a:txBody>
                    <a:bodyPr/>
                    <a:lstStyle/>
                    <a:p>
                      <a:pPr marL="0" marR="0" algn="l">
                        <a:spcBef>
                          <a:spcPts val="0"/>
                        </a:spcBef>
                        <a:spcAft>
                          <a:spcPts val="0"/>
                        </a:spcAft>
                      </a:pPr>
                      <a:r>
                        <a:rPr lang="en-US" sz="1400" kern="1200" dirty="0">
                          <a:solidFill>
                            <a:schemeClr val="accent4">
                              <a:lumMod val="75000"/>
                            </a:schemeClr>
                          </a:solidFill>
                          <a:latin typeface="+mn-lt"/>
                          <a:ea typeface="MS PGothic" pitchFamily="34" charset="-128"/>
                          <a:cs typeface="ＭＳ Ｐゴシック" pitchFamily="-112" charset="-128"/>
                        </a:rPr>
                        <a:t>Easy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200" dirty="0">
                          <a:solidFill>
                            <a:schemeClr val="accent4">
                              <a:lumMod val="75000"/>
                            </a:schemeClr>
                          </a:solidFill>
                          <a:latin typeface="+mn-lt"/>
                          <a:ea typeface="MS PGothic" pitchFamily="34" charset="-128"/>
                          <a:cs typeface="ＭＳ Ｐゴシック" pitchFamily="-112" charset="-128"/>
                        </a:rPr>
                        <a:t>Cease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2403303"/>
                  </a:ext>
                </a:extLst>
              </a:tr>
            </a:tbl>
          </a:graphicData>
        </a:graphic>
      </p:graphicFrame>
      <p:graphicFrame>
        <p:nvGraphicFramePr>
          <p:cNvPr id="7" name="Content Placeholder 3">
            <a:extLst>
              <a:ext uri="{FF2B5EF4-FFF2-40B4-BE49-F238E27FC236}">
                <a16:creationId xmlns:a16="http://schemas.microsoft.com/office/drawing/2014/main" id="{0ED431C9-FECA-4EC7-A26A-AC286FF7FD61}"/>
              </a:ext>
            </a:extLst>
          </p:cNvPr>
          <p:cNvGraphicFramePr>
            <a:graphicFrameLocks/>
          </p:cNvGraphicFramePr>
          <p:nvPr/>
        </p:nvGraphicFramePr>
        <p:xfrm>
          <a:off x="900114" y="935042"/>
          <a:ext cx="2413001" cy="2697758"/>
        </p:xfrm>
        <a:graphic>
          <a:graphicData uri="http://schemas.openxmlformats.org/drawingml/2006/table">
            <a:tbl>
              <a:tblPr firstRow="1" firstCol="1" bandRow="1"/>
              <a:tblGrid>
                <a:gridCol w="1312863">
                  <a:extLst>
                    <a:ext uri="{9D8B030D-6E8A-4147-A177-3AD203B41FA5}">
                      <a16:colId xmlns:a16="http://schemas.microsoft.com/office/drawing/2014/main" val="20000"/>
                    </a:ext>
                  </a:extLst>
                </a:gridCol>
                <a:gridCol w="1100138">
                  <a:extLst>
                    <a:ext uri="{9D8B030D-6E8A-4147-A177-3AD203B41FA5}">
                      <a16:colId xmlns:a16="http://schemas.microsoft.com/office/drawing/2014/main" val="20001"/>
                    </a:ext>
                  </a:extLst>
                </a:gridCol>
              </a:tblGrid>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Suitable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Ooze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Bruise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Maneuver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Oops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Truly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Ruby On Rails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Troop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Through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Movement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Rule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Group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Group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Move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graphicFrame>
        <p:nvGraphicFramePr>
          <p:cNvPr id="8" name="Content Placeholder 3">
            <a:extLst>
              <a:ext uri="{FF2B5EF4-FFF2-40B4-BE49-F238E27FC236}">
                <a16:creationId xmlns:a16="http://schemas.microsoft.com/office/drawing/2014/main" id="{D7BE20E9-5968-4C47-81BE-725BBC2A5F2B}"/>
              </a:ext>
            </a:extLst>
          </p:cNvPr>
          <p:cNvGraphicFramePr>
            <a:graphicFrameLocks/>
          </p:cNvGraphicFramePr>
          <p:nvPr/>
        </p:nvGraphicFramePr>
        <p:xfrm>
          <a:off x="4024314" y="935039"/>
          <a:ext cx="2413001" cy="2697758"/>
        </p:xfrm>
        <a:graphic>
          <a:graphicData uri="http://schemas.openxmlformats.org/drawingml/2006/table">
            <a:tbl>
              <a:tblPr firstRow="1" firstCol="1" bandRow="1"/>
              <a:tblGrid>
                <a:gridCol w="1183737">
                  <a:extLst>
                    <a:ext uri="{9D8B030D-6E8A-4147-A177-3AD203B41FA5}">
                      <a16:colId xmlns:a16="http://schemas.microsoft.com/office/drawing/2014/main" val="20000"/>
                    </a:ext>
                  </a:extLst>
                </a:gridCol>
                <a:gridCol w="1229264">
                  <a:extLst>
                    <a:ext uri="{9D8B030D-6E8A-4147-A177-3AD203B41FA5}">
                      <a16:colId xmlns:a16="http://schemas.microsoft.com/office/drawing/2014/main" val="20001"/>
                    </a:ext>
                  </a:extLst>
                </a:gridCol>
              </a:tblGrid>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After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Bigger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Faster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First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Third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Heard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Learn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Surf</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Return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Thursday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Saturday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Word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Different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Third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graphicFrame>
        <p:nvGraphicFramePr>
          <p:cNvPr id="9" name="Content Placeholder 3">
            <a:extLst>
              <a:ext uri="{FF2B5EF4-FFF2-40B4-BE49-F238E27FC236}">
                <a16:creationId xmlns:a16="http://schemas.microsoft.com/office/drawing/2014/main" id="{738D0CC2-6408-42ED-AC38-588958AF6255}"/>
              </a:ext>
            </a:extLst>
          </p:cNvPr>
          <p:cNvGraphicFramePr>
            <a:graphicFrameLocks/>
          </p:cNvGraphicFramePr>
          <p:nvPr/>
        </p:nvGraphicFramePr>
        <p:xfrm>
          <a:off x="2504511" y="3799879"/>
          <a:ext cx="2413001" cy="2697758"/>
        </p:xfrm>
        <a:graphic>
          <a:graphicData uri="http://schemas.openxmlformats.org/drawingml/2006/table">
            <a:tbl>
              <a:tblPr firstRow="1" firstCol="1" bandRow="1"/>
              <a:tblGrid>
                <a:gridCol w="1183737">
                  <a:extLst>
                    <a:ext uri="{9D8B030D-6E8A-4147-A177-3AD203B41FA5}">
                      <a16:colId xmlns:a16="http://schemas.microsoft.com/office/drawing/2014/main" val="20000"/>
                    </a:ext>
                  </a:extLst>
                </a:gridCol>
                <a:gridCol w="1229264">
                  <a:extLst>
                    <a:ext uri="{9D8B030D-6E8A-4147-A177-3AD203B41FA5}">
                      <a16:colId xmlns:a16="http://schemas.microsoft.com/office/drawing/2014/main" val="20001"/>
                    </a:ext>
                  </a:extLst>
                </a:gridCol>
              </a:tblGrid>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Chalk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Walk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Fault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Launch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Applause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Audience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automated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Awkward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Taught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August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Because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Talk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385394">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Different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ts val="600"/>
                        </a:spcBef>
                        <a:spcAft>
                          <a:spcPts val="600"/>
                        </a:spcAft>
                        <a:defRPr/>
                      </a:pPr>
                      <a:r>
                        <a:rPr lang="en-US" sz="1400" kern="1200" dirty="0">
                          <a:solidFill>
                            <a:schemeClr val="accent4">
                              <a:lumMod val="75000"/>
                            </a:schemeClr>
                          </a:solidFill>
                          <a:latin typeface="+mn-lt"/>
                          <a:ea typeface="MS PGothic" pitchFamily="34" charset="-128"/>
                          <a:cs typeface="ＭＳ Ｐゴシック" pitchFamily="-112" charset="-128"/>
                        </a:rPr>
                        <a:t>Third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graphicFrame>
        <p:nvGraphicFramePr>
          <p:cNvPr id="11" name="Content Placeholder 3">
            <a:extLst>
              <a:ext uri="{FF2B5EF4-FFF2-40B4-BE49-F238E27FC236}">
                <a16:creationId xmlns:a16="http://schemas.microsoft.com/office/drawing/2014/main" id="{67CA3664-69E6-472C-BB48-9E0EFB1A59C6}"/>
              </a:ext>
            </a:extLst>
          </p:cNvPr>
          <p:cNvGraphicFramePr>
            <a:graphicFrameLocks/>
          </p:cNvGraphicFramePr>
          <p:nvPr/>
        </p:nvGraphicFramePr>
        <p:xfrm>
          <a:off x="5563623" y="3792930"/>
          <a:ext cx="2651690" cy="2697759"/>
        </p:xfrm>
        <a:graphic>
          <a:graphicData uri="http://schemas.openxmlformats.org/drawingml/2006/table">
            <a:tbl>
              <a:tblPr>
                <a:tableStyleId>{E8B1032C-EA38-4F05-BA0D-38AFFFC7BED3}</a:tableStyleId>
              </a:tblPr>
              <a:tblGrid>
                <a:gridCol w="1436332">
                  <a:extLst>
                    <a:ext uri="{9D8B030D-6E8A-4147-A177-3AD203B41FA5}">
                      <a16:colId xmlns:a16="http://schemas.microsoft.com/office/drawing/2014/main" val="20000"/>
                    </a:ext>
                  </a:extLst>
                </a:gridCol>
                <a:gridCol w="1215358">
                  <a:extLst>
                    <a:ext uri="{9D8B030D-6E8A-4147-A177-3AD203B41FA5}">
                      <a16:colId xmlns:a16="http://schemas.microsoft.com/office/drawing/2014/main" val="20001"/>
                    </a:ext>
                  </a:extLst>
                </a:gridCol>
              </a:tblGrid>
              <a:tr h="362289">
                <a:tc>
                  <a:txBody>
                    <a:bodyPr/>
                    <a:lstStyle/>
                    <a:p>
                      <a:pPr marL="0" marR="0" algn="l">
                        <a:spcBef>
                          <a:spcPts val="0"/>
                        </a:spcBef>
                        <a:spcAft>
                          <a:spcPts val="0"/>
                        </a:spcAft>
                        <a:tabLst>
                          <a:tab pos="200025" algn="l"/>
                        </a:tabLst>
                      </a:pPr>
                      <a:r>
                        <a:rPr lang="en-US" sz="1400" kern="1200" dirty="0"/>
                        <a:t>Architect</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Remarkable</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362289">
                <a:tc>
                  <a:txBody>
                    <a:bodyPr/>
                    <a:lstStyle/>
                    <a:p>
                      <a:pPr marL="0" marR="0" algn="l">
                        <a:spcBef>
                          <a:spcPts val="0"/>
                        </a:spcBef>
                        <a:spcAft>
                          <a:spcPts val="0"/>
                        </a:spcAft>
                      </a:pPr>
                      <a:r>
                        <a:rPr lang="en-US" sz="1400" kern="1200" dirty="0"/>
                        <a:t>Arbitrary</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Garbage</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62289">
                <a:tc>
                  <a:txBody>
                    <a:bodyPr/>
                    <a:lstStyle/>
                    <a:p>
                      <a:pPr marL="0" marR="0" algn="l">
                        <a:spcBef>
                          <a:spcPts val="0"/>
                        </a:spcBef>
                        <a:spcAft>
                          <a:spcPts val="0"/>
                        </a:spcAft>
                      </a:pPr>
                      <a:r>
                        <a:rPr lang="en-US" sz="1400" kern="1200" dirty="0"/>
                        <a:t>Pharmaceutical</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Graph</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62289">
                <a:tc>
                  <a:txBody>
                    <a:bodyPr/>
                    <a:lstStyle/>
                    <a:p>
                      <a:pPr marL="0" marR="0" algn="l">
                        <a:spcBef>
                          <a:spcPts val="0"/>
                        </a:spcBef>
                        <a:spcAft>
                          <a:spcPts val="0"/>
                        </a:spcAft>
                      </a:pPr>
                      <a:r>
                        <a:rPr lang="en-US" sz="1400" kern="1200" dirty="0"/>
                        <a:t>Benchmark</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Harmful</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416201">
                <a:tc>
                  <a:txBody>
                    <a:bodyPr/>
                    <a:lstStyle/>
                    <a:p>
                      <a:pPr marL="0" marR="0" algn="l">
                        <a:spcBef>
                          <a:spcPts val="0"/>
                        </a:spcBef>
                        <a:spcAft>
                          <a:spcPts val="0"/>
                        </a:spcAft>
                        <a:tabLst>
                          <a:tab pos="2238375" algn="l"/>
                        </a:tabLst>
                      </a:pPr>
                      <a:r>
                        <a:rPr lang="en-US" sz="1400" kern="1200" dirty="0"/>
                        <a:t>Argument</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Tardy</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416201">
                <a:tc>
                  <a:txBody>
                    <a:bodyPr/>
                    <a:lstStyle/>
                    <a:p>
                      <a:pPr marL="0" marR="0" algn="l">
                        <a:spcBef>
                          <a:spcPts val="0"/>
                        </a:spcBef>
                        <a:spcAft>
                          <a:spcPts val="0"/>
                        </a:spcAft>
                      </a:pPr>
                      <a:r>
                        <a:rPr lang="en-US" sz="1400" kern="1200" dirty="0"/>
                        <a:t>Harbor</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Start</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416201">
                <a:tc>
                  <a:txBody>
                    <a:bodyPr/>
                    <a:lstStyle/>
                    <a:p>
                      <a:pPr marL="0" marR="0" algn="l">
                        <a:spcBef>
                          <a:spcPts val="0"/>
                        </a:spcBef>
                        <a:spcAft>
                          <a:spcPts val="0"/>
                        </a:spcAft>
                      </a:pPr>
                      <a:r>
                        <a:rPr lang="en-US" sz="1400" kern="1200" dirty="0"/>
                        <a:t>Charge</a:t>
                      </a:r>
                      <a:endParaRPr lang="en-US" sz="1400" kern="1200" dirty="0">
                        <a:solidFill>
                          <a:schemeClr val="tx1"/>
                        </a:solidFill>
                        <a:latin typeface="+mn-lt"/>
                        <a:ea typeface="+mn-ea"/>
                        <a:cs typeface="+mn-cs"/>
                      </a:endParaRPr>
                    </a:p>
                  </a:txBody>
                  <a:tcPr marL="68580" marR="68580" marT="0" marB="0" anchor="ctr"/>
                </a:tc>
                <a:tc>
                  <a:txBody>
                    <a:bodyPr/>
                    <a:lstStyle/>
                    <a:p>
                      <a:pPr marL="0" marR="0" algn="l">
                        <a:spcBef>
                          <a:spcPts val="0"/>
                        </a:spcBef>
                        <a:spcAft>
                          <a:spcPts val="0"/>
                        </a:spcAft>
                      </a:pPr>
                      <a:r>
                        <a:rPr lang="en-US" sz="1400" kern="1200" dirty="0"/>
                        <a:t>Guard</a:t>
                      </a:r>
                      <a:endParaRPr lang="en-US" sz="14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15877183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98B4-08F7-46E8-B01F-8C6F18E4D30A}"/>
              </a:ext>
            </a:extLst>
          </p:cNvPr>
          <p:cNvSpPr>
            <a:spLocks noGrp="1"/>
          </p:cNvSpPr>
          <p:nvPr>
            <p:ph type="title"/>
          </p:nvPr>
        </p:nvSpPr>
        <p:spPr/>
        <p:txBody>
          <a:bodyPr/>
          <a:lstStyle/>
          <a:p>
            <a:r>
              <a:rPr lang="en-US" dirty="0"/>
              <a:t>Write 10 words, with four or more letters, for each of these sounds. </a:t>
            </a:r>
          </a:p>
        </p:txBody>
      </p:sp>
      <p:graphicFrame>
        <p:nvGraphicFramePr>
          <p:cNvPr id="6" name="Table 6">
            <a:extLst>
              <a:ext uri="{FF2B5EF4-FFF2-40B4-BE49-F238E27FC236}">
                <a16:creationId xmlns:a16="http://schemas.microsoft.com/office/drawing/2014/main" id="{74EC723C-C953-4C5E-BCAD-3442DA8602F3}"/>
              </a:ext>
            </a:extLst>
          </p:cNvPr>
          <p:cNvGraphicFramePr>
            <a:graphicFrameLocks noGrp="1"/>
          </p:cNvGraphicFramePr>
          <p:nvPr>
            <p:ph idx="1"/>
            <p:extLst>
              <p:ext uri="{D42A27DB-BD31-4B8C-83A1-F6EECF244321}">
                <p14:modId xmlns:p14="http://schemas.microsoft.com/office/powerpoint/2010/main" val="1874135660"/>
              </p:ext>
            </p:extLst>
          </p:nvPr>
        </p:nvGraphicFramePr>
        <p:xfrm>
          <a:off x="2480050" y="1126491"/>
          <a:ext cx="7231900" cy="5371146"/>
        </p:xfrm>
        <a:graphic>
          <a:graphicData uri="http://schemas.openxmlformats.org/drawingml/2006/table">
            <a:tbl>
              <a:tblPr firstRow="1" bandRow="1">
                <a:tableStyleId>{616DA210-FB5B-4158-B5E0-FEB733F419BA}</a:tableStyleId>
              </a:tblPr>
              <a:tblGrid>
                <a:gridCol w="1446380">
                  <a:extLst>
                    <a:ext uri="{9D8B030D-6E8A-4147-A177-3AD203B41FA5}">
                      <a16:colId xmlns:a16="http://schemas.microsoft.com/office/drawing/2014/main" val="3043341678"/>
                    </a:ext>
                  </a:extLst>
                </a:gridCol>
                <a:gridCol w="1446380">
                  <a:extLst>
                    <a:ext uri="{9D8B030D-6E8A-4147-A177-3AD203B41FA5}">
                      <a16:colId xmlns:a16="http://schemas.microsoft.com/office/drawing/2014/main" val="4131316193"/>
                    </a:ext>
                  </a:extLst>
                </a:gridCol>
                <a:gridCol w="1446380">
                  <a:extLst>
                    <a:ext uri="{9D8B030D-6E8A-4147-A177-3AD203B41FA5}">
                      <a16:colId xmlns:a16="http://schemas.microsoft.com/office/drawing/2014/main" val="2634834947"/>
                    </a:ext>
                  </a:extLst>
                </a:gridCol>
                <a:gridCol w="1446380">
                  <a:extLst>
                    <a:ext uri="{9D8B030D-6E8A-4147-A177-3AD203B41FA5}">
                      <a16:colId xmlns:a16="http://schemas.microsoft.com/office/drawing/2014/main" val="1852538987"/>
                    </a:ext>
                  </a:extLst>
                </a:gridCol>
                <a:gridCol w="1446380">
                  <a:extLst>
                    <a:ext uri="{9D8B030D-6E8A-4147-A177-3AD203B41FA5}">
                      <a16:colId xmlns:a16="http://schemas.microsoft.com/office/drawing/2014/main" val="362146378"/>
                    </a:ext>
                  </a:extLst>
                </a:gridCol>
              </a:tblGrid>
              <a:tr h="488286">
                <a:tc>
                  <a:txBody>
                    <a:bodyPr/>
                    <a:lstStyle/>
                    <a:p>
                      <a:pPr algn="ctr"/>
                      <a:r>
                        <a:rPr lang="en-US" sz="1400" dirty="0"/>
                        <a:t>K</a:t>
                      </a:r>
                      <a:r>
                        <a:rPr lang="en-US" sz="1400" u="sng" dirty="0"/>
                        <a:t>ee</a:t>
                      </a:r>
                      <a:r>
                        <a:rPr lang="en-US" sz="1400" dirty="0"/>
                        <a:t>p</a:t>
                      </a:r>
                      <a:endParaRPr lang="en-US" dirty="0"/>
                    </a:p>
                  </a:txBody>
                  <a:tcPr anchor="ctr">
                    <a:solidFill>
                      <a:schemeClr val="accent2">
                        <a:lumMod val="20000"/>
                        <a:lumOff val="80000"/>
                      </a:schemeClr>
                    </a:solidFill>
                  </a:tcPr>
                </a:tc>
                <a:tc>
                  <a:txBody>
                    <a:bodyPr/>
                    <a:lstStyle/>
                    <a:p>
                      <a:pPr algn="ctr"/>
                      <a:r>
                        <a:rPr lang="en-US" sz="1400" dirty="0"/>
                        <a:t>Sm</a:t>
                      </a:r>
                      <a:r>
                        <a:rPr lang="en-US" sz="1400" u="sng" dirty="0"/>
                        <a:t>a</a:t>
                      </a:r>
                      <a:r>
                        <a:rPr lang="en-US" sz="1400" dirty="0"/>
                        <a:t>ll</a:t>
                      </a:r>
                      <a:endParaRPr lang="en-US" dirty="0"/>
                    </a:p>
                  </a:txBody>
                  <a:tcPr anchor="ctr">
                    <a:solidFill>
                      <a:schemeClr val="accent2">
                        <a:lumMod val="20000"/>
                        <a:lumOff val="80000"/>
                      </a:schemeClr>
                    </a:solidFill>
                  </a:tcPr>
                </a:tc>
                <a:tc>
                  <a:txBody>
                    <a:bodyPr/>
                    <a:lstStyle/>
                    <a:p>
                      <a:pPr algn="ctr"/>
                      <a:r>
                        <a:rPr lang="en-US" sz="1400" dirty="0"/>
                        <a:t>C</a:t>
                      </a:r>
                      <a:r>
                        <a:rPr lang="en-US" sz="1400" u="sng" dirty="0"/>
                        <a:t>oo</a:t>
                      </a:r>
                      <a:r>
                        <a:rPr lang="en-US" sz="1400" dirty="0"/>
                        <a:t>l</a:t>
                      </a:r>
                      <a:endParaRPr lang="en-US" dirty="0"/>
                    </a:p>
                  </a:txBody>
                  <a:tcPr anchor="ctr">
                    <a:solidFill>
                      <a:schemeClr val="accent2">
                        <a:lumMod val="20000"/>
                        <a:lumOff val="80000"/>
                      </a:schemeClr>
                    </a:solidFill>
                  </a:tcPr>
                </a:tc>
                <a:tc>
                  <a:txBody>
                    <a:bodyPr/>
                    <a:lstStyle/>
                    <a:p>
                      <a:pPr algn="ctr"/>
                      <a:r>
                        <a:rPr lang="en-US" sz="1400" dirty="0"/>
                        <a:t>B</a:t>
                      </a:r>
                      <a:r>
                        <a:rPr lang="en-US" sz="1400" u="sng" dirty="0"/>
                        <a:t>ir</a:t>
                      </a:r>
                      <a:r>
                        <a:rPr lang="en-US" sz="1400" dirty="0"/>
                        <a:t>d</a:t>
                      </a:r>
                      <a:endParaRPr lang="en-US" dirty="0"/>
                    </a:p>
                  </a:txBody>
                  <a:tcPr anchor="ctr">
                    <a:solidFill>
                      <a:schemeClr val="accent2">
                        <a:lumMod val="20000"/>
                        <a:lumOff val="80000"/>
                      </a:schemeClr>
                    </a:solidFill>
                  </a:tcPr>
                </a:tc>
                <a:tc>
                  <a:txBody>
                    <a:bodyPr/>
                    <a:lstStyle/>
                    <a:p>
                      <a:pPr algn="ctr"/>
                      <a:r>
                        <a:rPr lang="en-US" dirty="0"/>
                        <a:t>F</a:t>
                      </a:r>
                      <a:r>
                        <a:rPr lang="en-US" u="sng" dirty="0"/>
                        <a:t>a</a:t>
                      </a:r>
                      <a:r>
                        <a:rPr lang="en-US" dirty="0"/>
                        <a:t>r</a:t>
                      </a:r>
                    </a:p>
                  </a:txBody>
                  <a:tcPr anchor="ctr">
                    <a:solidFill>
                      <a:schemeClr val="accent2">
                        <a:lumMod val="20000"/>
                        <a:lumOff val="80000"/>
                      </a:schemeClr>
                    </a:solidFill>
                  </a:tcPr>
                </a:tc>
                <a:extLst>
                  <a:ext uri="{0D108BD9-81ED-4DB2-BD59-A6C34878D82A}">
                    <a16:rowId xmlns:a16="http://schemas.microsoft.com/office/drawing/2014/main" val="3267346432"/>
                  </a:ext>
                </a:extLst>
              </a:tr>
              <a:tr h="488286">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extLst>
                  <a:ext uri="{0D108BD9-81ED-4DB2-BD59-A6C34878D82A}">
                    <a16:rowId xmlns:a16="http://schemas.microsoft.com/office/drawing/2014/main" val="2848077015"/>
                  </a:ext>
                </a:extLst>
              </a:tr>
              <a:tr h="488286">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extLst>
                  <a:ext uri="{0D108BD9-81ED-4DB2-BD59-A6C34878D82A}">
                    <a16:rowId xmlns:a16="http://schemas.microsoft.com/office/drawing/2014/main" val="3307927960"/>
                  </a:ext>
                </a:extLst>
              </a:tr>
              <a:tr h="488286">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extLst>
                  <a:ext uri="{0D108BD9-81ED-4DB2-BD59-A6C34878D82A}">
                    <a16:rowId xmlns:a16="http://schemas.microsoft.com/office/drawing/2014/main" val="985643683"/>
                  </a:ext>
                </a:extLst>
              </a:tr>
              <a:tr h="488286">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665691377"/>
                  </a:ext>
                </a:extLst>
              </a:tr>
              <a:tr h="488286">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extLst>
                  <a:ext uri="{0D108BD9-81ED-4DB2-BD59-A6C34878D82A}">
                    <a16:rowId xmlns:a16="http://schemas.microsoft.com/office/drawing/2014/main" val="2264368366"/>
                  </a:ext>
                </a:extLst>
              </a:tr>
              <a:tr h="488286">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1137255695"/>
                  </a:ext>
                </a:extLst>
              </a:tr>
              <a:tr h="488286">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4011107042"/>
                  </a:ext>
                </a:extLst>
              </a:tr>
              <a:tr h="488286">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2900801972"/>
                  </a:ext>
                </a:extLst>
              </a:tr>
              <a:tr h="488286">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4200361462"/>
                  </a:ext>
                </a:extLst>
              </a:tr>
              <a:tr h="488286">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tc>
                  <a:txBody>
                    <a:bodyPr/>
                    <a:lstStyle/>
                    <a:p>
                      <a:endParaRPr lang="en-US" dirty="0"/>
                    </a:p>
                  </a:txBody>
                  <a:tcPr>
                    <a:solidFill>
                      <a:schemeClr val="accent2">
                        <a:lumMod val="20000"/>
                        <a:lumOff val="80000"/>
                      </a:schemeClr>
                    </a:solidFill>
                  </a:tcPr>
                </a:tc>
                <a:extLst>
                  <a:ext uri="{0D108BD9-81ED-4DB2-BD59-A6C34878D82A}">
                    <a16:rowId xmlns:a16="http://schemas.microsoft.com/office/drawing/2014/main" val="2108428154"/>
                  </a:ext>
                </a:extLst>
              </a:tr>
            </a:tbl>
          </a:graphicData>
        </a:graphic>
      </p:graphicFrame>
      <p:sp>
        <p:nvSpPr>
          <p:cNvPr id="4" name="Footer Placeholder 3">
            <a:extLst>
              <a:ext uri="{FF2B5EF4-FFF2-40B4-BE49-F238E27FC236}">
                <a16:creationId xmlns:a16="http://schemas.microsoft.com/office/drawing/2014/main" id="{CF90A0D8-7655-4017-9E2A-7492C834480C}"/>
              </a:ext>
            </a:extLst>
          </p:cNvPr>
          <p:cNvSpPr>
            <a:spLocks noGrp="1"/>
          </p:cNvSpPr>
          <p:nvPr>
            <p:ph type="ftr" sz="quarter"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3FF99818-60D5-4528-A093-C75032FC31C9}"/>
              </a:ext>
            </a:extLst>
          </p:cNvPr>
          <p:cNvSpPr>
            <a:spLocks noGrp="1"/>
          </p:cNvSpPr>
          <p:nvPr>
            <p:ph type="sldNum" sz="quarter" idx="11"/>
          </p:nvPr>
        </p:nvSpPr>
        <p:spPr/>
        <p:txBody>
          <a:bodyPr/>
          <a:lstStyle/>
          <a:p>
            <a:pPr>
              <a:defRPr/>
            </a:pPr>
            <a:fld id="{045590A8-8172-4C53-B4FC-82128C34FE3B}" type="slidenum">
              <a:rPr lang="en-US" smtClean="0"/>
              <a:pPr>
                <a:defRPr/>
              </a:pPr>
              <a:t>5</a:t>
            </a:fld>
            <a:endParaRPr lang="en-US"/>
          </a:p>
        </p:txBody>
      </p:sp>
    </p:spTree>
    <p:custDataLst>
      <p:tags r:id="rId1"/>
    </p:custDataLst>
    <p:extLst>
      <p:ext uri="{BB962C8B-B14F-4D97-AF65-F5344CB8AC3E}">
        <p14:creationId xmlns:p14="http://schemas.microsoft.com/office/powerpoint/2010/main" val="210657652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98BB-0DB7-4AB6-8DBC-2BB45D00BA29}"/>
              </a:ext>
            </a:extLst>
          </p:cNvPr>
          <p:cNvSpPr>
            <a:spLocks noGrp="1"/>
          </p:cNvSpPr>
          <p:nvPr>
            <p:ph type="title"/>
          </p:nvPr>
        </p:nvSpPr>
        <p:spPr>
          <a:xfrm>
            <a:off x="369094" y="231580"/>
            <a:ext cx="11453812" cy="360362"/>
          </a:xfrm>
        </p:spPr>
        <p:txBody>
          <a:bodyPr/>
          <a:lstStyle/>
          <a:p>
            <a:r>
              <a:rPr lang="en-US" sz="2400" dirty="0"/>
              <a:t>Practice Diphthongs</a:t>
            </a:r>
          </a:p>
        </p:txBody>
      </p:sp>
      <p:sp>
        <p:nvSpPr>
          <p:cNvPr id="4" name="Footer Placeholder 3">
            <a:extLst>
              <a:ext uri="{FF2B5EF4-FFF2-40B4-BE49-F238E27FC236}">
                <a16:creationId xmlns:a16="http://schemas.microsoft.com/office/drawing/2014/main" id="{25D5F50E-D3CF-4B22-8DCE-27A73129E87A}"/>
              </a:ext>
            </a:extLst>
          </p:cNvPr>
          <p:cNvSpPr>
            <a:spLocks noGrp="1"/>
          </p:cNvSpPr>
          <p:nvPr>
            <p:ph type="ftr" sz="quarter"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FAC37FED-C4E1-4FFB-86E9-48EBC623F23D}"/>
              </a:ext>
            </a:extLst>
          </p:cNvPr>
          <p:cNvSpPr>
            <a:spLocks noGrp="1"/>
          </p:cNvSpPr>
          <p:nvPr>
            <p:ph type="sldNum" sz="quarter" idx="11"/>
          </p:nvPr>
        </p:nvSpPr>
        <p:spPr/>
        <p:txBody>
          <a:bodyPr/>
          <a:lstStyle/>
          <a:p>
            <a:pPr>
              <a:defRPr/>
            </a:pPr>
            <a:fld id="{045590A8-8172-4C53-B4FC-82128C34FE3B}" type="slidenum">
              <a:rPr lang="en-US" smtClean="0"/>
              <a:pPr>
                <a:defRPr/>
              </a:pPr>
              <a:t>6</a:t>
            </a:fld>
            <a:endParaRPr lang="en-US"/>
          </a:p>
        </p:txBody>
      </p:sp>
      <p:graphicFrame>
        <p:nvGraphicFramePr>
          <p:cNvPr id="6" name="Content Placeholder 3">
            <a:extLst>
              <a:ext uri="{FF2B5EF4-FFF2-40B4-BE49-F238E27FC236}">
                <a16:creationId xmlns:a16="http://schemas.microsoft.com/office/drawing/2014/main" id="{AC7270BD-A5D4-404A-8604-07A56789933E}"/>
              </a:ext>
            </a:extLst>
          </p:cNvPr>
          <p:cNvGraphicFramePr>
            <a:graphicFrameLocks noGrp="1"/>
          </p:cNvGraphicFramePr>
          <p:nvPr>
            <p:ph idx="1"/>
          </p:nvPr>
        </p:nvGraphicFramePr>
        <p:xfrm>
          <a:off x="4281487" y="765829"/>
          <a:ext cx="3200400" cy="2886832"/>
        </p:xfrm>
        <a:graphic>
          <a:graphicData uri="http://schemas.openxmlformats.org/drawingml/2006/table">
            <a:tbl>
              <a:tblPr>
                <a:tableStyleId>{5940675A-B579-460E-94D1-54222C63F5DA}</a:tableStyleId>
              </a:tblPr>
              <a:tblGrid>
                <a:gridCol w="1619251">
                  <a:extLst>
                    <a:ext uri="{9D8B030D-6E8A-4147-A177-3AD203B41FA5}">
                      <a16:colId xmlns:a16="http://schemas.microsoft.com/office/drawing/2014/main" val="20000"/>
                    </a:ext>
                  </a:extLst>
                </a:gridCol>
                <a:gridCol w="1581149">
                  <a:extLst>
                    <a:ext uri="{9D8B030D-6E8A-4147-A177-3AD203B41FA5}">
                      <a16:colId xmlns:a16="http://schemas.microsoft.com/office/drawing/2014/main" val="20001"/>
                    </a:ext>
                  </a:extLst>
                </a:gridCol>
              </a:tblGrid>
              <a:tr h="360854">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locate</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maintenance</a:t>
                      </a:r>
                    </a:p>
                  </a:txBody>
                  <a:tcPr marL="68580" marR="68580" marT="0" marB="0" anchor="ctr">
                    <a:noFill/>
                  </a:tcPr>
                </a:tc>
                <a:extLst>
                  <a:ext uri="{0D108BD9-81ED-4DB2-BD59-A6C34878D82A}">
                    <a16:rowId xmlns:a16="http://schemas.microsoft.com/office/drawing/2014/main" val="10000"/>
                  </a:ext>
                </a:extLst>
              </a:tr>
              <a:tr h="360854">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propagate</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escape</a:t>
                      </a:r>
                    </a:p>
                  </a:txBody>
                  <a:tcPr marL="68580" marR="68580" marT="0" marB="0" anchor="ctr">
                    <a:noFill/>
                  </a:tcPr>
                </a:tc>
                <a:extLst>
                  <a:ext uri="{0D108BD9-81ED-4DB2-BD59-A6C34878D82A}">
                    <a16:rowId xmlns:a16="http://schemas.microsoft.com/office/drawing/2014/main" val="10001"/>
                  </a:ext>
                </a:extLst>
              </a:tr>
              <a:tr h="360854">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duplicate</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co-ordinate</a:t>
                      </a:r>
                    </a:p>
                  </a:txBody>
                  <a:tcPr marL="68580" marR="68580" marT="0" marB="0" anchor="ctr">
                    <a:noFill/>
                  </a:tcPr>
                </a:tc>
                <a:extLst>
                  <a:ext uri="{0D108BD9-81ED-4DB2-BD59-A6C34878D82A}">
                    <a16:rowId xmlns:a16="http://schemas.microsoft.com/office/drawing/2014/main" val="10002"/>
                  </a:ext>
                </a:extLst>
              </a:tr>
              <a:tr h="360854">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complained</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nationwide</a:t>
                      </a:r>
                    </a:p>
                  </a:txBody>
                  <a:tcPr marL="68580" marR="68580" marT="0" marB="0" anchor="ctr">
                    <a:noFill/>
                  </a:tcPr>
                </a:tc>
                <a:extLst>
                  <a:ext uri="{0D108BD9-81ED-4DB2-BD59-A6C34878D82A}">
                    <a16:rowId xmlns:a16="http://schemas.microsoft.com/office/drawing/2014/main" val="10003"/>
                  </a:ext>
                </a:extLst>
              </a:tr>
              <a:tr h="360854">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migration</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indicate</a:t>
                      </a:r>
                    </a:p>
                  </a:txBody>
                  <a:tcPr marL="68580" marR="68580" marT="0" marB="0" anchor="ctr">
                    <a:noFill/>
                  </a:tcPr>
                </a:tc>
                <a:extLst>
                  <a:ext uri="{0D108BD9-81ED-4DB2-BD59-A6C34878D82A}">
                    <a16:rowId xmlns:a16="http://schemas.microsoft.com/office/drawing/2014/main" val="10004"/>
                  </a:ext>
                </a:extLst>
              </a:tr>
              <a:tr h="360854">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expectation</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Behavior</a:t>
                      </a:r>
                    </a:p>
                  </a:txBody>
                  <a:tcPr marL="68580" marR="68580" marT="0" marB="0" anchor="ctr">
                    <a:noFill/>
                  </a:tcPr>
                </a:tc>
                <a:extLst>
                  <a:ext uri="{0D108BD9-81ED-4DB2-BD59-A6C34878D82A}">
                    <a16:rowId xmlns:a16="http://schemas.microsoft.com/office/drawing/2014/main" val="10005"/>
                  </a:ext>
                </a:extLst>
              </a:tr>
              <a:tr h="360854">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away</a:t>
                      </a:r>
                    </a:p>
                  </a:txBody>
                  <a:tcPr marL="68580" marR="68580" marT="0" marB="0">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play </a:t>
                      </a:r>
                    </a:p>
                  </a:txBody>
                  <a:tcPr marL="68580" marR="68580" marT="0" marB="0">
                    <a:noFill/>
                  </a:tcPr>
                </a:tc>
                <a:extLst>
                  <a:ext uri="{0D108BD9-81ED-4DB2-BD59-A6C34878D82A}">
                    <a16:rowId xmlns:a16="http://schemas.microsoft.com/office/drawing/2014/main" val="10006"/>
                  </a:ext>
                </a:extLst>
              </a:tr>
              <a:tr h="360854">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break</a:t>
                      </a:r>
                    </a:p>
                  </a:txBody>
                  <a:tcPr marL="68580" marR="68580" marT="0" marB="0">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eight</a:t>
                      </a:r>
                    </a:p>
                  </a:txBody>
                  <a:tcPr marL="68580" marR="68580" marT="0" marB="0">
                    <a:noFill/>
                  </a:tcPr>
                </a:tc>
                <a:extLst>
                  <a:ext uri="{0D108BD9-81ED-4DB2-BD59-A6C34878D82A}">
                    <a16:rowId xmlns:a16="http://schemas.microsoft.com/office/drawing/2014/main" val="10007"/>
                  </a:ext>
                </a:extLst>
              </a:tr>
            </a:tbl>
          </a:graphicData>
        </a:graphic>
      </p:graphicFrame>
      <p:graphicFrame>
        <p:nvGraphicFramePr>
          <p:cNvPr id="8" name="Content Placeholder 3">
            <a:extLst>
              <a:ext uri="{FF2B5EF4-FFF2-40B4-BE49-F238E27FC236}">
                <a16:creationId xmlns:a16="http://schemas.microsoft.com/office/drawing/2014/main" id="{EBDEA818-D0A5-4EAE-8B20-AA984D38820C}"/>
              </a:ext>
            </a:extLst>
          </p:cNvPr>
          <p:cNvGraphicFramePr>
            <a:graphicFrameLocks/>
          </p:cNvGraphicFramePr>
          <p:nvPr/>
        </p:nvGraphicFramePr>
        <p:xfrm>
          <a:off x="7786687" y="765829"/>
          <a:ext cx="3276600" cy="2845467"/>
        </p:xfrm>
        <a:graphic>
          <a:graphicData uri="http://schemas.openxmlformats.org/drawingml/2006/table">
            <a:tbl>
              <a:tblPr/>
              <a:tblGrid>
                <a:gridCol w="1628776">
                  <a:extLst>
                    <a:ext uri="{9D8B030D-6E8A-4147-A177-3AD203B41FA5}">
                      <a16:colId xmlns:a16="http://schemas.microsoft.com/office/drawing/2014/main" val="20000"/>
                    </a:ext>
                  </a:extLst>
                </a:gridCol>
                <a:gridCol w="1647824">
                  <a:extLst>
                    <a:ext uri="{9D8B030D-6E8A-4147-A177-3AD203B41FA5}">
                      <a16:colId xmlns:a16="http://schemas.microsoft.com/office/drawing/2014/main" val="20001"/>
                    </a:ext>
                  </a:extLst>
                </a:gridCol>
              </a:tblGrid>
              <a:tr h="353878">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deny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biannual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53878">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highlight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migration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53878">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height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hygiene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353878">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identify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nationwide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353878">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justify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subtitle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429002">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reconcile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Utilization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353878">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hide</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sign </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r h="293197">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slight</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dining</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graphicFrame>
        <p:nvGraphicFramePr>
          <p:cNvPr id="9" name="Content Placeholder 3">
            <a:extLst>
              <a:ext uri="{FF2B5EF4-FFF2-40B4-BE49-F238E27FC236}">
                <a16:creationId xmlns:a16="http://schemas.microsoft.com/office/drawing/2014/main" id="{5CC0FC52-264D-43F5-AD20-A3F1E5B00445}"/>
              </a:ext>
            </a:extLst>
          </p:cNvPr>
          <p:cNvGraphicFramePr>
            <a:graphicFrameLocks/>
          </p:cNvGraphicFramePr>
          <p:nvPr/>
        </p:nvGraphicFramePr>
        <p:xfrm>
          <a:off x="650879" y="720725"/>
          <a:ext cx="3276600" cy="2931936"/>
        </p:xfrm>
        <a:graphic>
          <a:graphicData uri="http://schemas.openxmlformats.org/drawingml/2006/table">
            <a:tbl>
              <a:tblPr>
                <a:tableStyleId>{5940675A-B579-460E-94D1-54222C63F5DA}</a:tableStyleId>
              </a:tblPr>
              <a:tblGrid>
                <a:gridCol w="1592259">
                  <a:extLst>
                    <a:ext uri="{9D8B030D-6E8A-4147-A177-3AD203B41FA5}">
                      <a16:colId xmlns:a16="http://schemas.microsoft.com/office/drawing/2014/main" val="20000"/>
                    </a:ext>
                  </a:extLst>
                </a:gridCol>
                <a:gridCol w="1684341">
                  <a:extLst>
                    <a:ext uri="{9D8B030D-6E8A-4147-A177-3AD203B41FA5}">
                      <a16:colId xmlns:a16="http://schemas.microsoft.com/office/drawing/2014/main" val="20001"/>
                    </a:ext>
                  </a:extLst>
                </a:gridCol>
              </a:tblGrid>
              <a:tr h="366492">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ointment</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rejoice</a:t>
                      </a:r>
                    </a:p>
                  </a:txBody>
                  <a:tcPr marL="68580" marR="68580" marT="0" marB="0" anchor="ctr">
                    <a:noFill/>
                  </a:tcPr>
                </a:tc>
                <a:extLst>
                  <a:ext uri="{0D108BD9-81ED-4DB2-BD59-A6C34878D82A}">
                    <a16:rowId xmlns:a16="http://schemas.microsoft.com/office/drawing/2014/main" val="10000"/>
                  </a:ext>
                </a:extLst>
              </a:tr>
              <a:tr h="366492">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celluloid</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Conjoin </a:t>
                      </a:r>
                    </a:p>
                  </a:txBody>
                  <a:tcPr marL="68580" marR="68580" marT="0" marB="0" anchor="ctr">
                    <a:noFill/>
                  </a:tcPr>
                </a:tc>
                <a:extLst>
                  <a:ext uri="{0D108BD9-81ED-4DB2-BD59-A6C34878D82A}">
                    <a16:rowId xmlns:a16="http://schemas.microsoft.com/office/drawing/2014/main" val="10001"/>
                  </a:ext>
                </a:extLst>
              </a:tr>
              <a:tr h="366492">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appointment</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disappoint</a:t>
                      </a:r>
                    </a:p>
                  </a:txBody>
                  <a:tcPr marL="68580" marR="68580" marT="0" marB="0" anchor="ctr">
                    <a:noFill/>
                  </a:tcPr>
                </a:tc>
                <a:extLst>
                  <a:ext uri="{0D108BD9-81ED-4DB2-BD59-A6C34878D82A}">
                    <a16:rowId xmlns:a16="http://schemas.microsoft.com/office/drawing/2014/main" val="10002"/>
                  </a:ext>
                </a:extLst>
              </a:tr>
              <a:tr h="366492">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turmoil</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joystick</a:t>
                      </a:r>
                    </a:p>
                  </a:txBody>
                  <a:tcPr marL="68580" marR="68580" marT="0" marB="0" anchor="ctr">
                    <a:noFill/>
                  </a:tcPr>
                </a:tc>
                <a:extLst>
                  <a:ext uri="{0D108BD9-81ED-4DB2-BD59-A6C34878D82A}">
                    <a16:rowId xmlns:a16="http://schemas.microsoft.com/office/drawing/2014/main" val="10003"/>
                  </a:ext>
                </a:extLst>
              </a:tr>
              <a:tr h="366492">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boisterous</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Loiter</a:t>
                      </a:r>
                    </a:p>
                  </a:txBody>
                  <a:tcPr marL="68580" marR="68580" marT="0" marB="0" anchor="ctr">
                    <a:noFill/>
                  </a:tcPr>
                </a:tc>
                <a:extLst>
                  <a:ext uri="{0D108BD9-81ED-4DB2-BD59-A6C34878D82A}">
                    <a16:rowId xmlns:a16="http://schemas.microsoft.com/office/drawing/2014/main" val="10004"/>
                  </a:ext>
                </a:extLst>
              </a:tr>
              <a:tr h="366492">
                <a:tc>
                  <a:txBody>
                    <a:bodyPr/>
                    <a:lstStyle/>
                    <a:p>
                      <a:pPr marL="0" marR="0" algn="l" defTabSz="914400" rtl="0" eaLnBrk="1" fontAlgn="base" latinLnBrk="0" hangingPunct="1">
                        <a:spcBef>
                          <a:spcPct val="0"/>
                        </a:spcBef>
                        <a:spcAft>
                          <a:spcPts val="1000"/>
                        </a:spcAft>
                        <a:buClrTx/>
                        <a:buFont typeface="Arial" pitchFamily="34" charset="0"/>
                        <a:buNone/>
                      </a:pPr>
                      <a:r>
                        <a:rPr lang="en-US" sz="1600" kern="1200" dirty="0">
                          <a:solidFill>
                            <a:schemeClr val="accent4">
                              <a:lumMod val="75000"/>
                            </a:schemeClr>
                          </a:solidFill>
                          <a:latin typeface="+mj-lt"/>
                          <a:ea typeface="MS PGothic" pitchFamily="34" charset="-128"/>
                          <a:cs typeface="ＭＳ Ｐゴシック" pitchFamily="-112" charset="-128"/>
                        </a:rPr>
                        <a:t>rejoice</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pPr>
                      <a:r>
                        <a:rPr lang="en-US" sz="1600" kern="1200" dirty="0">
                          <a:solidFill>
                            <a:schemeClr val="accent4">
                              <a:lumMod val="75000"/>
                            </a:schemeClr>
                          </a:solidFill>
                          <a:latin typeface="+mj-lt"/>
                          <a:ea typeface="MS PGothic" pitchFamily="34" charset="-128"/>
                          <a:cs typeface="ＭＳ Ｐゴシック" pitchFamily="-112" charset="-128"/>
                        </a:rPr>
                        <a:t>annoy</a:t>
                      </a:r>
                    </a:p>
                  </a:txBody>
                  <a:tcPr marL="68580" marR="68580" marT="0" marB="0" anchor="ctr">
                    <a:noFill/>
                  </a:tcPr>
                </a:tc>
                <a:extLst>
                  <a:ext uri="{0D108BD9-81ED-4DB2-BD59-A6C34878D82A}">
                    <a16:rowId xmlns:a16="http://schemas.microsoft.com/office/drawing/2014/main" val="10005"/>
                  </a:ext>
                </a:extLst>
              </a:tr>
              <a:tr h="366492">
                <a:tc>
                  <a:txBody>
                    <a:bodyPr/>
                    <a:lstStyle/>
                    <a:p>
                      <a:pPr marL="0" marR="0" algn="l" defTabSz="914400" rtl="0" eaLnBrk="1" fontAlgn="base" latinLnBrk="0" hangingPunct="1">
                        <a:spcBef>
                          <a:spcPct val="0"/>
                        </a:spcBef>
                        <a:spcAft>
                          <a:spcPts val="1000"/>
                        </a:spcAft>
                        <a:buClrTx/>
                        <a:buFont typeface="Arial" pitchFamily="34" charset="0"/>
                        <a:buNone/>
                      </a:pPr>
                      <a:r>
                        <a:rPr lang="en-US" sz="1600" kern="1200" dirty="0">
                          <a:solidFill>
                            <a:schemeClr val="accent4">
                              <a:lumMod val="75000"/>
                            </a:schemeClr>
                          </a:solidFill>
                          <a:latin typeface="+mj-lt"/>
                          <a:ea typeface="MS PGothic" pitchFamily="34" charset="-128"/>
                          <a:cs typeface="ＭＳ Ｐゴシック" pitchFamily="-112" charset="-128"/>
                        </a:rPr>
                        <a:t>choice</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pPr>
                      <a:r>
                        <a:rPr lang="en-US" sz="1600" kern="1200" dirty="0">
                          <a:solidFill>
                            <a:schemeClr val="accent4">
                              <a:lumMod val="75000"/>
                            </a:schemeClr>
                          </a:solidFill>
                          <a:latin typeface="+mj-lt"/>
                          <a:ea typeface="MS PGothic" pitchFamily="34" charset="-128"/>
                          <a:cs typeface="ＭＳ Ｐゴシック" pitchFamily="-112" charset="-128"/>
                        </a:rPr>
                        <a:t>toil</a:t>
                      </a:r>
                    </a:p>
                  </a:txBody>
                  <a:tcPr marL="68580" marR="68580" marT="0" marB="0" anchor="ctr">
                    <a:noFill/>
                  </a:tcPr>
                </a:tc>
                <a:extLst>
                  <a:ext uri="{0D108BD9-81ED-4DB2-BD59-A6C34878D82A}">
                    <a16:rowId xmlns:a16="http://schemas.microsoft.com/office/drawing/2014/main" val="10006"/>
                  </a:ext>
                </a:extLst>
              </a:tr>
              <a:tr h="366492">
                <a:tc>
                  <a:txBody>
                    <a:bodyPr/>
                    <a:lstStyle/>
                    <a:p>
                      <a:pPr marL="0" marR="0" algn="l" defTabSz="914400" rtl="0" eaLnBrk="1" fontAlgn="base" latinLnBrk="0" hangingPunct="1">
                        <a:spcBef>
                          <a:spcPct val="0"/>
                        </a:spcBef>
                        <a:spcAft>
                          <a:spcPts val="1000"/>
                        </a:spcAft>
                        <a:buClrTx/>
                        <a:buFont typeface="Arial" pitchFamily="34" charset="0"/>
                        <a:buNone/>
                      </a:pPr>
                      <a:r>
                        <a:rPr lang="en-US" sz="1600" kern="1200" dirty="0">
                          <a:solidFill>
                            <a:schemeClr val="accent4">
                              <a:lumMod val="75000"/>
                            </a:schemeClr>
                          </a:solidFill>
                          <a:latin typeface="+mj-lt"/>
                          <a:ea typeface="MS PGothic" pitchFamily="34" charset="-128"/>
                          <a:cs typeface="ＭＳ Ｐゴシック" pitchFamily="-112" charset="-128"/>
                        </a:rPr>
                        <a:t>appoint</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pPr>
                      <a:r>
                        <a:rPr lang="en-US" sz="1600" kern="1200" dirty="0">
                          <a:solidFill>
                            <a:schemeClr val="accent4">
                              <a:lumMod val="75000"/>
                            </a:schemeClr>
                          </a:solidFill>
                          <a:latin typeface="+mj-lt"/>
                          <a:ea typeface="MS PGothic" pitchFamily="34" charset="-128"/>
                          <a:cs typeface="ＭＳ Ｐゴシック" pitchFamily="-112" charset="-128"/>
                        </a:rPr>
                        <a:t>enjoy</a:t>
                      </a:r>
                    </a:p>
                  </a:txBody>
                  <a:tcPr marL="68580" marR="68580" marT="0" marB="0" anchor="ctr">
                    <a:noFill/>
                  </a:tcPr>
                </a:tc>
                <a:extLst>
                  <a:ext uri="{0D108BD9-81ED-4DB2-BD59-A6C34878D82A}">
                    <a16:rowId xmlns:a16="http://schemas.microsoft.com/office/drawing/2014/main" val="10007"/>
                  </a:ext>
                </a:extLst>
              </a:tr>
            </a:tbl>
          </a:graphicData>
        </a:graphic>
      </p:graphicFrame>
      <p:graphicFrame>
        <p:nvGraphicFramePr>
          <p:cNvPr id="10" name="Content Placeholder 4">
            <a:extLst>
              <a:ext uri="{FF2B5EF4-FFF2-40B4-BE49-F238E27FC236}">
                <a16:creationId xmlns:a16="http://schemas.microsoft.com/office/drawing/2014/main" id="{EB574DAE-F823-4263-989C-133C07D08BD4}"/>
              </a:ext>
            </a:extLst>
          </p:cNvPr>
          <p:cNvGraphicFramePr>
            <a:graphicFrameLocks/>
          </p:cNvGraphicFramePr>
          <p:nvPr/>
        </p:nvGraphicFramePr>
        <p:xfrm>
          <a:off x="650879" y="3781444"/>
          <a:ext cx="3276600" cy="2841728"/>
        </p:xfrm>
        <a:graphic>
          <a:graphicData uri="http://schemas.openxmlformats.org/drawingml/2006/table">
            <a:tbl>
              <a:tblPr>
                <a:tableStyleId>{5940675A-B579-460E-94D1-54222C63F5DA}</a:tableStyleId>
              </a:tblPr>
              <a:tblGrid>
                <a:gridCol w="1563684">
                  <a:extLst>
                    <a:ext uri="{9D8B030D-6E8A-4147-A177-3AD203B41FA5}">
                      <a16:colId xmlns:a16="http://schemas.microsoft.com/office/drawing/2014/main" val="20000"/>
                    </a:ext>
                  </a:extLst>
                </a:gridCol>
                <a:gridCol w="1712916">
                  <a:extLst>
                    <a:ext uri="{9D8B030D-6E8A-4147-A177-3AD203B41FA5}">
                      <a16:colId xmlns:a16="http://schemas.microsoft.com/office/drawing/2014/main" val="20001"/>
                    </a:ext>
                  </a:extLst>
                </a:gridCol>
              </a:tblGrid>
              <a:tr h="355216">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appear</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cheerful</a:t>
                      </a:r>
                    </a:p>
                  </a:txBody>
                  <a:tcPr marL="68580" marR="68580" marT="0" marB="0" anchor="ctr">
                    <a:noFill/>
                  </a:tcPr>
                </a:tc>
                <a:extLst>
                  <a:ext uri="{0D108BD9-81ED-4DB2-BD59-A6C34878D82A}">
                    <a16:rowId xmlns:a16="http://schemas.microsoft.com/office/drawing/2014/main" val="10000"/>
                  </a:ext>
                </a:extLst>
              </a:tr>
              <a:tr h="355216">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disappear</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linear</a:t>
                      </a:r>
                    </a:p>
                  </a:txBody>
                  <a:tcPr marL="68580" marR="68580" marT="0" marB="0" anchor="ctr">
                    <a:noFill/>
                  </a:tcPr>
                </a:tc>
                <a:extLst>
                  <a:ext uri="{0D108BD9-81ED-4DB2-BD59-A6C34878D82A}">
                    <a16:rowId xmlns:a16="http://schemas.microsoft.com/office/drawing/2014/main" val="10001"/>
                  </a:ext>
                </a:extLst>
              </a:tr>
              <a:tr h="355216">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fearsome</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surreal</a:t>
                      </a:r>
                    </a:p>
                  </a:txBody>
                  <a:tcPr marL="68580" marR="68580" marT="0" marB="0" anchor="ctr">
                    <a:noFill/>
                  </a:tcPr>
                </a:tc>
                <a:extLst>
                  <a:ext uri="{0D108BD9-81ED-4DB2-BD59-A6C34878D82A}">
                    <a16:rowId xmlns:a16="http://schemas.microsoft.com/office/drawing/2014/main" val="10002"/>
                  </a:ext>
                </a:extLst>
              </a:tr>
              <a:tr h="355216">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arrear</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frontier</a:t>
                      </a:r>
                    </a:p>
                  </a:txBody>
                  <a:tcPr marL="68580" marR="68580" marT="0" marB="0" anchor="ctr">
                    <a:noFill/>
                  </a:tcPr>
                </a:tc>
                <a:extLst>
                  <a:ext uri="{0D108BD9-81ED-4DB2-BD59-A6C34878D82A}">
                    <a16:rowId xmlns:a16="http://schemas.microsoft.com/office/drawing/2014/main" val="10003"/>
                  </a:ext>
                </a:extLst>
              </a:tr>
              <a:tr h="355216">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souvenir</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Veneer</a:t>
                      </a:r>
                    </a:p>
                  </a:txBody>
                  <a:tcPr marL="68580" marR="68580" marT="0" marB="0" anchor="ctr">
                    <a:noFill/>
                  </a:tcPr>
                </a:tc>
                <a:extLst>
                  <a:ext uri="{0D108BD9-81ED-4DB2-BD59-A6C34878D82A}">
                    <a16:rowId xmlns:a16="http://schemas.microsoft.com/office/drawing/2014/main" val="10004"/>
                  </a:ext>
                </a:extLst>
              </a:tr>
              <a:tr h="355216">
                <a:tc>
                  <a:txBody>
                    <a:bodyPr/>
                    <a:lstStyle/>
                    <a:p>
                      <a:pPr marL="0" marR="0" algn="l" defTabSz="914400" rtl="0" eaLnBrk="1" fontAlgn="base" latinLnBrk="0" hangingPunct="1">
                        <a:spcBef>
                          <a:spcPct val="0"/>
                        </a:spcBef>
                        <a:spcAft>
                          <a:spcPts val="1000"/>
                        </a:spcAft>
                        <a:buClrTx/>
                        <a:buFont typeface="Arial" pitchFamily="34" charset="0"/>
                        <a:buNone/>
                      </a:pPr>
                      <a:r>
                        <a:rPr lang="en-US" sz="1600" kern="1200" dirty="0">
                          <a:solidFill>
                            <a:schemeClr val="accent4">
                              <a:lumMod val="75000"/>
                            </a:schemeClr>
                          </a:solidFill>
                          <a:latin typeface="+mj-lt"/>
                          <a:ea typeface="MS PGothic" pitchFamily="34" charset="-128"/>
                          <a:cs typeface="ＭＳ Ｐゴシック" pitchFamily="-112" charset="-128"/>
                        </a:rPr>
                        <a:t>ear</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weird</a:t>
                      </a:r>
                    </a:p>
                  </a:txBody>
                  <a:tcPr marL="68580" marR="68580" marT="0" marB="0" anchor="ctr">
                    <a:noFill/>
                  </a:tcPr>
                </a:tc>
                <a:extLst>
                  <a:ext uri="{0D108BD9-81ED-4DB2-BD59-A6C34878D82A}">
                    <a16:rowId xmlns:a16="http://schemas.microsoft.com/office/drawing/2014/main" val="10005"/>
                  </a:ext>
                </a:extLst>
              </a:tr>
              <a:tr h="355216">
                <a:tc>
                  <a:txBody>
                    <a:bodyPr/>
                    <a:lstStyle/>
                    <a:p>
                      <a:pPr marL="0" marR="0" algn="l" defTabSz="914400" rtl="0" eaLnBrk="1" fontAlgn="base" latinLnBrk="0" hangingPunct="1">
                        <a:spcBef>
                          <a:spcPct val="0"/>
                        </a:spcBef>
                        <a:spcAft>
                          <a:spcPts val="1000"/>
                        </a:spcAft>
                        <a:buClrTx/>
                        <a:buFont typeface="Arial" pitchFamily="34" charset="0"/>
                        <a:buNone/>
                      </a:pPr>
                      <a:r>
                        <a:rPr lang="en-US" sz="1600" kern="1200">
                          <a:solidFill>
                            <a:schemeClr val="accent4">
                              <a:lumMod val="75000"/>
                            </a:schemeClr>
                          </a:solidFill>
                          <a:latin typeface="+mj-lt"/>
                          <a:ea typeface="MS PGothic" pitchFamily="34" charset="-128"/>
                          <a:cs typeface="ＭＳ Ｐゴシック" pitchFamily="-112" charset="-128"/>
                        </a:rPr>
                        <a:t>tear</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queer</a:t>
                      </a:r>
                    </a:p>
                  </a:txBody>
                  <a:tcPr marL="68580" marR="68580" marT="0" marB="0" anchor="ctr">
                    <a:noFill/>
                  </a:tcPr>
                </a:tc>
                <a:extLst>
                  <a:ext uri="{0D108BD9-81ED-4DB2-BD59-A6C34878D82A}">
                    <a16:rowId xmlns:a16="http://schemas.microsoft.com/office/drawing/2014/main" val="10006"/>
                  </a:ext>
                </a:extLst>
              </a:tr>
              <a:tr h="355216">
                <a:tc>
                  <a:txBody>
                    <a:bodyPr/>
                    <a:lstStyle/>
                    <a:p>
                      <a:pPr marL="0" marR="0" algn="l" defTabSz="914400" rtl="0" eaLnBrk="1" fontAlgn="base" latinLnBrk="0" hangingPunct="1">
                        <a:spcBef>
                          <a:spcPct val="0"/>
                        </a:spcBef>
                        <a:spcAft>
                          <a:spcPts val="1000"/>
                        </a:spcAft>
                        <a:buClrTx/>
                        <a:buFont typeface="Arial" pitchFamily="34" charset="0"/>
                        <a:buNone/>
                      </a:pPr>
                      <a:r>
                        <a:rPr lang="en-US" sz="1600" kern="1200">
                          <a:solidFill>
                            <a:schemeClr val="accent4">
                              <a:lumMod val="75000"/>
                            </a:schemeClr>
                          </a:solidFill>
                          <a:latin typeface="+mj-lt"/>
                          <a:ea typeface="MS PGothic" pitchFamily="34" charset="-128"/>
                          <a:cs typeface="ＭＳ Ｐゴシック" pitchFamily="-112" charset="-128"/>
                        </a:rPr>
                        <a:t>near</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sheer</a:t>
                      </a:r>
                    </a:p>
                  </a:txBody>
                  <a:tcPr marL="68580" marR="68580" marT="0" marB="0" anchor="ctr">
                    <a:noFill/>
                  </a:tcPr>
                </a:tc>
                <a:extLst>
                  <a:ext uri="{0D108BD9-81ED-4DB2-BD59-A6C34878D82A}">
                    <a16:rowId xmlns:a16="http://schemas.microsoft.com/office/drawing/2014/main" val="10007"/>
                  </a:ext>
                </a:extLst>
              </a:tr>
            </a:tbl>
          </a:graphicData>
        </a:graphic>
      </p:graphicFrame>
      <p:graphicFrame>
        <p:nvGraphicFramePr>
          <p:cNvPr id="11" name="Content Placeholder 6">
            <a:extLst>
              <a:ext uri="{FF2B5EF4-FFF2-40B4-BE49-F238E27FC236}">
                <a16:creationId xmlns:a16="http://schemas.microsoft.com/office/drawing/2014/main" id="{B73818BC-6E36-4E9F-B988-F9B991D35A86}"/>
              </a:ext>
            </a:extLst>
          </p:cNvPr>
          <p:cNvGraphicFramePr>
            <a:graphicFrameLocks/>
          </p:cNvGraphicFramePr>
          <p:nvPr/>
        </p:nvGraphicFramePr>
        <p:xfrm>
          <a:off x="4256883" y="3781444"/>
          <a:ext cx="3200400" cy="2886832"/>
        </p:xfrm>
        <a:graphic>
          <a:graphicData uri="http://schemas.openxmlformats.org/drawingml/2006/table">
            <a:tbl>
              <a:tblPr>
                <a:tableStyleId>{5940675A-B579-460E-94D1-54222C63F5DA}</a:tableStyleId>
              </a:tblPr>
              <a:tblGrid>
                <a:gridCol w="1615280">
                  <a:extLst>
                    <a:ext uri="{9D8B030D-6E8A-4147-A177-3AD203B41FA5}">
                      <a16:colId xmlns:a16="http://schemas.microsoft.com/office/drawing/2014/main" val="20000"/>
                    </a:ext>
                  </a:extLst>
                </a:gridCol>
                <a:gridCol w="1585120">
                  <a:extLst>
                    <a:ext uri="{9D8B030D-6E8A-4147-A177-3AD203B41FA5}">
                      <a16:colId xmlns:a16="http://schemas.microsoft.com/office/drawing/2014/main" val="20001"/>
                    </a:ext>
                  </a:extLst>
                </a:gridCol>
              </a:tblGrid>
              <a:tr h="360854">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 growing </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toast</a:t>
                      </a:r>
                    </a:p>
                  </a:txBody>
                  <a:tcPr marL="68580" marR="68580" marT="0" marB="0" anchor="ctr">
                    <a:noFill/>
                  </a:tcPr>
                </a:tc>
                <a:extLst>
                  <a:ext uri="{0D108BD9-81ED-4DB2-BD59-A6C34878D82A}">
                    <a16:rowId xmlns:a16="http://schemas.microsoft.com/office/drawing/2014/main" val="10000"/>
                  </a:ext>
                </a:extLst>
              </a:tr>
              <a:tr h="360854">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roping </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location</a:t>
                      </a:r>
                    </a:p>
                  </a:txBody>
                  <a:tcPr marL="68580" marR="68580" marT="0" marB="0" anchor="ctr">
                    <a:noFill/>
                  </a:tcPr>
                </a:tc>
                <a:extLst>
                  <a:ext uri="{0D108BD9-81ED-4DB2-BD59-A6C34878D82A}">
                    <a16:rowId xmlns:a16="http://schemas.microsoft.com/office/drawing/2014/main" val="10001"/>
                  </a:ext>
                </a:extLst>
              </a:tr>
              <a:tr h="360854">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protection </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docile </a:t>
                      </a:r>
                    </a:p>
                  </a:txBody>
                  <a:tcPr marL="68580" marR="68580" marT="0" marB="0" anchor="ctr">
                    <a:noFill/>
                  </a:tcPr>
                </a:tc>
                <a:extLst>
                  <a:ext uri="{0D108BD9-81ED-4DB2-BD59-A6C34878D82A}">
                    <a16:rowId xmlns:a16="http://schemas.microsoft.com/office/drawing/2014/main" val="10002"/>
                  </a:ext>
                </a:extLst>
              </a:tr>
              <a:tr h="360854">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probation </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molds</a:t>
                      </a:r>
                    </a:p>
                  </a:txBody>
                  <a:tcPr marL="68580" marR="68580" marT="0" marB="0" anchor="ctr">
                    <a:noFill/>
                  </a:tcPr>
                </a:tc>
                <a:extLst>
                  <a:ext uri="{0D108BD9-81ED-4DB2-BD59-A6C34878D82A}">
                    <a16:rowId xmlns:a16="http://schemas.microsoft.com/office/drawing/2014/main" val="10003"/>
                  </a:ext>
                </a:extLst>
              </a:tr>
              <a:tr h="360854">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society</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Location</a:t>
                      </a:r>
                    </a:p>
                  </a:txBody>
                  <a:tcPr marL="68580" marR="68580" marT="0" marB="0" anchor="ctr">
                    <a:noFill/>
                  </a:tcPr>
                </a:tc>
                <a:extLst>
                  <a:ext uri="{0D108BD9-81ED-4DB2-BD59-A6C34878D82A}">
                    <a16:rowId xmlns:a16="http://schemas.microsoft.com/office/drawing/2014/main" val="10004"/>
                  </a:ext>
                </a:extLst>
              </a:tr>
              <a:tr h="360854">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Both</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Close</a:t>
                      </a:r>
                    </a:p>
                  </a:txBody>
                  <a:tcPr marL="68580" marR="68580" marT="0" marB="0" anchor="ctr">
                    <a:noFill/>
                  </a:tcPr>
                </a:tc>
                <a:extLst>
                  <a:ext uri="{0D108BD9-81ED-4DB2-BD59-A6C34878D82A}">
                    <a16:rowId xmlns:a16="http://schemas.microsoft.com/office/drawing/2014/main" val="10005"/>
                  </a:ext>
                </a:extLst>
              </a:tr>
              <a:tr h="360854">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Home</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Most</a:t>
                      </a:r>
                    </a:p>
                  </a:txBody>
                  <a:tcPr marL="68580" marR="68580" marT="0" marB="0" anchor="ctr">
                    <a:noFill/>
                  </a:tcPr>
                </a:tc>
                <a:extLst>
                  <a:ext uri="{0D108BD9-81ED-4DB2-BD59-A6C34878D82A}">
                    <a16:rowId xmlns:a16="http://schemas.microsoft.com/office/drawing/2014/main" val="10006"/>
                  </a:ext>
                </a:extLst>
              </a:tr>
              <a:tr h="360854">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Over</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course</a:t>
                      </a:r>
                    </a:p>
                  </a:txBody>
                  <a:tcPr marL="68580" marR="68580" marT="0" marB="0" anchor="ctr">
                    <a:noFill/>
                  </a:tcPr>
                </a:tc>
                <a:extLst>
                  <a:ext uri="{0D108BD9-81ED-4DB2-BD59-A6C34878D82A}">
                    <a16:rowId xmlns:a16="http://schemas.microsoft.com/office/drawing/2014/main" val="10007"/>
                  </a:ext>
                </a:extLst>
              </a:tr>
            </a:tbl>
          </a:graphicData>
        </a:graphic>
      </p:graphicFrame>
      <p:graphicFrame>
        <p:nvGraphicFramePr>
          <p:cNvPr id="12" name="Content Placeholder 3">
            <a:extLst>
              <a:ext uri="{FF2B5EF4-FFF2-40B4-BE49-F238E27FC236}">
                <a16:creationId xmlns:a16="http://schemas.microsoft.com/office/drawing/2014/main" id="{2979A8FD-3F48-4129-998D-4AC903541A91}"/>
              </a:ext>
            </a:extLst>
          </p:cNvPr>
          <p:cNvGraphicFramePr>
            <a:graphicFrameLocks/>
          </p:cNvGraphicFramePr>
          <p:nvPr/>
        </p:nvGraphicFramePr>
        <p:xfrm>
          <a:off x="7786687" y="3781444"/>
          <a:ext cx="3352800" cy="2886834"/>
        </p:xfrm>
        <a:graphic>
          <a:graphicData uri="http://schemas.openxmlformats.org/drawingml/2006/table">
            <a:tbl>
              <a:tblPr>
                <a:tableStyleId>{5940675A-B579-460E-94D1-54222C63F5DA}</a:tableStyleId>
              </a:tblPr>
              <a:tblGrid>
                <a:gridCol w="1614488">
                  <a:extLst>
                    <a:ext uri="{9D8B030D-6E8A-4147-A177-3AD203B41FA5}">
                      <a16:colId xmlns:a16="http://schemas.microsoft.com/office/drawing/2014/main" val="20000"/>
                    </a:ext>
                  </a:extLst>
                </a:gridCol>
                <a:gridCol w="1738312">
                  <a:extLst>
                    <a:ext uri="{9D8B030D-6E8A-4147-A177-3AD203B41FA5}">
                      <a16:colId xmlns:a16="http://schemas.microsoft.com/office/drawing/2014/main" val="20001"/>
                    </a:ext>
                  </a:extLst>
                </a:gridCol>
              </a:tblGrid>
              <a:tr h="362393">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cloud</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mouth</a:t>
                      </a:r>
                    </a:p>
                  </a:txBody>
                  <a:tcPr marL="68580" marR="68580" marT="0" marB="0" anchor="ctr">
                    <a:noFill/>
                  </a:tcPr>
                </a:tc>
                <a:extLst>
                  <a:ext uri="{0D108BD9-81ED-4DB2-BD59-A6C34878D82A}">
                    <a16:rowId xmlns:a16="http://schemas.microsoft.com/office/drawing/2014/main" val="10000"/>
                  </a:ext>
                </a:extLst>
              </a:tr>
              <a:tr h="362393">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allow</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doubt</a:t>
                      </a:r>
                    </a:p>
                  </a:txBody>
                  <a:tcPr marL="68580" marR="68580" marT="0" marB="0" anchor="ctr">
                    <a:noFill/>
                  </a:tcPr>
                </a:tc>
                <a:extLst>
                  <a:ext uri="{0D108BD9-81ED-4DB2-BD59-A6C34878D82A}">
                    <a16:rowId xmlns:a16="http://schemas.microsoft.com/office/drawing/2014/main" val="10001"/>
                  </a:ext>
                </a:extLst>
              </a:tr>
              <a:tr h="350083">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crowd</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wow</a:t>
                      </a:r>
                    </a:p>
                  </a:txBody>
                  <a:tcPr marL="68580" marR="68580" marT="0" marB="0" anchor="ctr">
                    <a:noFill/>
                  </a:tcPr>
                </a:tc>
                <a:extLst>
                  <a:ext uri="{0D108BD9-81ED-4DB2-BD59-A6C34878D82A}">
                    <a16:rowId xmlns:a16="http://schemas.microsoft.com/office/drawing/2014/main" val="10002"/>
                  </a:ext>
                </a:extLst>
              </a:tr>
              <a:tr h="362393">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mount</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Town</a:t>
                      </a:r>
                    </a:p>
                  </a:txBody>
                  <a:tcPr marL="68580" marR="68580" marT="0" marB="0" anchor="ctr">
                    <a:noFill/>
                  </a:tcPr>
                </a:tc>
                <a:extLst>
                  <a:ext uri="{0D108BD9-81ED-4DB2-BD59-A6C34878D82A}">
                    <a16:rowId xmlns:a16="http://schemas.microsoft.com/office/drawing/2014/main" val="10003"/>
                  </a:ext>
                </a:extLst>
              </a:tr>
              <a:tr h="362393">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announcement</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power</a:t>
                      </a:r>
                    </a:p>
                  </a:txBody>
                  <a:tcPr marL="68580" marR="68580" marT="0" marB="0" anchor="ctr">
                    <a:noFill/>
                  </a:tcPr>
                </a:tc>
                <a:extLst>
                  <a:ext uri="{0D108BD9-81ED-4DB2-BD59-A6C34878D82A}">
                    <a16:rowId xmlns:a16="http://schemas.microsoft.com/office/drawing/2014/main" val="10004"/>
                  </a:ext>
                </a:extLst>
              </a:tr>
              <a:tr h="362393">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surround</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pronounce</a:t>
                      </a:r>
                    </a:p>
                  </a:txBody>
                  <a:tcPr marL="68580" marR="68580" marT="0" marB="0" anchor="ctr">
                    <a:noFill/>
                  </a:tcPr>
                </a:tc>
                <a:extLst>
                  <a:ext uri="{0D108BD9-81ED-4DB2-BD59-A6C34878D82A}">
                    <a16:rowId xmlns:a16="http://schemas.microsoft.com/office/drawing/2014/main" val="10005"/>
                  </a:ext>
                </a:extLst>
              </a:tr>
              <a:tr h="362393">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a:solidFill>
                            <a:schemeClr val="accent4">
                              <a:lumMod val="75000"/>
                            </a:schemeClr>
                          </a:solidFill>
                          <a:latin typeface="+mj-lt"/>
                          <a:ea typeface="MS PGothic" pitchFamily="34" charset="-128"/>
                          <a:cs typeface="ＭＳ Ｐゴシック" pitchFamily="-112" charset="-128"/>
                        </a:rPr>
                        <a:t>thousand</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mountain</a:t>
                      </a:r>
                    </a:p>
                  </a:txBody>
                  <a:tcPr marL="68580" marR="68580" marT="0" marB="0" anchor="ctr">
                    <a:noFill/>
                  </a:tcPr>
                </a:tc>
                <a:extLst>
                  <a:ext uri="{0D108BD9-81ED-4DB2-BD59-A6C34878D82A}">
                    <a16:rowId xmlns:a16="http://schemas.microsoft.com/office/drawing/2014/main" val="10006"/>
                  </a:ext>
                </a:extLst>
              </a:tr>
              <a:tr h="362393">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outing</a:t>
                      </a:r>
                    </a:p>
                  </a:txBody>
                  <a:tcPr marL="68580" marR="68580" marT="0" marB="0" anchor="ctr">
                    <a:noFill/>
                  </a:tcPr>
                </a:tc>
                <a:tc>
                  <a:txBody>
                    <a:bodyPr/>
                    <a:lstStyle/>
                    <a:p>
                      <a:pPr marL="0" marR="0" algn="l" defTabSz="914400" rtl="0" eaLnBrk="1" fontAlgn="base" latinLnBrk="0" hangingPunct="1">
                        <a:spcBef>
                          <a:spcPct val="0"/>
                        </a:spcBef>
                        <a:spcAft>
                          <a:spcPts val="1000"/>
                        </a:spcAft>
                        <a:buClrTx/>
                        <a:buFont typeface="Arial" pitchFamily="34" charset="0"/>
                        <a:buNone/>
                        <a:tabLst>
                          <a:tab pos="2238375" algn="l"/>
                        </a:tabLst>
                      </a:pPr>
                      <a:r>
                        <a:rPr lang="en-US" sz="1600" kern="1200" dirty="0">
                          <a:solidFill>
                            <a:schemeClr val="accent4">
                              <a:lumMod val="75000"/>
                            </a:schemeClr>
                          </a:solidFill>
                          <a:latin typeface="+mj-lt"/>
                          <a:ea typeface="MS PGothic" pitchFamily="34" charset="-128"/>
                          <a:cs typeface="ＭＳ Ｐゴシック" pitchFamily="-112" charset="-128"/>
                        </a:rPr>
                        <a:t>amount </a:t>
                      </a:r>
                    </a:p>
                  </a:txBody>
                  <a:tcPr marL="68580" marR="68580" marT="0" marB="0" anchor="ctr">
                    <a:noFill/>
                  </a:tcPr>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15431011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3894-8625-4B80-9AE4-5EFC0E6F45F4}"/>
              </a:ext>
            </a:extLst>
          </p:cNvPr>
          <p:cNvSpPr>
            <a:spLocks noGrp="1"/>
          </p:cNvSpPr>
          <p:nvPr>
            <p:ph type="title"/>
          </p:nvPr>
        </p:nvSpPr>
        <p:spPr/>
        <p:txBody>
          <a:bodyPr/>
          <a:lstStyle/>
          <a:p>
            <a:r>
              <a:rPr lang="en-US" dirty="0"/>
              <a:t>Write 10 Words, with four or more letters, for each of these sounds. </a:t>
            </a:r>
          </a:p>
        </p:txBody>
      </p:sp>
      <p:sp>
        <p:nvSpPr>
          <p:cNvPr id="4" name="Footer Placeholder 3">
            <a:extLst>
              <a:ext uri="{FF2B5EF4-FFF2-40B4-BE49-F238E27FC236}">
                <a16:creationId xmlns:a16="http://schemas.microsoft.com/office/drawing/2014/main" id="{6BA33661-1714-4C0D-AF65-097F45330611}"/>
              </a:ext>
            </a:extLst>
          </p:cNvPr>
          <p:cNvSpPr>
            <a:spLocks noGrp="1"/>
          </p:cNvSpPr>
          <p:nvPr>
            <p:ph type="ftr" sz="quarter"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4BC590A3-2844-45AA-BA1B-D9E2F7FEE204}"/>
              </a:ext>
            </a:extLst>
          </p:cNvPr>
          <p:cNvSpPr>
            <a:spLocks noGrp="1"/>
          </p:cNvSpPr>
          <p:nvPr>
            <p:ph type="sldNum" sz="quarter" idx="11"/>
          </p:nvPr>
        </p:nvSpPr>
        <p:spPr/>
        <p:txBody>
          <a:bodyPr/>
          <a:lstStyle/>
          <a:p>
            <a:pPr>
              <a:defRPr/>
            </a:pPr>
            <a:fld id="{045590A8-8172-4C53-B4FC-82128C34FE3B}" type="slidenum">
              <a:rPr lang="en-US" smtClean="0"/>
              <a:pPr>
                <a:defRPr/>
              </a:pPr>
              <a:t>7</a:t>
            </a:fld>
            <a:endParaRPr lang="en-US"/>
          </a:p>
        </p:txBody>
      </p:sp>
      <p:graphicFrame>
        <p:nvGraphicFramePr>
          <p:cNvPr id="6" name="Table 6">
            <a:extLst>
              <a:ext uri="{FF2B5EF4-FFF2-40B4-BE49-F238E27FC236}">
                <a16:creationId xmlns:a16="http://schemas.microsoft.com/office/drawing/2014/main" id="{7D06C8F1-F6F5-405E-9636-B5505714767E}"/>
              </a:ext>
            </a:extLst>
          </p:cNvPr>
          <p:cNvGraphicFramePr>
            <a:graphicFrameLocks noGrp="1"/>
          </p:cNvGraphicFramePr>
          <p:nvPr>
            <p:extLst>
              <p:ext uri="{D42A27DB-BD31-4B8C-83A1-F6EECF244321}">
                <p14:modId xmlns:p14="http://schemas.microsoft.com/office/powerpoint/2010/main" val="308093023"/>
              </p:ext>
            </p:extLst>
          </p:nvPr>
        </p:nvGraphicFramePr>
        <p:xfrm>
          <a:off x="2333758" y="902641"/>
          <a:ext cx="7851250" cy="5594996"/>
        </p:xfrm>
        <a:graphic>
          <a:graphicData uri="http://schemas.openxmlformats.org/drawingml/2006/table">
            <a:tbl>
              <a:tblPr firstRow="1" bandRow="1">
                <a:tableStyleId>{ED083AE6-46FA-4A59-8FB0-9F97EB10719F}</a:tableStyleId>
              </a:tblPr>
              <a:tblGrid>
                <a:gridCol w="1570250">
                  <a:extLst>
                    <a:ext uri="{9D8B030D-6E8A-4147-A177-3AD203B41FA5}">
                      <a16:colId xmlns:a16="http://schemas.microsoft.com/office/drawing/2014/main" val="418572070"/>
                    </a:ext>
                  </a:extLst>
                </a:gridCol>
                <a:gridCol w="1570250">
                  <a:extLst>
                    <a:ext uri="{9D8B030D-6E8A-4147-A177-3AD203B41FA5}">
                      <a16:colId xmlns:a16="http://schemas.microsoft.com/office/drawing/2014/main" val="2844819247"/>
                    </a:ext>
                  </a:extLst>
                </a:gridCol>
                <a:gridCol w="1570250">
                  <a:extLst>
                    <a:ext uri="{9D8B030D-6E8A-4147-A177-3AD203B41FA5}">
                      <a16:colId xmlns:a16="http://schemas.microsoft.com/office/drawing/2014/main" val="1329361900"/>
                    </a:ext>
                  </a:extLst>
                </a:gridCol>
                <a:gridCol w="1570250">
                  <a:extLst>
                    <a:ext uri="{9D8B030D-6E8A-4147-A177-3AD203B41FA5}">
                      <a16:colId xmlns:a16="http://schemas.microsoft.com/office/drawing/2014/main" val="3948076907"/>
                    </a:ext>
                  </a:extLst>
                </a:gridCol>
                <a:gridCol w="1570250">
                  <a:extLst>
                    <a:ext uri="{9D8B030D-6E8A-4147-A177-3AD203B41FA5}">
                      <a16:colId xmlns:a16="http://schemas.microsoft.com/office/drawing/2014/main" val="2253961240"/>
                    </a:ext>
                  </a:extLst>
                </a:gridCol>
              </a:tblGrid>
              <a:tr h="508636">
                <a:tc>
                  <a:txBody>
                    <a:bodyPr/>
                    <a:lstStyle/>
                    <a:p>
                      <a:pPr algn="ctr"/>
                      <a:r>
                        <a:rPr lang="en-US" sz="1400" dirty="0"/>
                        <a:t>Wait</a:t>
                      </a:r>
                      <a:endParaRPr lang="en-US" dirty="0"/>
                    </a:p>
                  </a:txBody>
                  <a:tcPr anchor="ctr"/>
                </a:tc>
                <a:tc>
                  <a:txBody>
                    <a:bodyPr/>
                    <a:lstStyle/>
                    <a:p>
                      <a:pPr algn="ctr"/>
                      <a:r>
                        <a:rPr lang="en-US" dirty="0"/>
                        <a:t>Here </a:t>
                      </a:r>
                    </a:p>
                  </a:txBody>
                  <a:tcPr anchor="ctr"/>
                </a:tc>
                <a:tc>
                  <a:txBody>
                    <a:bodyPr/>
                    <a:lstStyle/>
                    <a:p>
                      <a:pPr algn="ctr"/>
                      <a:r>
                        <a:rPr lang="en-US" dirty="0"/>
                        <a:t>Now</a:t>
                      </a:r>
                    </a:p>
                  </a:txBody>
                  <a:tcPr anchor="ctr"/>
                </a:tc>
                <a:tc>
                  <a:txBody>
                    <a:bodyPr/>
                    <a:lstStyle/>
                    <a:p>
                      <a:pPr algn="ctr"/>
                      <a:r>
                        <a:rPr lang="en-US" dirty="0"/>
                        <a:t>Enjoy</a:t>
                      </a:r>
                    </a:p>
                  </a:txBody>
                  <a:tcPr anchor="ctr"/>
                </a:tc>
                <a:tc>
                  <a:txBody>
                    <a:bodyPr/>
                    <a:lstStyle/>
                    <a:p>
                      <a:pPr algn="ctr"/>
                      <a:r>
                        <a:rPr lang="en-US" dirty="0"/>
                        <a:t>Where</a:t>
                      </a:r>
                    </a:p>
                  </a:txBody>
                  <a:tcPr anchor="ctr"/>
                </a:tc>
                <a:extLst>
                  <a:ext uri="{0D108BD9-81ED-4DB2-BD59-A6C34878D82A}">
                    <a16:rowId xmlns:a16="http://schemas.microsoft.com/office/drawing/2014/main" val="3400438000"/>
                  </a:ext>
                </a:extLst>
              </a:tr>
              <a:tr h="508636">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54197546"/>
                  </a:ext>
                </a:extLst>
              </a:tr>
              <a:tr h="508636">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8084322"/>
                  </a:ext>
                </a:extLst>
              </a:tr>
              <a:tr h="508636">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52473194"/>
                  </a:ext>
                </a:extLst>
              </a:tr>
              <a:tr h="508636">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50186862"/>
                  </a:ext>
                </a:extLst>
              </a:tr>
              <a:tr h="508636">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53606547"/>
                  </a:ext>
                </a:extLst>
              </a:tr>
              <a:tr h="508636">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92750793"/>
                  </a:ext>
                </a:extLst>
              </a:tr>
              <a:tr h="508636">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42598319"/>
                  </a:ext>
                </a:extLst>
              </a:tr>
              <a:tr h="508636">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78509037"/>
                  </a:ext>
                </a:extLst>
              </a:tr>
              <a:tr h="508636">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91254757"/>
                  </a:ext>
                </a:extLst>
              </a:tr>
              <a:tr h="508636">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29001433"/>
                  </a:ext>
                </a:extLst>
              </a:tr>
            </a:tbl>
          </a:graphicData>
        </a:graphic>
      </p:graphicFrame>
    </p:spTree>
    <p:custDataLst>
      <p:tags r:id="rId1"/>
    </p:custDataLst>
    <p:extLst>
      <p:ext uri="{BB962C8B-B14F-4D97-AF65-F5344CB8AC3E}">
        <p14:creationId xmlns:p14="http://schemas.microsoft.com/office/powerpoint/2010/main" val="265234421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A989-BD4F-4346-8F3D-111A61C24E2E}"/>
              </a:ext>
            </a:extLst>
          </p:cNvPr>
          <p:cNvSpPr>
            <a:spLocks noGrp="1"/>
          </p:cNvSpPr>
          <p:nvPr>
            <p:ph type="title"/>
          </p:nvPr>
        </p:nvSpPr>
        <p:spPr/>
        <p:txBody>
          <a:bodyPr/>
          <a:lstStyle/>
          <a:p>
            <a:r>
              <a:rPr lang="en-US" dirty="0"/>
              <a:t>List 10 Minimal Pairs</a:t>
            </a:r>
          </a:p>
        </p:txBody>
      </p:sp>
      <p:sp>
        <p:nvSpPr>
          <p:cNvPr id="4" name="Footer Placeholder 3">
            <a:extLst>
              <a:ext uri="{FF2B5EF4-FFF2-40B4-BE49-F238E27FC236}">
                <a16:creationId xmlns:a16="http://schemas.microsoft.com/office/drawing/2014/main" id="{92E59143-8854-4314-8E1A-5142A49B3753}"/>
              </a:ext>
            </a:extLst>
          </p:cNvPr>
          <p:cNvSpPr>
            <a:spLocks noGrp="1"/>
          </p:cNvSpPr>
          <p:nvPr>
            <p:ph type="ftr" sz="quarter"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4A33CC60-AE55-4EF6-A497-B434AEBBDB09}"/>
              </a:ext>
            </a:extLst>
          </p:cNvPr>
          <p:cNvSpPr>
            <a:spLocks noGrp="1"/>
          </p:cNvSpPr>
          <p:nvPr>
            <p:ph type="sldNum" sz="quarter" idx="11"/>
          </p:nvPr>
        </p:nvSpPr>
        <p:spPr/>
        <p:txBody>
          <a:bodyPr/>
          <a:lstStyle/>
          <a:p>
            <a:pPr>
              <a:defRPr/>
            </a:pPr>
            <a:fld id="{045590A8-8172-4C53-B4FC-82128C34FE3B}" type="slidenum">
              <a:rPr lang="en-US" smtClean="0"/>
              <a:pPr>
                <a:defRPr/>
              </a:pPr>
              <a:t>8</a:t>
            </a:fld>
            <a:endParaRPr lang="en-US"/>
          </a:p>
        </p:txBody>
      </p:sp>
      <p:graphicFrame>
        <p:nvGraphicFramePr>
          <p:cNvPr id="6" name="Table 6">
            <a:extLst>
              <a:ext uri="{FF2B5EF4-FFF2-40B4-BE49-F238E27FC236}">
                <a16:creationId xmlns:a16="http://schemas.microsoft.com/office/drawing/2014/main" id="{869E76CA-0360-4C9B-BB9A-6A6AA6961AB0}"/>
              </a:ext>
            </a:extLst>
          </p:cNvPr>
          <p:cNvGraphicFramePr>
            <a:graphicFrameLocks noGrp="1"/>
          </p:cNvGraphicFramePr>
          <p:nvPr>
            <p:extLst>
              <p:ext uri="{D42A27DB-BD31-4B8C-83A1-F6EECF244321}">
                <p14:modId xmlns:p14="http://schemas.microsoft.com/office/powerpoint/2010/main" val="1485416329"/>
              </p:ext>
            </p:extLst>
          </p:nvPr>
        </p:nvGraphicFramePr>
        <p:xfrm>
          <a:off x="1304925" y="981073"/>
          <a:ext cx="9582150" cy="5697540"/>
        </p:xfrm>
        <a:graphic>
          <a:graphicData uri="http://schemas.openxmlformats.org/drawingml/2006/table">
            <a:tbl>
              <a:tblPr bandRow="1">
                <a:tableStyleId>{BDBED569-4797-4DF1-A0F4-6AAB3CD982D8}</a:tableStyleId>
              </a:tblPr>
              <a:tblGrid>
                <a:gridCol w="4791075">
                  <a:extLst>
                    <a:ext uri="{9D8B030D-6E8A-4147-A177-3AD203B41FA5}">
                      <a16:colId xmlns:a16="http://schemas.microsoft.com/office/drawing/2014/main" val="2596076638"/>
                    </a:ext>
                  </a:extLst>
                </a:gridCol>
                <a:gridCol w="4791075">
                  <a:extLst>
                    <a:ext uri="{9D8B030D-6E8A-4147-A177-3AD203B41FA5}">
                      <a16:colId xmlns:a16="http://schemas.microsoft.com/office/drawing/2014/main" val="1642994763"/>
                    </a:ext>
                  </a:extLst>
                </a:gridCol>
              </a:tblGrid>
              <a:tr h="474795">
                <a:tc>
                  <a:txBody>
                    <a:bodyPr/>
                    <a:lstStyle/>
                    <a:p>
                      <a:pPr algn="ctr"/>
                      <a:r>
                        <a:rPr lang="en-US" sz="1800" dirty="0"/>
                        <a:t>Tell</a:t>
                      </a:r>
                    </a:p>
                  </a:txBody>
                  <a:tcPr anchor="ctr"/>
                </a:tc>
                <a:tc>
                  <a:txBody>
                    <a:bodyPr/>
                    <a:lstStyle/>
                    <a:p>
                      <a:pPr algn="ctr"/>
                      <a:r>
                        <a:rPr lang="en-US" sz="1800" dirty="0"/>
                        <a:t>Tail</a:t>
                      </a:r>
                    </a:p>
                  </a:txBody>
                  <a:tcPr anchor="ctr"/>
                </a:tc>
                <a:extLst>
                  <a:ext uri="{0D108BD9-81ED-4DB2-BD59-A6C34878D82A}">
                    <a16:rowId xmlns:a16="http://schemas.microsoft.com/office/drawing/2014/main" val="342870551"/>
                  </a:ext>
                </a:extLst>
              </a:tr>
              <a:tr h="474795">
                <a:tc>
                  <a:txBody>
                    <a:bodyPr/>
                    <a:lstStyle/>
                    <a:p>
                      <a:pPr algn="ctr"/>
                      <a:r>
                        <a:rPr lang="en-US" sz="1800" dirty="0"/>
                        <a:t>Feet</a:t>
                      </a:r>
                    </a:p>
                  </a:txBody>
                  <a:tcPr anchor="ctr"/>
                </a:tc>
                <a:tc>
                  <a:txBody>
                    <a:bodyPr/>
                    <a:lstStyle/>
                    <a:p>
                      <a:pPr algn="ctr"/>
                      <a:r>
                        <a:rPr lang="en-US" sz="1800" dirty="0"/>
                        <a:t>Fit</a:t>
                      </a:r>
                    </a:p>
                  </a:txBody>
                  <a:tcPr anchor="ctr"/>
                </a:tc>
                <a:extLst>
                  <a:ext uri="{0D108BD9-81ED-4DB2-BD59-A6C34878D82A}">
                    <a16:rowId xmlns:a16="http://schemas.microsoft.com/office/drawing/2014/main" val="357507093"/>
                  </a:ext>
                </a:extLst>
              </a:tr>
              <a:tr h="474795">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val="268753791"/>
                  </a:ext>
                </a:extLst>
              </a:tr>
              <a:tr h="474795">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val="862368835"/>
                  </a:ext>
                </a:extLst>
              </a:tr>
              <a:tr h="474795">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val="3169406314"/>
                  </a:ext>
                </a:extLst>
              </a:tr>
              <a:tr h="474795">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val="3673539979"/>
                  </a:ext>
                </a:extLst>
              </a:tr>
              <a:tr h="474795">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val="112207432"/>
                  </a:ext>
                </a:extLst>
              </a:tr>
              <a:tr h="474795">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val="495666520"/>
                  </a:ext>
                </a:extLst>
              </a:tr>
              <a:tr h="474795">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val="122247888"/>
                  </a:ext>
                </a:extLst>
              </a:tr>
              <a:tr h="474795">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val="1968520071"/>
                  </a:ext>
                </a:extLst>
              </a:tr>
              <a:tr h="474795">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val="3055687815"/>
                  </a:ext>
                </a:extLst>
              </a:tr>
              <a:tr h="474795">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val="3519357107"/>
                  </a:ext>
                </a:extLst>
              </a:tr>
            </a:tbl>
          </a:graphicData>
        </a:graphic>
      </p:graphicFrame>
    </p:spTree>
    <p:custDataLst>
      <p:tags r:id="rId1"/>
    </p:custDataLst>
    <p:extLst>
      <p:ext uri="{BB962C8B-B14F-4D97-AF65-F5344CB8AC3E}">
        <p14:creationId xmlns:p14="http://schemas.microsoft.com/office/powerpoint/2010/main" val="30567151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7940-AC49-4CA0-9648-B05C2D46489F}"/>
              </a:ext>
            </a:extLst>
          </p:cNvPr>
          <p:cNvSpPr>
            <a:spLocks noGrp="1"/>
          </p:cNvSpPr>
          <p:nvPr>
            <p:ph type="title"/>
          </p:nvPr>
        </p:nvSpPr>
        <p:spPr/>
        <p:txBody>
          <a:bodyPr/>
          <a:lstStyle/>
          <a:p>
            <a:r>
              <a:rPr lang="en-US" dirty="0"/>
              <a:t>Try This…</a:t>
            </a:r>
          </a:p>
        </p:txBody>
      </p:sp>
      <p:sp>
        <p:nvSpPr>
          <p:cNvPr id="4" name="Footer Placeholder 3">
            <a:extLst>
              <a:ext uri="{FF2B5EF4-FFF2-40B4-BE49-F238E27FC236}">
                <a16:creationId xmlns:a16="http://schemas.microsoft.com/office/drawing/2014/main" id="{31C52152-E6DA-4696-AF46-47A2BA3F9C88}"/>
              </a:ext>
            </a:extLst>
          </p:cNvPr>
          <p:cNvSpPr>
            <a:spLocks noGrp="1"/>
          </p:cNvSpPr>
          <p:nvPr>
            <p:ph type="ftr" sz="quarter"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9974AE3C-24B3-4221-9A98-916F6FFEF877}"/>
              </a:ext>
            </a:extLst>
          </p:cNvPr>
          <p:cNvSpPr>
            <a:spLocks noGrp="1"/>
          </p:cNvSpPr>
          <p:nvPr>
            <p:ph type="sldNum" sz="quarter" idx="11"/>
          </p:nvPr>
        </p:nvSpPr>
        <p:spPr/>
        <p:txBody>
          <a:bodyPr/>
          <a:lstStyle/>
          <a:p>
            <a:pPr>
              <a:defRPr/>
            </a:pPr>
            <a:fld id="{045590A8-8172-4C53-B4FC-82128C34FE3B}" type="slidenum">
              <a:rPr lang="en-US" smtClean="0"/>
              <a:pPr>
                <a:defRPr/>
              </a:pPr>
              <a:t>9</a:t>
            </a:fld>
            <a:endParaRPr lang="en-US"/>
          </a:p>
        </p:txBody>
      </p:sp>
      <p:graphicFrame>
        <p:nvGraphicFramePr>
          <p:cNvPr id="7" name="Table 7">
            <a:extLst>
              <a:ext uri="{FF2B5EF4-FFF2-40B4-BE49-F238E27FC236}">
                <a16:creationId xmlns:a16="http://schemas.microsoft.com/office/drawing/2014/main" id="{E33EDC6E-CBBE-47FD-BBFF-525A165F7A98}"/>
              </a:ext>
            </a:extLst>
          </p:cNvPr>
          <p:cNvGraphicFramePr>
            <a:graphicFrameLocks noGrp="1"/>
          </p:cNvGraphicFramePr>
          <p:nvPr/>
        </p:nvGraphicFramePr>
        <p:xfrm>
          <a:off x="214313" y="809200"/>
          <a:ext cx="11599862" cy="5263570"/>
        </p:xfrm>
        <a:graphic>
          <a:graphicData uri="http://schemas.openxmlformats.org/drawingml/2006/table">
            <a:tbl>
              <a:tblPr bandRow="1">
                <a:tableStyleId>{93296810-A885-4BE3-A3E7-6D5BEEA58F35}</a:tableStyleId>
              </a:tblPr>
              <a:tblGrid>
                <a:gridCol w="1452009">
                  <a:extLst>
                    <a:ext uri="{9D8B030D-6E8A-4147-A177-3AD203B41FA5}">
                      <a16:colId xmlns:a16="http://schemas.microsoft.com/office/drawing/2014/main" val="4252904316"/>
                    </a:ext>
                  </a:extLst>
                </a:gridCol>
                <a:gridCol w="10147853">
                  <a:extLst>
                    <a:ext uri="{9D8B030D-6E8A-4147-A177-3AD203B41FA5}">
                      <a16:colId xmlns:a16="http://schemas.microsoft.com/office/drawing/2014/main" val="4291277066"/>
                    </a:ext>
                  </a:extLst>
                </a:gridCol>
              </a:tblGrid>
              <a:tr h="662252">
                <a:tc>
                  <a:txBody>
                    <a:bodyPr/>
                    <a:lstStyle/>
                    <a:p>
                      <a:pPr algn="ctr"/>
                      <a:r>
                        <a:rPr lang="en-US" sz="1800" dirty="0"/>
                        <a:t>1</a:t>
                      </a:r>
                    </a:p>
                  </a:txBody>
                  <a:tcPr anchor="ctr"/>
                </a:tc>
                <a:tc>
                  <a:txBody>
                    <a:bodyPr/>
                    <a:lstStyle/>
                    <a:p>
                      <a:pPr algn="l"/>
                      <a:r>
                        <a:rPr lang="en-US" sz="1350" b="0" i="0" u="none" strike="noStrike" kern="1200" dirty="0">
                          <a:solidFill>
                            <a:schemeClr val="dk1"/>
                          </a:solidFill>
                          <a:effectLst/>
                          <a:latin typeface="+mn-lt"/>
                          <a:ea typeface="+mn-ea"/>
                          <a:cs typeface="+mn-cs"/>
                        </a:rPr>
                        <a:t>How many cans can a canner can, if a canner can </a:t>
                      </a:r>
                      <a:r>
                        <a:rPr lang="en-US" sz="1350" b="0" i="0" u="none" strike="noStrike" kern="1200" dirty="0" err="1">
                          <a:solidFill>
                            <a:schemeClr val="dk1"/>
                          </a:solidFill>
                          <a:effectLst/>
                          <a:latin typeface="+mn-lt"/>
                          <a:ea typeface="+mn-ea"/>
                          <a:cs typeface="+mn-cs"/>
                        </a:rPr>
                        <a:t>can</a:t>
                      </a:r>
                      <a:r>
                        <a:rPr lang="en-US" sz="1350" b="0" i="0" u="none" strike="noStrike" kern="1200" dirty="0">
                          <a:solidFill>
                            <a:schemeClr val="dk1"/>
                          </a:solidFill>
                          <a:effectLst/>
                          <a:latin typeface="+mn-lt"/>
                          <a:ea typeface="+mn-ea"/>
                          <a:cs typeface="+mn-cs"/>
                        </a:rPr>
                        <a:t> cans? A canner can </a:t>
                      </a:r>
                      <a:r>
                        <a:rPr lang="en-US" sz="1350" b="0" i="0" u="none" strike="noStrike" kern="1200" dirty="0" err="1">
                          <a:solidFill>
                            <a:schemeClr val="dk1"/>
                          </a:solidFill>
                          <a:effectLst/>
                          <a:latin typeface="+mn-lt"/>
                          <a:ea typeface="+mn-ea"/>
                          <a:cs typeface="+mn-cs"/>
                        </a:rPr>
                        <a:t>can</a:t>
                      </a:r>
                      <a:r>
                        <a:rPr lang="en-US" sz="1350" b="0" i="0" u="none" strike="noStrike" kern="1200" dirty="0">
                          <a:solidFill>
                            <a:schemeClr val="dk1"/>
                          </a:solidFill>
                          <a:effectLst/>
                          <a:latin typeface="+mn-lt"/>
                          <a:ea typeface="+mn-ea"/>
                          <a:cs typeface="+mn-cs"/>
                        </a:rPr>
                        <a:t> as many cans as a canner can, if a canner can </a:t>
                      </a:r>
                      <a:r>
                        <a:rPr lang="en-US" sz="1350" b="0" i="0" u="none" strike="noStrike" kern="1200" dirty="0" err="1">
                          <a:solidFill>
                            <a:schemeClr val="dk1"/>
                          </a:solidFill>
                          <a:effectLst/>
                          <a:latin typeface="+mn-lt"/>
                          <a:ea typeface="+mn-ea"/>
                          <a:cs typeface="+mn-cs"/>
                        </a:rPr>
                        <a:t>can</a:t>
                      </a:r>
                      <a:r>
                        <a:rPr lang="en-US" sz="1350" b="0" i="0" u="none" strike="noStrike" kern="1200" dirty="0">
                          <a:solidFill>
                            <a:schemeClr val="dk1"/>
                          </a:solidFill>
                          <a:effectLst/>
                          <a:latin typeface="+mn-lt"/>
                          <a:ea typeface="+mn-ea"/>
                          <a:cs typeface="+mn-cs"/>
                        </a:rPr>
                        <a:t> cans</a:t>
                      </a:r>
                      <a:endParaRPr lang="en-US" sz="1400" b="0" dirty="0"/>
                    </a:p>
                  </a:txBody>
                  <a:tcPr anchor="ctr"/>
                </a:tc>
                <a:extLst>
                  <a:ext uri="{0D108BD9-81ED-4DB2-BD59-A6C34878D82A}">
                    <a16:rowId xmlns:a16="http://schemas.microsoft.com/office/drawing/2014/main" val="771811014"/>
                  </a:ext>
                </a:extLst>
              </a:tr>
              <a:tr h="662252">
                <a:tc>
                  <a:txBody>
                    <a:bodyPr/>
                    <a:lstStyle/>
                    <a:p>
                      <a:pPr algn="ctr"/>
                      <a:r>
                        <a:rPr lang="en-US" sz="1800" dirty="0"/>
                        <a:t>2</a:t>
                      </a:r>
                    </a:p>
                  </a:txBody>
                  <a:tcPr anchor="ctr"/>
                </a:tc>
                <a:tc>
                  <a:txBody>
                    <a:bodyPr/>
                    <a:lstStyle/>
                    <a:p>
                      <a:pPr algn="l"/>
                      <a:r>
                        <a:rPr lang="en-US" sz="1350" b="0" i="0" u="none" strike="noStrike" kern="1200" dirty="0">
                          <a:solidFill>
                            <a:schemeClr val="dk1"/>
                          </a:solidFill>
                          <a:effectLst/>
                          <a:latin typeface="+mn-lt"/>
                          <a:ea typeface="+mn-ea"/>
                          <a:cs typeface="+mn-cs"/>
                        </a:rPr>
                        <a:t>A tutor who tooted a flute died to tutor two tooters to toot. Said the two to the tutor,</a:t>
                      </a:r>
                      <a:br>
                        <a:rPr lang="en-US" sz="1400" dirty="0"/>
                      </a:br>
                      <a:r>
                        <a:rPr lang="en-US" sz="1350" b="0" i="0" u="none" strike="noStrike" kern="1200" dirty="0">
                          <a:solidFill>
                            <a:schemeClr val="dk1"/>
                          </a:solidFill>
                          <a:effectLst/>
                          <a:latin typeface="+mn-lt"/>
                          <a:ea typeface="+mn-ea"/>
                          <a:cs typeface="+mn-cs"/>
                        </a:rPr>
                        <a:t>“Is it harder to toot Or to tutor two tooters to toot!”</a:t>
                      </a:r>
                      <a:r>
                        <a:rPr lang="en-US" sz="1400" dirty="0"/>
                        <a:t>.</a:t>
                      </a:r>
                    </a:p>
                  </a:txBody>
                  <a:tcPr anchor="ctr"/>
                </a:tc>
                <a:extLst>
                  <a:ext uri="{0D108BD9-81ED-4DB2-BD59-A6C34878D82A}">
                    <a16:rowId xmlns:a16="http://schemas.microsoft.com/office/drawing/2014/main" val="1772072889"/>
                  </a:ext>
                </a:extLst>
              </a:tr>
              <a:tr h="662252">
                <a:tc>
                  <a:txBody>
                    <a:bodyPr/>
                    <a:lstStyle/>
                    <a:p>
                      <a:pPr algn="ctr"/>
                      <a:r>
                        <a:rPr lang="en-US" sz="1800" dirty="0"/>
                        <a:t>3</a:t>
                      </a:r>
                    </a:p>
                  </a:txBody>
                  <a:tcPr anchor="ctr"/>
                </a:tc>
                <a:tc>
                  <a:txBody>
                    <a:bodyPr/>
                    <a:lstStyle/>
                    <a:p>
                      <a:pPr algn="l"/>
                      <a:r>
                        <a:rPr lang="en-US" sz="1350" b="0" i="0" u="none" strike="noStrike" kern="1200" dirty="0">
                          <a:solidFill>
                            <a:schemeClr val="dk1"/>
                          </a:solidFill>
                          <a:effectLst/>
                          <a:latin typeface="+mn-lt"/>
                          <a:ea typeface="+mn-ea"/>
                          <a:cs typeface="+mn-cs"/>
                        </a:rPr>
                        <a:t>I slit a sheet, a sheet I slit, and on the silted sheet I sit</a:t>
                      </a:r>
                      <a:endParaRPr lang="en-US" sz="1400" dirty="0"/>
                    </a:p>
                  </a:txBody>
                  <a:tcPr anchor="ctr"/>
                </a:tc>
                <a:extLst>
                  <a:ext uri="{0D108BD9-81ED-4DB2-BD59-A6C34878D82A}">
                    <a16:rowId xmlns:a16="http://schemas.microsoft.com/office/drawing/2014/main" val="4084975595"/>
                  </a:ext>
                </a:extLst>
              </a:tr>
              <a:tr h="558538">
                <a:tc>
                  <a:txBody>
                    <a:bodyPr/>
                    <a:lstStyle/>
                    <a:p>
                      <a:pPr algn="ctr"/>
                      <a:r>
                        <a:rPr lang="en-US" sz="1800" dirty="0"/>
                        <a:t>4</a:t>
                      </a:r>
                    </a:p>
                  </a:txBody>
                  <a:tcPr anchor="ctr"/>
                </a:tc>
                <a:tc>
                  <a:txBody>
                    <a:bodyPr/>
                    <a:lstStyle/>
                    <a:p>
                      <a:pPr algn="l"/>
                      <a:r>
                        <a:rPr lang="en-US" sz="1400" dirty="0"/>
                        <a:t>Victor made a variety of dishes adding vinegar for dinner with his friend. He called Vincent and waited very patiently for his van to arrive. Vincent was very happy to visit his friend’s vibrant villa which was in the valley.</a:t>
                      </a:r>
                    </a:p>
                  </a:txBody>
                  <a:tcPr anchor="ctr"/>
                </a:tc>
                <a:extLst>
                  <a:ext uri="{0D108BD9-81ED-4DB2-BD59-A6C34878D82A}">
                    <a16:rowId xmlns:a16="http://schemas.microsoft.com/office/drawing/2014/main" val="522938999"/>
                  </a:ext>
                </a:extLst>
              </a:tr>
              <a:tr h="662252">
                <a:tc>
                  <a:txBody>
                    <a:bodyPr/>
                    <a:lstStyle/>
                    <a:p>
                      <a:pPr algn="ctr"/>
                      <a:r>
                        <a:rPr lang="en-US" sz="1800" dirty="0"/>
                        <a:t>5</a:t>
                      </a:r>
                    </a:p>
                  </a:txBody>
                  <a:tcPr anchor="ctr"/>
                </a:tc>
                <a:tc>
                  <a:txBody>
                    <a:bodyPr/>
                    <a:lstStyle/>
                    <a:p>
                      <a:pPr algn="l"/>
                      <a:r>
                        <a:rPr lang="en-US" sz="1400" dirty="0"/>
                        <a:t>Peter Piper picked a peck of pickled pepper. Did Peter Piper pick a peck of pickled pepper? If Peter Piper picked a peck of pickled pepper, where's the peck of pickled pepper Peter Piper picked?</a:t>
                      </a:r>
                    </a:p>
                  </a:txBody>
                  <a:tcPr anchor="ctr"/>
                </a:tc>
                <a:extLst>
                  <a:ext uri="{0D108BD9-81ED-4DB2-BD59-A6C34878D82A}">
                    <a16:rowId xmlns:a16="http://schemas.microsoft.com/office/drawing/2014/main" val="2348381691"/>
                  </a:ext>
                </a:extLst>
              </a:tr>
              <a:tr h="662252">
                <a:tc>
                  <a:txBody>
                    <a:bodyPr/>
                    <a:lstStyle/>
                    <a:p>
                      <a:pPr algn="ctr"/>
                      <a:r>
                        <a:rPr lang="en-US" sz="1800" dirty="0"/>
                        <a:t>6</a:t>
                      </a:r>
                    </a:p>
                  </a:txBody>
                  <a:tcPr anchor="ctr"/>
                </a:tc>
                <a:tc>
                  <a:txBody>
                    <a:bodyPr/>
                    <a:lstStyle/>
                    <a:p>
                      <a:pPr algn="l"/>
                      <a:r>
                        <a:rPr lang="en-US" sz="1400" dirty="0"/>
                        <a:t>Freddy the frog had four feet, as big as flippers that made him swim like a fish. His five furious friends fought near the fountain for the phone. Freddy told them not to fight and for the first time they found himself working on his feedback.</a:t>
                      </a:r>
                    </a:p>
                  </a:txBody>
                  <a:tcPr anchor="ctr"/>
                </a:tc>
                <a:extLst>
                  <a:ext uri="{0D108BD9-81ED-4DB2-BD59-A6C34878D82A}">
                    <a16:rowId xmlns:a16="http://schemas.microsoft.com/office/drawing/2014/main" val="753734156"/>
                  </a:ext>
                </a:extLst>
              </a:tr>
              <a:tr h="662252">
                <a:tc>
                  <a:txBody>
                    <a:bodyPr/>
                    <a:lstStyle/>
                    <a:p>
                      <a:pPr algn="ctr"/>
                      <a:r>
                        <a:rPr lang="en-US" sz="1800" dirty="0"/>
                        <a:t>7</a:t>
                      </a:r>
                    </a:p>
                  </a:txBody>
                  <a:tcPr anchor="ctr"/>
                </a:tc>
                <a:tc>
                  <a:txBody>
                    <a:bodyPr/>
                    <a:lstStyle/>
                    <a:p>
                      <a:pPr algn="l"/>
                      <a:r>
                        <a:rPr lang="en-US" sz="1400" dirty="0"/>
                        <a:t>The theory that Theodore Thurston thought that three thirds was worth thirty thousand dollars, meant that one thirtieth was worth one thousand dollars</a:t>
                      </a:r>
                    </a:p>
                  </a:txBody>
                  <a:tcPr anchor="ctr"/>
                </a:tc>
                <a:extLst>
                  <a:ext uri="{0D108BD9-81ED-4DB2-BD59-A6C34878D82A}">
                    <a16:rowId xmlns:a16="http://schemas.microsoft.com/office/drawing/2014/main" val="3657872921"/>
                  </a:ext>
                </a:extLst>
              </a:tr>
              <a:tr h="662252">
                <a:tc>
                  <a:txBody>
                    <a:bodyPr/>
                    <a:lstStyle/>
                    <a:p>
                      <a:pPr algn="ctr"/>
                      <a:r>
                        <a:rPr lang="en-US" sz="1800" dirty="0"/>
                        <a:t>8</a:t>
                      </a:r>
                    </a:p>
                  </a:txBody>
                  <a:tcPr anchor="ctr"/>
                </a:tc>
                <a:tc>
                  <a:txBody>
                    <a:bodyPr/>
                    <a:lstStyle/>
                    <a:p>
                      <a:pPr algn="l"/>
                      <a:r>
                        <a:rPr lang="en-US" sz="1400" dirty="0"/>
                        <a:t>She saw the Sheriff’s shoes on the shelf. She was so sure that those shoes were shipped to him from Shanghai. </a:t>
                      </a:r>
                    </a:p>
                    <a:p>
                      <a:pPr algn="l"/>
                      <a:r>
                        <a:rPr lang="en-US" sz="1400" dirty="0"/>
                        <a:t>The shop that shipped these shoes was called ‘Shiny Shoe Shop’ and it was run by a short man called Shark who liked champagne and shrimp for lunch.</a:t>
                      </a:r>
                    </a:p>
                  </a:txBody>
                  <a:tcPr anchor="ctr"/>
                </a:tc>
                <a:extLst>
                  <a:ext uri="{0D108BD9-81ED-4DB2-BD59-A6C34878D82A}">
                    <a16:rowId xmlns:a16="http://schemas.microsoft.com/office/drawing/2014/main" val="2099854797"/>
                  </a:ext>
                </a:extLst>
              </a:tr>
            </a:tbl>
          </a:graphicData>
        </a:graphic>
      </p:graphicFrame>
    </p:spTree>
    <p:custDataLst>
      <p:tags r:id="rId1"/>
    </p:custDataLst>
    <p:extLst>
      <p:ext uri="{BB962C8B-B14F-4D97-AF65-F5344CB8AC3E}">
        <p14:creationId xmlns:p14="http://schemas.microsoft.com/office/powerpoint/2010/main" val="3225416212"/>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Master">
  <a:themeElements>
    <a:clrScheme name="Custom 1">
      <a:dk1>
        <a:srgbClr val="201D28"/>
      </a:dk1>
      <a:lt1>
        <a:srgbClr val="EEEFEE"/>
      </a:lt1>
      <a:dk2>
        <a:srgbClr val="4C4D4C"/>
      </a:dk2>
      <a:lt2>
        <a:srgbClr val="D3D1D4"/>
      </a:lt2>
      <a:accent1>
        <a:srgbClr val="FD5F08"/>
      </a:accent1>
      <a:accent2>
        <a:srgbClr val="FC7E39"/>
      </a:accent2>
      <a:accent3>
        <a:srgbClr val="FDBE9C"/>
      </a:accent3>
      <a:accent4>
        <a:srgbClr val="211D28"/>
      </a:accent4>
      <a:accent5>
        <a:srgbClr val="4E4A53"/>
      </a:accent5>
      <a:accent6>
        <a:srgbClr val="7A777E"/>
      </a:accent6>
      <a:hlink>
        <a:srgbClr val="FD5F08"/>
      </a:hlink>
      <a:folHlink>
        <a:srgbClr val="96380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E2E7490714DB46A1762F7DC2C95FA5" ma:contentTypeVersion="2" ma:contentTypeDescription="Create a new document." ma:contentTypeScope="" ma:versionID="75d63c1f7c892cbb0261e17c17c3951d">
  <xsd:schema xmlns:xsd="http://www.w3.org/2001/XMLSchema" xmlns:xs="http://www.w3.org/2001/XMLSchema" xmlns:p="http://schemas.microsoft.com/office/2006/metadata/properties" xmlns:ns2="8bbdd0ba-2a36-4f1a-bf67-595441f01c25" targetNamespace="http://schemas.microsoft.com/office/2006/metadata/properties" ma:root="true" ma:fieldsID="bdfd32e7db8e15317b6b8c435f7c25c7" ns2:_="">
    <xsd:import namespace="8bbdd0ba-2a36-4f1a-bf67-595441f01c2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bdd0ba-2a36-4f1a-bf67-595441f01c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A54F39-E37D-4010-8A0B-9427F91BEF16}"/>
</file>

<file path=customXml/itemProps2.xml><?xml version="1.0" encoding="utf-8"?>
<ds:datastoreItem xmlns:ds="http://schemas.openxmlformats.org/officeDocument/2006/customXml" ds:itemID="{B613FD83-1EFB-4B1D-AA35-AFD7A6A81410}"/>
</file>

<file path=customXml/itemProps3.xml><?xml version="1.0" encoding="utf-8"?>
<ds:datastoreItem xmlns:ds="http://schemas.openxmlformats.org/officeDocument/2006/customXml" ds:itemID="{73AF3263-4197-415F-8915-EDB9421432BF}"/>
</file>

<file path=docProps/app.xml><?xml version="1.0" encoding="utf-8"?>
<Properties xmlns="http://schemas.openxmlformats.org/officeDocument/2006/extended-properties" xmlns:vt="http://schemas.openxmlformats.org/officeDocument/2006/docPropsVTypes">
  <TotalTime>179</TotalTime>
  <Words>859</Words>
  <Application>Microsoft Office PowerPoint</Application>
  <PresentationFormat>Widescreen</PresentationFormat>
  <Paragraphs>410</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System Font Regular</vt:lpstr>
      <vt:lpstr>1_Master</vt:lpstr>
      <vt:lpstr>Vowel Sounds &amp; Minimal Pairs</vt:lpstr>
      <vt:lpstr>Practice – Short Vowel Sounds</vt:lpstr>
      <vt:lpstr>Write 10 Words, with four or more letters, for each of these sounds. </vt:lpstr>
      <vt:lpstr>Practice Long Vowel Sounds</vt:lpstr>
      <vt:lpstr>Write 10 words, with four or more letters, for each of these sounds. </vt:lpstr>
      <vt:lpstr>Practice Diphthongs</vt:lpstr>
      <vt:lpstr>Write 10 Words, with four or more letters, for each of these sounds. </vt:lpstr>
      <vt:lpstr>List 10 Minimal Pairs</vt:lpstr>
      <vt:lpstr>Try This…</vt:lpstr>
      <vt:lpstr>Write 10 Words with J-Zsh Words </vt:lpstr>
      <vt:lpstr>Write 10 Words with P-F Words </vt:lpstr>
      <vt:lpstr>Write 10 Words with S-Sh Words </vt:lpstr>
      <vt:lpstr>Write 10 Words with Th-Th Words </vt:lpstr>
      <vt:lpstr>Write 10 Words with V-W Words </vt:lpstr>
      <vt:lpstr>2 Syllable Words Make sentences using the words.  </vt:lpstr>
      <vt:lpstr>Stress on penultimate syllable rule Make sentences using the words</vt:lpstr>
      <vt:lpstr>Stress on ante-penultimate syllable rule Make sentences using the words</vt:lpstr>
      <vt:lpstr>Compound Words Make sentences using the words</vt:lpstr>
      <vt:lpstr>Pronounce These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10 Words with four or more letters for each of these sounds.</dc:title>
  <dc:creator>Rajshree Ahirrao</dc:creator>
  <cp:lastModifiedBy>Rajshree Ahirrao</cp:lastModifiedBy>
  <cp:revision>12</cp:revision>
  <dcterms:created xsi:type="dcterms:W3CDTF">2020-07-31T08:17:29Z</dcterms:created>
  <dcterms:modified xsi:type="dcterms:W3CDTF">2021-02-09T05:55:20Z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EA5A0478-A41B-42F8-B812-0FD15E0AED9A</vt:lpwstr>
  </property>
  <property fmtid="{D5CDD505-2E9C-101B-9397-08002B2CF9AE}" pid="3" name="ArticulatePath">
    <vt:lpwstr>Presentation1</vt:lpwstr>
  </property>
  <property fmtid="{D5CDD505-2E9C-101B-9397-08002B2CF9AE}" pid="4" name="ContentTypeId">
    <vt:lpwstr>0x01010091E2E7490714DB46A1762F7DC2C95FA5</vt:lpwstr>
  </property>
</Properties>
</file>