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3898" autoAdjust="0"/>
  </p:normalViewPr>
  <p:slideViewPr>
    <p:cSldViewPr snapToGrid="0">
      <p:cViewPr>
        <p:scale>
          <a:sx n="66" d="100"/>
          <a:sy n="66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731E-2A13-ADC1-6F2E-AFFD9219A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E0495-02A7-186A-A770-CDE23B8F1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CD2F-B142-FAF4-DC94-F052CB14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9BAB-7C56-1424-ECA7-EBA0F0CD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1F70-B41E-615E-E970-AFE54543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1DF2-9BE3-B803-EAE8-C5DDF016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C782B-6E3F-DE90-57D0-803FB604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7DD8-864A-9BFA-A9E4-A1E14A3A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9B2F-74F6-D6C5-81D5-5962952B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CCD1-D471-5BCF-E890-A5848C1A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9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F7120-B97C-5CB9-77D2-EE2CB7480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CFEC-3EFE-A4F4-0560-AC44B0145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9543-6124-DCC5-CAAE-75A734EB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6337-573C-C035-B514-63D250A4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B61B-4019-FD53-4411-A402FAA9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7C7B-60EA-DD5F-470E-CEDBD1A2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68CE-CE21-A2CA-9731-9F3446067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74A7-C1C9-19E1-6129-74FB6A36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6798-025E-6EC7-C4E3-139BEE61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D8B5-C315-82E6-F6D7-DD194BC7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4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0C3C-DF23-FCAC-5618-3538DDC4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54AD3-DBE7-EE06-AE13-1DC81396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C583-43E4-814F-7566-B5B30071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57AF-7E67-A25C-282C-7A10A463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C8A9-E019-2E69-3AB7-B197394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7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E60D-FD91-02A2-CD11-AE0D3DDA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8BAC-7F96-FAEC-FDAC-69C22C808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40BA2-2BFA-4569-A5C0-8522188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B3B6-B143-0299-E20A-6B530FF7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10A9-1285-E7DA-DEFA-1EF7874C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4203-AF0F-387B-71E5-1A805F89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2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8A50-2059-CA1E-5B0F-923224A6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42D0-93FF-84FE-63C1-2C95ECCA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98FA-6319-1CB8-309B-2B8233FB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63CDD-2F84-BCB7-796C-6BB7D9E02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4AAA3-F99B-38EC-01B8-2796C37CC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70B6A-6B0B-122C-D36B-54B4DD47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27A1A-43DC-73BA-8A7B-12998BE3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1EA1F-E037-C350-DF32-67DA1CEE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2351-F658-E26F-08CB-7E49535D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86B93-3B92-2B8E-46E3-0E025897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75E18-A2F2-0DB2-47E2-2E34BBDC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791F-BDB7-22F2-BE96-04B4C161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3DC34-FEAC-EB3B-50A1-809FA2AA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8CEC9-0A1C-5634-AC5F-934334C3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0515-E5E7-2750-3184-D92EF32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0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DE13-8B74-F505-20C7-FE118BA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AC49-B46E-2EB2-DC77-5B252A7E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BF198-EAF9-ADD8-C35E-AD696F17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E698-0711-0817-14BA-3F558130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727C-1EF2-03E1-8DE3-BAE5B6A1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2BD5E-0C34-F23B-2DD3-6389BCF3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4FCA-DE57-7B1B-0A88-C1E99D72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8651E-03F7-EF5D-FC78-45DF709C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086D2-125C-1E6C-8846-58057FED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085C1-1D05-ACE8-9634-9A356DA4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2D037-33F1-10A7-0AD7-8A43976A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CA45-0176-3607-80C7-59A151AD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94040-5C53-1AA7-B6DF-EAAF699A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FE45-CF95-9C5D-A5B1-04FF2FBF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CA51-70E3-768B-013B-39C78FC2A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5D6C-C58A-422B-9C59-9A363D0617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894F-F945-3CBA-3240-D1DE91663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B95D-DA41-8856-570C-68AF523B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6E7F8-44BD-4736-BFEA-E977C8EDB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CBE2-50F6-DDBF-CF89-82720898D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COST OF LIVING ANALYSIS</a:t>
            </a:r>
          </a:p>
        </p:txBody>
      </p:sp>
    </p:spTree>
    <p:extLst>
      <p:ext uri="{BB962C8B-B14F-4D97-AF65-F5344CB8AC3E}">
        <p14:creationId xmlns:p14="http://schemas.microsoft.com/office/powerpoint/2010/main" val="16999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4EFA4-BA98-0DC4-BB4D-CCA7016D87AD}"/>
              </a:ext>
            </a:extLst>
          </p:cNvPr>
          <p:cNvSpPr txBox="1"/>
          <p:nvPr/>
        </p:nvSpPr>
        <p:spPr>
          <a:xfrm>
            <a:off x="871539" y="1528762"/>
            <a:ext cx="104441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OBJECTIVE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To know which country has </a:t>
            </a:r>
            <a:r>
              <a:rPr lang="en-IN" sz="2400" dirty="0">
                <a:solidFill>
                  <a:srgbClr val="FF0000"/>
                </a:solidFill>
              </a:rPr>
              <a:t>highest</a:t>
            </a:r>
            <a:r>
              <a:rPr lang="en-IN" sz="2400" dirty="0"/>
              <a:t> cost of living and which country has </a:t>
            </a:r>
            <a:r>
              <a:rPr lang="en-IN" sz="2400" dirty="0">
                <a:solidFill>
                  <a:schemeClr val="accent1"/>
                </a:solidFill>
              </a:rPr>
              <a:t>lowest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1"/>
                </a:solidFill>
              </a:rPr>
              <a:t>cost</a:t>
            </a:r>
            <a:r>
              <a:rPr lang="en-IN" sz="2400" dirty="0"/>
              <a:t> of  living.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To know how the relationship between cost of living and other features.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To check whether there are any patterns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28443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99EAA-06FF-9178-296B-0B84FA2FBE43}"/>
              </a:ext>
            </a:extLst>
          </p:cNvPr>
          <p:cNvSpPr txBox="1"/>
          <p:nvPr/>
        </p:nvSpPr>
        <p:spPr>
          <a:xfrm>
            <a:off x="857250" y="685801"/>
            <a:ext cx="10465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Data contains country, city, data quality and other 55 features. Each feature is specific item or product like meal for 2 people, milk 1litre etc and the value is cost of that item in US $.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AF17D-2E6F-0710-FC50-A5FF61CD973A}"/>
              </a:ext>
            </a:extLst>
          </p:cNvPr>
          <p:cNvSpPr txBox="1"/>
          <p:nvPr/>
        </p:nvSpPr>
        <p:spPr>
          <a:xfrm>
            <a:off x="869156" y="3240346"/>
            <a:ext cx="1046559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PREPROCESSING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Data contains too many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IN" sz="2400" dirty="0"/>
              <a:t> so we replace it with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IN" sz="24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All the 55 features are in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en-IN" sz="2400" dirty="0"/>
              <a:t> format so they are changed to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n-IN" sz="2400" dirty="0"/>
              <a:t> format.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Calculated Cost of living by adding all the values of 55 features.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Categorized the 55 features into 7 categories they are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Basic, Luxurious, Transportation, Land, Salary and interest rates, Addiction, Restaurant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05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4763D-89B6-8B23-E57D-0C51FC296D88}"/>
              </a:ext>
            </a:extLst>
          </p:cNvPr>
          <p:cNvSpPr txBox="1"/>
          <p:nvPr/>
        </p:nvSpPr>
        <p:spPr>
          <a:xfrm>
            <a:off x="877490" y="347961"/>
            <a:ext cx="10437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20097-FB13-3729-73E8-24CF4EDD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19" y="1343026"/>
            <a:ext cx="6700866" cy="250031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263512-84B6-D8B5-8747-232EA433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38" y="1343027"/>
            <a:ext cx="4156869" cy="2500311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From all the sectors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Luxurious</a:t>
            </a:r>
            <a:r>
              <a:rPr lang="en-IN" sz="2000" dirty="0"/>
              <a:t> sector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contributing more </a:t>
            </a:r>
            <a:r>
              <a:rPr lang="en-IN" sz="2000" dirty="0"/>
              <a:t>to the cost of living.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Next highest sector is land with 10.7%.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least</a:t>
            </a:r>
            <a:r>
              <a:rPr lang="en-IN" sz="2000" dirty="0"/>
              <a:t> contributing sector to the cost of living is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Transportation</a:t>
            </a:r>
            <a:r>
              <a:rPr lang="en-IN" sz="2000" dirty="0"/>
              <a:t> with 0.08%.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7FDEC8-CE9A-0E4A-0AA7-09672FB6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20" y="4236244"/>
            <a:ext cx="6700865" cy="2166943"/>
          </a:xfrm>
          <a:prstGeom prst="rect">
            <a:avLst/>
          </a:prstGeom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D7D1D41-B323-AA81-DDF1-E46AC3C7AA15}"/>
              </a:ext>
            </a:extLst>
          </p:cNvPr>
          <p:cNvSpPr txBox="1">
            <a:spLocks/>
          </p:cNvSpPr>
          <p:nvPr/>
        </p:nvSpPr>
        <p:spPr>
          <a:xfrm>
            <a:off x="719137" y="4664869"/>
            <a:ext cx="4156869" cy="121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There is a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positive</a:t>
            </a:r>
            <a:r>
              <a:rPr lang="en-IN" sz="2000" dirty="0"/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correlation</a:t>
            </a:r>
            <a:r>
              <a:rPr lang="en-IN" sz="2000" dirty="0"/>
              <a:t> between Transportation, Average salary, Land and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328165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EB9E2-37C2-C720-FD93-014645BC06D7}"/>
              </a:ext>
            </a:extLst>
          </p:cNvPr>
          <p:cNvSpPr txBox="1"/>
          <p:nvPr/>
        </p:nvSpPr>
        <p:spPr>
          <a:xfrm>
            <a:off x="881062" y="240804"/>
            <a:ext cx="1042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ANALYSIS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D2592D-A2C2-7133-F822-F686963FDAA4}"/>
              </a:ext>
            </a:extLst>
          </p:cNvPr>
          <p:cNvCxnSpPr/>
          <p:nvPr/>
        </p:nvCxnSpPr>
        <p:spPr>
          <a:xfrm flipV="1">
            <a:off x="9065419" y="4150519"/>
            <a:ext cx="735806" cy="4929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E0C0D6-1EB8-A5B1-F80D-11EB654B82DE}"/>
              </a:ext>
            </a:extLst>
          </p:cNvPr>
          <p:cNvSpPr txBox="1"/>
          <p:nvPr/>
        </p:nvSpPr>
        <p:spPr>
          <a:xfrm>
            <a:off x="8272463" y="3037643"/>
            <a:ext cx="31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Maximum Average cost of living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77E6E-5996-69A4-9B5A-56D7DD409353}"/>
              </a:ext>
            </a:extLst>
          </p:cNvPr>
          <p:cNvSpPr txBox="1"/>
          <p:nvPr/>
        </p:nvSpPr>
        <p:spPr>
          <a:xfrm>
            <a:off x="1820465" y="5831142"/>
            <a:ext cx="31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Minimum Average cost of living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14A544-D01E-9891-8CAE-57635CDC3D40}"/>
              </a:ext>
            </a:extLst>
          </p:cNvPr>
          <p:cNvCxnSpPr>
            <a:cxnSpLocks/>
          </p:cNvCxnSpPr>
          <p:nvPr/>
        </p:nvCxnSpPr>
        <p:spPr>
          <a:xfrm flipH="1">
            <a:off x="5110509" y="4643438"/>
            <a:ext cx="686991" cy="6705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41EE459-3B3B-8319-1AA9-FB6CF068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948690"/>
            <a:ext cx="11142406" cy="53783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0BB842-28B0-4849-BD73-2E87DE31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63" y="3131522"/>
            <a:ext cx="3111103" cy="6650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73B44C-2961-DCC1-C830-350BF6E4E710}"/>
              </a:ext>
            </a:extLst>
          </p:cNvPr>
          <p:cNvSpPr txBox="1"/>
          <p:nvPr/>
        </p:nvSpPr>
        <p:spPr>
          <a:xfrm>
            <a:off x="8218884" y="2748348"/>
            <a:ext cx="31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Maximum Average cost of living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B82273-1E5C-C99A-9A4B-9B234779C01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144000" y="3796577"/>
            <a:ext cx="684015" cy="6650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EFC16FA-825F-8777-0424-BCDD48639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27" y="4806638"/>
            <a:ext cx="3164682" cy="6705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1775FC3-5D55-730D-73E1-1347D3854FC2}"/>
              </a:ext>
            </a:extLst>
          </p:cNvPr>
          <p:cNvSpPr txBox="1"/>
          <p:nvPr/>
        </p:nvSpPr>
        <p:spPr>
          <a:xfrm>
            <a:off x="1945827" y="5519892"/>
            <a:ext cx="31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Minimum Average cost of living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1ADCEA-9F97-D660-6186-0937901721C2}"/>
              </a:ext>
            </a:extLst>
          </p:cNvPr>
          <p:cNvCxnSpPr>
            <a:cxnSpLocks/>
          </p:cNvCxnSpPr>
          <p:nvPr/>
        </p:nvCxnSpPr>
        <p:spPr>
          <a:xfrm flipH="1">
            <a:off x="5110509" y="4697361"/>
            <a:ext cx="686991" cy="46950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5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B3EDBA-E0F8-4C0A-0E5C-7B277763AEC0}"/>
              </a:ext>
            </a:extLst>
          </p:cNvPr>
          <p:cNvSpPr txBox="1"/>
          <p:nvPr/>
        </p:nvSpPr>
        <p:spPr>
          <a:xfrm>
            <a:off x="881062" y="240804"/>
            <a:ext cx="1042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7D254-5649-AF93-7643-AFCCA109FF0D}"/>
              </a:ext>
            </a:extLst>
          </p:cNvPr>
          <p:cNvSpPr txBox="1"/>
          <p:nvPr/>
        </p:nvSpPr>
        <p:spPr>
          <a:xfrm>
            <a:off x="1057275" y="2057310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Solomon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Islands</a:t>
            </a:r>
            <a:r>
              <a:rPr lang="en-IN" sz="2400" dirty="0"/>
              <a:t> highest contributor for cost of living is Basic sector with 75.8%.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BE579-31FD-928A-81D5-DF44D295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535898"/>
            <a:ext cx="5124469" cy="2243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C004D-014D-0D51-DEE5-7920CCE24CD3}"/>
              </a:ext>
            </a:extLst>
          </p:cNvPr>
          <p:cNvSpPr txBox="1"/>
          <p:nvPr/>
        </p:nvSpPr>
        <p:spPr>
          <a:xfrm>
            <a:off x="966788" y="4217104"/>
            <a:ext cx="557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Comoros</a:t>
            </a:r>
            <a:r>
              <a:rPr lang="en-IN" sz="2400" dirty="0"/>
              <a:t> highest contributor for cost of living is Basic sector </a:t>
            </a:r>
            <a:r>
              <a:rPr lang="en-IN" sz="2400"/>
              <a:t>with 81.78% </a:t>
            </a:r>
            <a:r>
              <a:rPr lang="en-IN" sz="2400" dirty="0"/>
              <a:t>and the second highest is Addiction sector with 18.22%.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CE40F8-D563-E034-2C03-C04FF447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217105"/>
            <a:ext cx="5124469" cy="21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9CFE1-BC67-5ABA-99B2-494999DEA065}"/>
              </a:ext>
            </a:extLst>
          </p:cNvPr>
          <p:cNvSpPr txBox="1"/>
          <p:nvPr/>
        </p:nvSpPr>
        <p:spPr>
          <a:xfrm>
            <a:off x="920353" y="1293019"/>
            <a:ext cx="103512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CONCLUSION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Majority of the countries has average cost of living.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Overall the data says luxurious goods contribute more to the cost of living but most of the countries have basic goods as their maximum contributor to the cost of living.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As the cost of living increases people doesn’t show interest to buy luxury goods that is why Solomon Islands has basic sector as major contributor.</a:t>
            </a:r>
          </a:p>
        </p:txBody>
      </p:sp>
    </p:spTree>
    <p:extLst>
      <p:ext uri="{BB962C8B-B14F-4D97-AF65-F5344CB8AC3E}">
        <p14:creationId xmlns:p14="http://schemas.microsoft.com/office/powerpoint/2010/main" val="8393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COST OF LIVING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ANALYSIS</dc:title>
  <dc:creator>pavan kalyan yasareni</dc:creator>
  <cp:lastModifiedBy>pavan kalyan yasareni</cp:lastModifiedBy>
  <cp:revision>2</cp:revision>
  <dcterms:created xsi:type="dcterms:W3CDTF">2024-05-15T08:05:57Z</dcterms:created>
  <dcterms:modified xsi:type="dcterms:W3CDTF">2024-05-17T05:34:59Z</dcterms:modified>
</cp:coreProperties>
</file>