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22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739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69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093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484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51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434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5900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0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6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21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64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4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3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9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40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7564864" cy="3329581"/>
          </a:xfrm>
        </p:spPr>
        <p:txBody>
          <a:bodyPr/>
          <a:lstStyle/>
          <a:p>
            <a:r>
              <a:rPr dirty="0"/>
              <a:t>Adidas US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Analyst Internship Task 3 - Power BI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an interactive sales dashboard using Power BI to visualize Adidas US sales data and enable business decision-making through KPIs, trend analysis, and interactivity.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</a:t>
            </a:r>
          </a:p>
          <a:p>
            <a:r>
              <a:t>- Total Profit (Operating Profit)</a:t>
            </a:r>
          </a:p>
          <a:p>
            <a:r>
              <a:t>- Profit Margin</a:t>
            </a:r>
          </a:p>
          <a:p>
            <a:r>
              <a:t>- Units Sold</a:t>
            </a:r>
          </a:p>
          <a:p>
            <a:r>
              <a:t>- Sales Growth Over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Interactive Slicers: Region, Retailer, Product, Date</a:t>
            </a:r>
          </a:p>
          <a:p>
            <a:r>
              <a:t>- Time-Series Analysis with Line Charts</a:t>
            </a:r>
          </a:p>
          <a:p>
            <a:r>
              <a:t>- Cards for Total KPIs</a:t>
            </a:r>
          </a:p>
          <a:p>
            <a:r>
              <a:t>- Sales by Product and Region</a:t>
            </a:r>
          </a:p>
          <a:p>
            <a:r>
              <a:t>- Map Visualization by State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Used:</a:t>
            </a:r>
          </a:p>
          <a:p>
            <a:r>
              <a:t>- Power BI</a:t>
            </a:r>
          </a:p>
          <a:p>
            <a:r>
              <a:t>- Microsoft Excel</a:t>
            </a:r>
          </a:p>
          <a:p>
            <a:endParaRPr/>
          </a:p>
          <a:p>
            <a:r>
              <a:t>Dataset Fields:</a:t>
            </a:r>
          </a:p>
          <a:p>
            <a:r>
              <a:t>- Retailer, Product, Region, State, Date</a:t>
            </a:r>
          </a:p>
          <a:p>
            <a:r>
              <a:t>- Units Sold, Sales, Operating Profit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Highest Sales by Region: [to be filled after analysis]</a:t>
            </a:r>
          </a:p>
          <a:p>
            <a:r>
              <a:t>- Best Performing Retailers: [to be filled]</a:t>
            </a:r>
          </a:p>
          <a:p>
            <a:r>
              <a:t>- High Margin Products: [to be filled]</a:t>
            </a:r>
          </a:p>
          <a:p>
            <a:r>
              <a:t>- Seasonal Trends Identified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171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</vt:lpstr>
      <vt:lpstr>Adidas US Sales Dashboard</vt:lpstr>
      <vt:lpstr>Objective</vt:lpstr>
      <vt:lpstr>Key KPIs</vt:lpstr>
      <vt:lpstr>Dashboard Features</vt:lpstr>
      <vt:lpstr>Tools &amp; Dataset</vt:lpstr>
      <vt:lpstr>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US Sales Dashboard</dc:title>
  <dc:subject/>
  <dc:creator>DELL</dc:creator>
  <cp:keywords/>
  <dc:description>generated using python-pptx</dc:description>
  <cp:lastModifiedBy>DELL</cp:lastModifiedBy>
  <cp:revision>2</cp:revision>
  <dcterms:created xsi:type="dcterms:W3CDTF">2013-01-27T09:14:16Z</dcterms:created>
  <dcterms:modified xsi:type="dcterms:W3CDTF">2025-05-21T16:20:17Z</dcterms:modified>
  <cp:category/>
</cp:coreProperties>
</file>