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9" r:id="rId2"/>
  </p:sldIdLst>
  <p:sldSz cx="43891200" cy="32918400"/>
  <p:notesSz cx="6858000" cy="9144000"/>
  <p:embeddedFontLst>
    <p:embeddedFont>
      <p:font typeface="Amaranth" panose="02000503050000020004" pitchFamily="2" charset="77"/>
      <p:regular r:id="rId3"/>
    </p:embeddedFont>
    <p:embeddedFont>
      <p:font typeface="Calibri" panose="020F0502020204030204" pitchFamily="34" charset="0"/>
      <p:regular r:id="rId4"/>
      <p:bold r:id="rId5"/>
      <p:italic r:id="rId6"/>
      <p:boldItalic r:id="rId7"/>
    </p:embeddedFont>
    <p:embeddedFont>
      <p:font typeface="Titillium Web" pitchFamily="2" charset="77"/>
      <p:regular r:id="rId8"/>
    </p:embeddedFont>
  </p:embeddedFontLst>
  <p:custDataLst>
    <p:tags r:id="rId9"/>
  </p:custDataLst>
  <p:defaultText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F7C"/>
    <a:srgbClr val="005695"/>
    <a:srgbClr val="EDF1F2"/>
    <a:srgbClr val="000099"/>
    <a:srgbClr val="D2DDDA"/>
    <a:srgbClr val="002E50"/>
    <a:srgbClr val="005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C26B7-1C1A-9ED7-E1A6-FC6657E4DB2B}" v="100" dt="2020-05-19T17:43:08.249"/>
    <p1510:client id="{81629C21-58A1-39A5-6031-0A6C9D098E34}" v="77" dt="2020-05-19T23:39:34.329"/>
    <p1510:client id="{88BC7D2C-08BC-280E-FA45-3F1DBDD4C6F3}" v="1256" dt="2020-05-19T18:50:21.563"/>
    <p1510:client id="{E16E8986-9798-6024-5CC9-F8C0D0AA671F}" v="318" dt="2020-05-19T17:38:56.315"/>
    <p1510:client id="{E32887C1-20B0-5E96-9DC1-3D628540C765}" v="3242" dt="2020-05-19T23:39:26.518"/>
    <p1510:client id="{F6C6530A-8973-343F-731A-F7677639D1A3}" v="143" dt="2020-05-19T16:47:51.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8"/>
  </p:normalViewPr>
  <p:slideViewPr>
    <p:cSldViewPr snapToGrid="0">
      <p:cViewPr varScale="1">
        <p:scale>
          <a:sx n="24" d="100"/>
          <a:sy n="24" d="100"/>
        </p:scale>
        <p:origin x="1576" y="248"/>
      </p:cViewPr>
      <p:guideLst>
        <p:guide orient="horz" pos="10368"/>
        <p:guide pos="1382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tags" Target="tags/tag1.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1" cy="7056120"/>
          </a:xfrm>
        </p:spPr>
        <p:txBody>
          <a:bodyPr/>
          <a:lstStyle/>
          <a:p>
            <a:r>
              <a:rPr lang="en-US"/>
              <a:t>Click to edit Master title style</a:t>
            </a:r>
          </a:p>
        </p:txBody>
      </p:sp>
      <p:sp>
        <p:nvSpPr>
          <p:cNvPr id="3" name="Subtitle 2"/>
          <p:cNvSpPr>
            <a:spLocks noGrp="1"/>
          </p:cNvSpPr>
          <p:nvPr>
            <p:ph type="subTitle" idx="1"/>
          </p:nvPr>
        </p:nvSpPr>
        <p:spPr>
          <a:xfrm>
            <a:off x="6583680" y="18653761"/>
            <a:ext cx="30723839" cy="8412480"/>
          </a:xfrm>
        </p:spPr>
        <p:txBody>
          <a:bodyPr/>
          <a:lstStyle>
            <a:lvl1pPr marL="0" indent="0" algn="ctr">
              <a:buNone/>
              <a:defRPr>
                <a:solidFill>
                  <a:schemeClr val="tx1">
                    <a:tint val="75000"/>
                  </a:schemeClr>
                </a:solidFill>
              </a:defRPr>
            </a:lvl1pPr>
            <a:lvl2pPr marL="2803989" indent="0" algn="ctr">
              <a:buNone/>
              <a:defRPr>
                <a:solidFill>
                  <a:schemeClr val="tx1">
                    <a:tint val="75000"/>
                  </a:schemeClr>
                </a:solidFill>
              </a:defRPr>
            </a:lvl2pPr>
            <a:lvl3pPr marL="5607979" indent="0" algn="ctr">
              <a:buNone/>
              <a:defRPr>
                <a:solidFill>
                  <a:schemeClr val="tx1">
                    <a:tint val="75000"/>
                  </a:schemeClr>
                </a:solidFill>
              </a:defRPr>
            </a:lvl3pPr>
            <a:lvl4pPr marL="8411968" indent="0" algn="ctr">
              <a:buNone/>
              <a:defRPr>
                <a:solidFill>
                  <a:schemeClr val="tx1">
                    <a:tint val="75000"/>
                  </a:schemeClr>
                </a:solidFill>
              </a:defRPr>
            </a:lvl4pPr>
            <a:lvl5pPr marL="11215957" indent="0" algn="ctr">
              <a:buNone/>
              <a:defRPr>
                <a:solidFill>
                  <a:schemeClr val="tx1">
                    <a:tint val="75000"/>
                  </a:schemeClr>
                </a:solidFill>
              </a:defRPr>
            </a:lvl5pPr>
            <a:lvl6pPr marL="14019947" indent="0" algn="ctr">
              <a:buNone/>
              <a:defRPr>
                <a:solidFill>
                  <a:schemeClr val="tx1">
                    <a:tint val="75000"/>
                  </a:schemeClr>
                </a:solidFill>
              </a:defRPr>
            </a:lvl6pPr>
            <a:lvl7pPr marL="16823936" indent="0" algn="ctr">
              <a:buNone/>
              <a:defRPr>
                <a:solidFill>
                  <a:schemeClr val="tx1">
                    <a:tint val="75000"/>
                  </a:schemeClr>
                </a:solidFill>
              </a:defRPr>
            </a:lvl7pPr>
            <a:lvl8pPr marL="19627924" indent="0" algn="ctr">
              <a:buNone/>
              <a:defRPr>
                <a:solidFill>
                  <a:schemeClr val="tx1">
                    <a:tint val="75000"/>
                  </a:schemeClr>
                </a:solidFill>
              </a:defRPr>
            </a:lvl8pPr>
            <a:lvl9pPr marL="224319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3CEBCA-7401-4C45-9EA2-96F31AFFE86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29714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7288799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0" y="6324600"/>
            <a:ext cx="47404018" cy="13482065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4" y="6324600"/>
            <a:ext cx="141480542" cy="1348206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938857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995731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1"/>
            <a:ext cx="37307521" cy="6537960"/>
          </a:xfrm>
        </p:spPr>
        <p:txBody>
          <a:bodyPr anchor="t"/>
          <a:lstStyle>
            <a:lvl1pPr algn="l">
              <a:defRPr sz="24500" b="1" cap="all"/>
            </a:lvl1pPr>
          </a:lstStyle>
          <a:p>
            <a:r>
              <a:rPr lang="en-US"/>
              <a:t>Click to edit Master title style</a:t>
            </a:r>
          </a:p>
        </p:txBody>
      </p:sp>
      <p:sp>
        <p:nvSpPr>
          <p:cNvPr id="3" name="Text Placeholder 2"/>
          <p:cNvSpPr>
            <a:spLocks noGrp="1"/>
          </p:cNvSpPr>
          <p:nvPr>
            <p:ph type="body" idx="1"/>
          </p:nvPr>
        </p:nvSpPr>
        <p:spPr>
          <a:xfrm>
            <a:off x="3467101" y="13952227"/>
            <a:ext cx="37307521" cy="7200899"/>
          </a:xfrm>
        </p:spPr>
        <p:txBody>
          <a:bodyPr anchor="b"/>
          <a:lstStyle>
            <a:lvl1pPr marL="0" indent="0">
              <a:buNone/>
              <a:defRPr sz="12300">
                <a:solidFill>
                  <a:schemeClr val="tx1">
                    <a:tint val="75000"/>
                  </a:schemeClr>
                </a:solidFill>
              </a:defRPr>
            </a:lvl1pPr>
            <a:lvl2pPr marL="2803989" indent="0">
              <a:buNone/>
              <a:defRPr sz="11000">
                <a:solidFill>
                  <a:schemeClr val="tx1">
                    <a:tint val="75000"/>
                  </a:schemeClr>
                </a:solidFill>
              </a:defRPr>
            </a:lvl2pPr>
            <a:lvl3pPr marL="5607979" indent="0">
              <a:buNone/>
              <a:defRPr sz="9800">
                <a:solidFill>
                  <a:schemeClr val="tx1">
                    <a:tint val="75000"/>
                  </a:schemeClr>
                </a:solidFill>
              </a:defRPr>
            </a:lvl3pPr>
            <a:lvl4pPr marL="8411968" indent="0">
              <a:buNone/>
              <a:defRPr sz="8600">
                <a:solidFill>
                  <a:schemeClr val="tx1">
                    <a:tint val="75000"/>
                  </a:schemeClr>
                </a:solidFill>
              </a:defRPr>
            </a:lvl4pPr>
            <a:lvl5pPr marL="11215957" indent="0">
              <a:buNone/>
              <a:defRPr sz="8600">
                <a:solidFill>
                  <a:schemeClr val="tx1">
                    <a:tint val="75000"/>
                  </a:schemeClr>
                </a:solidFill>
              </a:defRPr>
            </a:lvl5pPr>
            <a:lvl6pPr marL="14019947" indent="0">
              <a:buNone/>
              <a:defRPr sz="8600">
                <a:solidFill>
                  <a:schemeClr val="tx1">
                    <a:tint val="75000"/>
                  </a:schemeClr>
                </a:solidFill>
              </a:defRPr>
            </a:lvl6pPr>
            <a:lvl7pPr marL="16823936" indent="0">
              <a:buNone/>
              <a:defRPr sz="8600">
                <a:solidFill>
                  <a:schemeClr val="tx1">
                    <a:tint val="75000"/>
                  </a:schemeClr>
                </a:solidFill>
              </a:defRPr>
            </a:lvl7pPr>
            <a:lvl8pPr marL="19627924" indent="0">
              <a:buNone/>
              <a:defRPr sz="8600">
                <a:solidFill>
                  <a:schemeClr val="tx1">
                    <a:tint val="75000"/>
                  </a:schemeClr>
                </a:solidFill>
              </a:defRPr>
            </a:lvl8pPr>
            <a:lvl9pPr marL="22431915" indent="0">
              <a:buNone/>
              <a:defRPr sz="8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CEBCA-7401-4C45-9EA2-96F31AFFE86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018934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1"/>
            <a:ext cx="94442279" cy="104279700"/>
          </a:xfrm>
        </p:spPr>
        <p:txBody>
          <a:bodyPr/>
          <a:lstStyle>
            <a:lvl1pPr>
              <a:defRPr sz="17100"/>
            </a:lvl1pPr>
            <a:lvl2pPr>
              <a:defRPr sz="14700"/>
            </a:lvl2pPr>
            <a:lvl3pPr>
              <a:defRPr sz="123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1"/>
            <a:ext cx="94442279" cy="104279700"/>
          </a:xfrm>
        </p:spPr>
        <p:txBody>
          <a:bodyPr/>
          <a:lstStyle>
            <a:lvl1pPr>
              <a:defRPr sz="17100"/>
            </a:lvl1pPr>
            <a:lvl2pPr>
              <a:defRPr sz="14700"/>
            </a:lvl2pPr>
            <a:lvl3pPr>
              <a:defRPr sz="123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CEBCA-7401-4C45-9EA2-96F31AFFE866}"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696521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59"/>
          </a:xfrm>
        </p:spPr>
        <p:txBody>
          <a:bodyPr anchor="b"/>
          <a:lstStyle>
            <a:lvl1pPr marL="0" indent="0">
              <a:buNone/>
              <a:defRPr sz="14700" b="1"/>
            </a:lvl1pPr>
            <a:lvl2pPr marL="2803989" indent="0">
              <a:buNone/>
              <a:defRPr sz="12300" b="1"/>
            </a:lvl2pPr>
            <a:lvl3pPr marL="5607979" indent="0">
              <a:buNone/>
              <a:defRPr sz="11000" b="1"/>
            </a:lvl3pPr>
            <a:lvl4pPr marL="8411968" indent="0">
              <a:buNone/>
              <a:defRPr sz="9800" b="1"/>
            </a:lvl4pPr>
            <a:lvl5pPr marL="11215957" indent="0">
              <a:buNone/>
              <a:defRPr sz="9800" b="1"/>
            </a:lvl5pPr>
            <a:lvl6pPr marL="14019947" indent="0">
              <a:buNone/>
              <a:defRPr sz="9800" b="1"/>
            </a:lvl6pPr>
            <a:lvl7pPr marL="16823936" indent="0">
              <a:buNone/>
              <a:defRPr sz="9800" b="1"/>
            </a:lvl7pPr>
            <a:lvl8pPr marL="19627924" indent="0">
              <a:buNone/>
              <a:defRPr sz="9800" b="1"/>
            </a:lvl8pPr>
            <a:lvl9pPr marL="22431915" indent="0">
              <a:buNone/>
              <a:defRPr sz="9800" b="1"/>
            </a:lvl9pPr>
          </a:lstStyle>
          <a:p>
            <a:pPr lvl="0"/>
            <a:r>
              <a:rPr lang="en-US"/>
              <a:t>Click to edit Master text styles</a:t>
            </a:r>
          </a:p>
        </p:txBody>
      </p:sp>
      <p:sp>
        <p:nvSpPr>
          <p:cNvPr id="4" name="Content Placeholder 3"/>
          <p:cNvSpPr>
            <a:spLocks noGrp="1"/>
          </p:cNvSpPr>
          <p:nvPr>
            <p:ph sz="half" idx="2"/>
          </p:nvPr>
        </p:nvSpPr>
        <p:spPr>
          <a:xfrm>
            <a:off x="2194560" y="10439401"/>
            <a:ext cx="19392902" cy="18966182"/>
          </a:xfrm>
        </p:spPr>
        <p:txBody>
          <a:bodyPr/>
          <a:lstStyle>
            <a:lvl1pPr>
              <a:defRPr sz="14700"/>
            </a:lvl1pPr>
            <a:lvl2pPr>
              <a:defRPr sz="12300"/>
            </a:lvl2pPr>
            <a:lvl3pPr>
              <a:defRPr sz="110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4"/>
            <a:ext cx="19400520" cy="3070859"/>
          </a:xfrm>
        </p:spPr>
        <p:txBody>
          <a:bodyPr anchor="b"/>
          <a:lstStyle>
            <a:lvl1pPr marL="0" indent="0">
              <a:buNone/>
              <a:defRPr sz="14700" b="1"/>
            </a:lvl1pPr>
            <a:lvl2pPr marL="2803989" indent="0">
              <a:buNone/>
              <a:defRPr sz="12300" b="1"/>
            </a:lvl2pPr>
            <a:lvl3pPr marL="5607979" indent="0">
              <a:buNone/>
              <a:defRPr sz="11000" b="1"/>
            </a:lvl3pPr>
            <a:lvl4pPr marL="8411968" indent="0">
              <a:buNone/>
              <a:defRPr sz="9800" b="1"/>
            </a:lvl4pPr>
            <a:lvl5pPr marL="11215957" indent="0">
              <a:buNone/>
              <a:defRPr sz="9800" b="1"/>
            </a:lvl5pPr>
            <a:lvl6pPr marL="14019947" indent="0">
              <a:buNone/>
              <a:defRPr sz="9800" b="1"/>
            </a:lvl6pPr>
            <a:lvl7pPr marL="16823936" indent="0">
              <a:buNone/>
              <a:defRPr sz="9800" b="1"/>
            </a:lvl7pPr>
            <a:lvl8pPr marL="19627924" indent="0">
              <a:buNone/>
              <a:defRPr sz="9800" b="1"/>
            </a:lvl8pPr>
            <a:lvl9pPr marL="22431915" indent="0">
              <a:buNone/>
              <a:defRPr sz="9800" b="1"/>
            </a:lvl9pPr>
          </a:lstStyle>
          <a:p>
            <a:pPr lvl="0"/>
            <a:r>
              <a:rPr lang="en-US"/>
              <a:t>Click to edit Master text styles</a:t>
            </a:r>
          </a:p>
        </p:txBody>
      </p:sp>
      <p:sp>
        <p:nvSpPr>
          <p:cNvPr id="6" name="Content Placeholder 5"/>
          <p:cNvSpPr>
            <a:spLocks noGrp="1"/>
          </p:cNvSpPr>
          <p:nvPr>
            <p:ph sz="quarter" idx="4"/>
          </p:nvPr>
        </p:nvSpPr>
        <p:spPr>
          <a:xfrm>
            <a:off x="22296121" y="10439401"/>
            <a:ext cx="19400520" cy="18966182"/>
          </a:xfrm>
        </p:spPr>
        <p:txBody>
          <a:bodyPr/>
          <a:lstStyle>
            <a:lvl1pPr>
              <a:defRPr sz="14700"/>
            </a:lvl1pPr>
            <a:lvl2pPr>
              <a:defRPr sz="12300"/>
            </a:lvl2pPr>
            <a:lvl3pPr>
              <a:defRPr sz="110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CEBCA-7401-4C45-9EA2-96F31AFFE866}" type="datetimeFigureOut">
              <a:rPr lang="en-US" smtClean="0"/>
              <a:t>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512611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CEBCA-7401-4C45-9EA2-96F31AFFE866}" type="datetimeFigureOut">
              <a:rPr lang="en-US" smtClean="0"/>
              <a:t>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8710525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EBCA-7401-4C45-9EA2-96F31AFFE866}" type="datetimeFigureOut">
              <a:rPr lang="en-US" smtClean="0"/>
              <a:t>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47089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2" cy="5577840"/>
          </a:xfrm>
        </p:spPr>
        <p:txBody>
          <a:bodyPr anchor="b"/>
          <a:lstStyle>
            <a:lvl1pPr algn="l">
              <a:defRPr sz="12300" b="1"/>
            </a:lvl1pPr>
          </a:lstStyle>
          <a:p>
            <a:r>
              <a:rPr lang="en-US"/>
              <a:t>Click to edit Master title style</a:t>
            </a:r>
          </a:p>
        </p:txBody>
      </p:sp>
      <p:sp>
        <p:nvSpPr>
          <p:cNvPr id="3" name="Content Placeholder 2"/>
          <p:cNvSpPr>
            <a:spLocks noGrp="1"/>
          </p:cNvSpPr>
          <p:nvPr>
            <p:ph idx="1"/>
          </p:nvPr>
        </p:nvSpPr>
        <p:spPr>
          <a:xfrm>
            <a:off x="17160239" y="1310644"/>
            <a:ext cx="24536400" cy="28094942"/>
          </a:xfrm>
        </p:spPr>
        <p:txBody>
          <a:bodyPr/>
          <a:lstStyle>
            <a:lvl1pPr>
              <a:defRPr sz="19700"/>
            </a:lvl1pPr>
            <a:lvl2pPr>
              <a:defRPr sz="17100"/>
            </a:lvl2pPr>
            <a:lvl3pPr>
              <a:defRPr sz="14700"/>
            </a:lvl3pPr>
            <a:lvl4pPr>
              <a:defRPr sz="12300"/>
            </a:lvl4pPr>
            <a:lvl5pPr>
              <a:defRPr sz="12300"/>
            </a:lvl5pPr>
            <a:lvl6pPr>
              <a:defRPr sz="12300"/>
            </a:lvl6pPr>
            <a:lvl7pPr>
              <a:defRPr sz="12300"/>
            </a:lvl7pPr>
            <a:lvl8pPr>
              <a:defRPr sz="12300"/>
            </a:lvl8pPr>
            <a:lvl9pPr>
              <a:defRPr sz="1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2" cy="22517102"/>
          </a:xfrm>
        </p:spPr>
        <p:txBody>
          <a:bodyPr/>
          <a:lstStyle>
            <a:lvl1pPr marL="0" indent="0">
              <a:buNone/>
              <a:defRPr sz="8600"/>
            </a:lvl1pPr>
            <a:lvl2pPr marL="2803989" indent="0">
              <a:buNone/>
              <a:defRPr sz="7400"/>
            </a:lvl2pPr>
            <a:lvl3pPr marL="5607979" indent="0">
              <a:buNone/>
              <a:defRPr sz="6100"/>
            </a:lvl3pPr>
            <a:lvl4pPr marL="8411968" indent="0">
              <a:buNone/>
              <a:defRPr sz="5500"/>
            </a:lvl4pPr>
            <a:lvl5pPr marL="11215957" indent="0">
              <a:buNone/>
              <a:defRPr sz="5500"/>
            </a:lvl5pPr>
            <a:lvl6pPr marL="14019947" indent="0">
              <a:buNone/>
              <a:defRPr sz="5500"/>
            </a:lvl6pPr>
            <a:lvl7pPr marL="16823936" indent="0">
              <a:buNone/>
              <a:defRPr sz="5500"/>
            </a:lvl7pPr>
            <a:lvl8pPr marL="19627924" indent="0">
              <a:buNone/>
              <a:defRPr sz="5500"/>
            </a:lvl8pPr>
            <a:lvl9pPr marL="22431915" indent="0">
              <a:buNone/>
              <a:defRPr sz="5500"/>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5442420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1" y="23042880"/>
            <a:ext cx="26334721" cy="2720342"/>
          </a:xfrm>
        </p:spPr>
        <p:txBody>
          <a:bodyPr anchor="b"/>
          <a:lstStyle>
            <a:lvl1pPr algn="l">
              <a:defRPr sz="12300" b="1"/>
            </a:lvl1pPr>
          </a:lstStyle>
          <a:p>
            <a:r>
              <a:rPr lang="en-US"/>
              <a:t>Click to edit Master title style</a:t>
            </a:r>
          </a:p>
        </p:txBody>
      </p:sp>
      <p:sp>
        <p:nvSpPr>
          <p:cNvPr id="3" name="Picture Placeholder 2"/>
          <p:cNvSpPr>
            <a:spLocks noGrp="1"/>
          </p:cNvSpPr>
          <p:nvPr>
            <p:ph type="pic" idx="1"/>
          </p:nvPr>
        </p:nvSpPr>
        <p:spPr>
          <a:xfrm>
            <a:off x="8602981" y="2941320"/>
            <a:ext cx="26334721" cy="19751039"/>
          </a:xfrm>
        </p:spPr>
        <p:txBody>
          <a:bodyPr/>
          <a:lstStyle>
            <a:lvl1pPr marL="0" indent="0">
              <a:buNone/>
              <a:defRPr sz="19700"/>
            </a:lvl1pPr>
            <a:lvl2pPr marL="2803989" indent="0">
              <a:buNone/>
              <a:defRPr sz="17100"/>
            </a:lvl2pPr>
            <a:lvl3pPr marL="5607979" indent="0">
              <a:buNone/>
              <a:defRPr sz="14700"/>
            </a:lvl3pPr>
            <a:lvl4pPr marL="8411968" indent="0">
              <a:buNone/>
              <a:defRPr sz="12300"/>
            </a:lvl4pPr>
            <a:lvl5pPr marL="11215957" indent="0">
              <a:buNone/>
              <a:defRPr sz="12300"/>
            </a:lvl5pPr>
            <a:lvl6pPr marL="14019947" indent="0">
              <a:buNone/>
              <a:defRPr sz="12300"/>
            </a:lvl6pPr>
            <a:lvl7pPr marL="16823936" indent="0">
              <a:buNone/>
              <a:defRPr sz="12300"/>
            </a:lvl7pPr>
            <a:lvl8pPr marL="19627924" indent="0">
              <a:buNone/>
              <a:defRPr sz="12300"/>
            </a:lvl8pPr>
            <a:lvl9pPr marL="22431915" indent="0">
              <a:buNone/>
              <a:defRPr sz="12300"/>
            </a:lvl9pPr>
          </a:lstStyle>
          <a:p>
            <a:endParaRPr lang="en-US"/>
          </a:p>
        </p:txBody>
      </p:sp>
      <p:sp>
        <p:nvSpPr>
          <p:cNvPr id="4" name="Text Placeholder 3"/>
          <p:cNvSpPr>
            <a:spLocks noGrp="1"/>
          </p:cNvSpPr>
          <p:nvPr>
            <p:ph type="body" sz="half" idx="2"/>
          </p:nvPr>
        </p:nvSpPr>
        <p:spPr>
          <a:xfrm>
            <a:off x="8602981" y="25763224"/>
            <a:ext cx="26334721" cy="3863339"/>
          </a:xfrm>
        </p:spPr>
        <p:txBody>
          <a:bodyPr/>
          <a:lstStyle>
            <a:lvl1pPr marL="0" indent="0">
              <a:buNone/>
              <a:defRPr sz="8600"/>
            </a:lvl1pPr>
            <a:lvl2pPr marL="2803989" indent="0">
              <a:buNone/>
              <a:defRPr sz="7400"/>
            </a:lvl2pPr>
            <a:lvl3pPr marL="5607979" indent="0">
              <a:buNone/>
              <a:defRPr sz="6100"/>
            </a:lvl3pPr>
            <a:lvl4pPr marL="8411968" indent="0">
              <a:buNone/>
              <a:defRPr sz="5500"/>
            </a:lvl4pPr>
            <a:lvl5pPr marL="11215957" indent="0">
              <a:buNone/>
              <a:defRPr sz="5500"/>
            </a:lvl5pPr>
            <a:lvl6pPr marL="14019947" indent="0">
              <a:buNone/>
              <a:defRPr sz="5500"/>
            </a:lvl6pPr>
            <a:lvl7pPr marL="16823936" indent="0">
              <a:buNone/>
              <a:defRPr sz="5500"/>
            </a:lvl7pPr>
            <a:lvl8pPr marL="19627924" indent="0">
              <a:buNone/>
              <a:defRPr sz="5500"/>
            </a:lvl8pPr>
            <a:lvl9pPr marL="22431915" indent="0">
              <a:buNone/>
              <a:defRPr sz="5500"/>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2745003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79" cy="5486400"/>
          </a:xfrm>
          <a:prstGeom prst="rect">
            <a:avLst/>
          </a:prstGeom>
        </p:spPr>
        <p:txBody>
          <a:bodyPr vert="horz" lIns="560798" tIns="280399" rIns="560798" bIns="280399"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79" cy="21724621"/>
          </a:xfrm>
          <a:prstGeom prst="rect">
            <a:avLst/>
          </a:prstGeom>
        </p:spPr>
        <p:txBody>
          <a:bodyPr vert="horz" lIns="560798" tIns="280399" rIns="560798" bIns="2803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60798" tIns="280399" rIns="560798" bIns="280399" rtlCol="0" anchor="ctr"/>
          <a:lstStyle>
            <a:lvl1pPr algn="l">
              <a:defRPr sz="7400">
                <a:solidFill>
                  <a:schemeClr val="tx1">
                    <a:tint val="75000"/>
                  </a:schemeClr>
                </a:solidFill>
              </a:defRPr>
            </a:lvl1pPr>
          </a:lstStyle>
          <a:p>
            <a:fld id="{143CEBCA-7401-4C45-9EA2-96F31AFFE866}" type="datetimeFigureOut">
              <a:rPr lang="en-US" smtClean="0"/>
              <a:t>5/20/20</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560798" tIns="280399" rIns="560798" bIns="280399" rtlCol="0" anchor="ctr"/>
          <a:lstStyle>
            <a:lvl1pPr algn="ctr">
              <a:defRPr sz="7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560798" tIns="280399" rIns="560798" bIns="280399" rtlCol="0" anchor="ctr"/>
          <a:lstStyle>
            <a:lvl1pPr algn="r">
              <a:defRPr sz="7400">
                <a:solidFill>
                  <a:schemeClr val="tx1">
                    <a:tint val="75000"/>
                  </a:schemeClr>
                </a:solidFill>
              </a:defRPr>
            </a:lvl1pPr>
          </a:lstStyle>
          <a:p>
            <a:fld id="{0D3E43A0-C0C4-48C9-8A6F-103B85D8B0CD}"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ruminativemauve  Size: 48x36</a:t>
            </a:r>
          </a:p>
        </p:txBody>
      </p:sp>
    </p:spTree>
    <p:extLst>
      <p:ext uri="{BB962C8B-B14F-4D97-AF65-F5344CB8AC3E}">
        <p14:creationId xmlns:p14="http://schemas.microsoft.com/office/powerpoint/2010/main" val="110608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5607979" rtl="0" eaLnBrk="1" latinLnBrk="0" hangingPunct="1">
        <a:spcBef>
          <a:spcPct val="0"/>
        </a:spcBef>
        <a:buNone/>
        <a:defRPr sz="27000" kern="1200">
          <a:solidFill>
            <a:schemeClr val="tx1"/>
          </a:solidFill>
          <a:latin typeface="+mj-lt"/>
          <a:ea typeface="+mj-ea"/>
          <a:cs typeface="+mj-cs"/>
        </a:defRPr>
      </a:lvl1pPr>
    </p:titleStyle>
    <p:bodyStyle>
      <a:lvl1pPr marL="2102992" indent="-2102992" algn="l" defTabSz="5607979" rtl="0" eaLnBrk="1" latinLnBrk="0" hangingPunct="1">
        <a:spcBef>
          <a:spcPct val="20000"/>
        </a:spcBef>
        <a:buFont typeface="Arial" pitchFamily="34" charset="0"/>
        <a:buChar char="•"/>
        <a:defRPr sz="19700" kern="1200">
          <a:solidFill>
            <a:schemeClr val="tx1"/>
          </a:solidFill>
          <a:latin typeface="+mn-lt"/>
          <a:ea typeface="+mn-ea"/>
          <a:cs typeface="+mn-cs"/>
        </a:defRPr>
      </a:lvl1pPr>
      <a:lvl2pPr marL="4556483" indent="-1752493" algn="l" defTabSz="5607979" rtl="0" eaLnBrk="1" latinLnBrk="0" hangingPunct="1">
        <a:spcBef>
          <a:spcPct val="20000"/>
        </a:spcBef>
        <a:buFont typeface="Arial" pitchFamily="34" charset="0"/>
        <a:buChar char="–"/>
        <a:defRPr sz="17100" kern="1200">
          <a:solidFill>
            <a:schemeClr val="tx1"/>
          </a:solidFill>
          <a:latin typeface="+mn-lt"/>
          <a:ea typeface="+mn-ea"/>
          <a:cs typeface="+mn-cs"/>
        </a:defRPr>
      </a:lvl2pPr>
      <a:lvl3pPr marL="7009973" indent="-1401995" algn="l" defTabSz="5607979" rtl="0" eaLnBrk="1" latinLnBrk="0" hangingPunct="1">
        <a:spcBef>
          <a:spcPct val="20000"/>
        </a:spcBef>
        <a:buFont typeface="Arial" pitchFamily="34" charset="0"/>
        <a:buChar char="•"/>
        <a:defRPr sz="14700" kern="1200">
          <a:solidFill>
            <a:schemeClr val="tx1"/>
          </a:solidFill>
          <a:latin typeface="+mn-lt"/>
          <a:ea typeface="+mn-ea"/>
          <a:cs typeface="+mn-cs"/>
        </a:defRPr>
      </a:lvl3pPr>
      <a:lvl4pPr marL="9813963"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4pPr>
      <a:lvl5pPr marL="12617952"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5pPr>
      <a:lvl6pPr marL="15421941"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6pPr>
      <a:lvl7pPr marL="18225931"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7pPr>
      <a:lvl8pPr marL="21029919"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8pPr>
      <a:lvl9pPr marL="23833910"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9pPr>
    </p:bodyStyle>
    <p:other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EF0ACA-30CF-4891-910F-A2FDDB969CFC}"/>
              </a:ext>
            </a:extLst>
          </p:cNvPr>
          <p:cNvGrpSpPr/>
          <p:nvPr/>
        </p:nvGrpSpPr>
        <p:grpSpPr>
          <a:xfrm>
            <a:off x="22032605" y="5591598"/>
            <a:ext cx="10533380" cy="26343329"/>
            <a:chOff x="22269428" y="5445691"/>
            <a:chExt cx="10296557" cy="27015509"/>
          </a:xfrm>
        </p:grpSpPr>
        <p:sp>
          <p:nvSpPr>
            <p:cNvPr id="68" name="Rectangle 67"/>
            <p:cNvSpPr/>
            <p:nvPr/>
          </p:nvSpPr>
          <p:spPr>
            <a:xfrm>
              <a:off x="22543444"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B9821F6-9316-4B17-AB7E-9528035DE257}"/>
                </a:ext>
              </a:extLst>
            </p:cNvPr>
            <p:cNvSpPr/>
            <p:nvPr/>
          </p:nvSpPr>
          <p:spPr>
            <a:xfrm>
              <a:off x="22269428" y="5445691"/>
              <a:ext cx="9978583" cy="2672002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F6A3F08-0BC0-4BCA-80AC-7F2DC5241070}"/>
              </a:ext>
            </a:extLst>
          </p:cNvPr>
          <p:cNvGrpSpPr/>
          <p:nvPr/>
        </p:nvGrpSpPr>
        <p:grpSpPr>
          <a:xfrm>
            <a:off x="33061244" y="5591598"/>
            <a:ext cx="10296555" cy="26343328"/>
            <a:chOff x="33061244" y="5445691"/>
            <a:chExt cx="10296555" cy="27015508"/>
          </a:xfrm>
        </p:grpSpPr>
        <p:sp>
          <p:nvSpPr>
            <p:cNvPr id="69" name="Rectangle 68"/>
            <p:cNvSpPr/>
            <p:nvPr/>
          </p:nvSpPr>
          <p:spPr>
            <a:xfrm>
              <a:off x="33335258"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903983E-51FF-4B04-8FC4-0997FEEBAC99}"/>
                </a:ext>
              </a:extLst>
            </p:cNvPr>
            <p:cNvSpPr/>
            <p:nvPr/>
          </p:nvSpPr>
          <p:spPr>
            <a:xfrm>
              <a:off x="33061244" y="5445691"/>
              <a:ext cx="9978583" cy="267200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02EC205-E470-4505-86EC-21C9FB3B20AD}"/>
              </a:ext>
            </a:extLst>
          </p:cNvPr>
          <p:cNvGrpSpPr/>
          <p:nvPr/>
        </p:nvGrpSpPr>
        <p:grpSpPr>
          <a:xfrm>
            <a:off x="481067" y="14345657"/>
            <a:ext cx="21506176" cy="17852408"/>
            <a:chOff x="685799" y="15980419"/>
            <a:chExt cx="10296555" cy="16480781"/>
          </a:xfrm>
        </p:grpSpPr>
        <p:sp>
          <p:nvSpPr>
            <p:cNvPr id="64" name="Rectangle 63"/>
            <p:cNvSpPr/>
            <p:nvPr/>
          </p:nvSpPr>
          <p:spPr>
            <a:xfrm>
              <a:off x="959813"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00A6A35-81A5-48B0-BD00-53BD5FD9AE6F}"/>
                </a:ext>
              </a:extLst>
            </p:cNvPr>
            <p:cNvSpPr/>
            <p:nvPr/>
          </p:nvSpPr>
          <p:spPr>
            <a:xfrm>
              <a:off x="685799" y="15980419"/>
              <a:ext cx="10055014" cy="1625926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2B3D9C5F-17C5-4484-BB29-2B5981BDAAB5}"/>
              </a:ext>
            </a:extLst>
          </p:cNvPr>
          <p:cNvGrpSpPr/>
          <p:nvPr/>
        </p:nvGrpSpPr>
        <p:grpSpPr>
          <a:xfrm>
            <a:off x="475292" y="5854734"/>
            <a:ext cx="21309290" cy="8421439"/>
            <a:chOff x="685801" y="5445691"/>
            <a:chExt cx="21098781" cy="9961970"/>
          </a:xfrm>
        </p:grpSpPr>
        <p:sp>
          <p:nvSpPr>
            <p:cNvPr id="53" name="Rectangle 52"/>
            <p:cNvSpPr/>
            <p:nvPr/>
          </p:nvSpPr>
          <p:spPr>
            <a:xfrm>
              <a:off x="959813" y="5752283"/>
              <a:ext cx="20824769" cy="9655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9F8C9D-F26D-4848-9D04-66955C187D6D}"/>
                </a:ext>
              </a:extLst>
            </p:cNvPr>
            <p:cNvSpPr/>
            <p:nvPr/>
          </p:nvSpPr>
          <p:spPr>
            <a:xfrm>
              <a:off x="685801" y="5445691"/>
              <a:ext cx="20770396" cy="965537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p:cNvSpPr txBox="1"/>
          <p:nvPr/>
        </p:nvSpPr>
        <p:spPr>
          <a:xfrm>
            <a:off x="804673" y="6902323"/>
            <a:ext cx="20402500" cy="9910405"/>
          </a:xfrm>
          <a:prstGeom prst="rect">
            <a:avLst/>
          </a:prstGeom>
          <a:noFill/>
        </p:spPr>
        <p:txBody>
          <a:bodyPr wrap="square" rtlCol="0" anchor="t">
            <a:spAutoFit/>
          </a:bodyPr>
          <a:lstStyle/>
          <a:p>
            <a:pPr algn="just"/>
            <a:r>
              <a:rPr lang="en-US" sz="3600">
                <a:latin typeface="Arial"/>
                <a:ea typeface="+mn-lt"/>
                <a:cs typeface="+mn-lt"/>
              </a:rPr>
              <a:t>         COVID-19 is an infectious disease caused by severe acute respiratory syndrome coronavirus 2 (SARS-CoV-2) which was first identified in Wuhan and is now spread across the globe. The number of new cases are increasing everyday around the world. Through the tough times we are going currently, we realize the significance of health care and research. The robustness with which a health care system performs and responds to ever changing needs is critical to saving lives during such a pandemic. </a:t>
            </a:r>
            <a:endParaRPr lang="en-US" sz="3600">
              <a:latin typeface="Arial"/>
            </a:endParaRPr>
          </a:p>
          <a:p>
            <a:pPr algn="just"/>
            <a:r>
              <a:rPr lang="en-US" sz="3600">
                <a:latin typeface="Arial"/>
                <a:ea typeface="+mn-lt"/>
                <a:cs typeface="+mn-lt"/>
              </a:rPr>
              <a:t>          Well-designed Dashboards would help COVID-19 response teams to chart out strategic plans by understanding how different measures and policies implemented in other countries were effective in slowing the spread of the disease. It also helps them to better understand the data and derive insights from them and at the same time informing the public about the ongoing situation in their areas. So our aim here is to design a real-time dashboard with data visualization tools to better grasp the current status of COVID-19 as the situation unfolds.</a:t>
            </a:r>
          </a:p>
          <a:p>
            <a:br>
              <a:rPr lang="en-US"/>
            </a:br>
            <a:endParaRPr lang="en-US" sz="9600">
              <a:latin typeface="Arial"/>
            </a:endParaRPr>
          </a:p>
        </p:txBody>
      </p:sp>
      <p:sp>
        <p:nvSpPr>
          <p:cNvPr id="89" name="Rectangle 88"/>
          <p:cNvSpPr/>
          <p:nvPr/>
        </p:nvSpPr>
        <p:spPr>
          <a:xfrm>
            <a:off x="685799" y="6017358"/>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4400">
                <a:solidFill>
                  <a:schemeClr val="accent1">
                    <a:lumMod val="75000"/>
                  </a:schemeClr>
                </a:solidFill>
                <a:latin typeface="Amaranth"/>
                <a:cs typeface="Times New Roman"/>
              </a:rPr>
              <a:t>Introduction</a:t>
            </a:r>
          </a:p>
        </p:txBody>
      </p:sp>
      <p:sp>
        <p:nvSpPr>
          <p:cNvPr id="30" name="Text Placeholder 5">
            <a:extLst>
              <a:ext uri="{FF2B5EF4-FFF2-40B4-BE49-F238E27FC236}">
                <a16:creationId xmlns:a16="http://schemas.microsoft.com/office/drawing/2014/main" id="{CF58507C-498D-43B7-8B25-E114DB6CF968}"/>
              </a:ext>
            </a:extLst>
          </p:cNvPr>
          <p:cNvSpPr txBox="1"/>
          <p:nvPr/>
        </p:nvSpPr>
        <p:spPr>
          <a:xfrm>
            <a:off x="3657600" y="590964"/>
            <a:ext cx="36576000" cy="2937440"/>
          </a:xfrm>
          <a:prstGeom prst="rect">
            <a:avLst/>
          </a:prstGeom>
        </p:spPr>
        <p:txBody>
          <a:bodyPr lIns="0" tIns="0" rIns="0" bIns="0" anchor="t">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a:solidFill>
                  <a:schemeClr val="accent1">
                    <a:lumMod val="75000"/>
                  </a:schemeClr>
                </a:solidFill>
                <a:latin typeface="Amaranth"/>
                <a:cs typeface="Times New Roman"/>
              </a:rPr>
              <a:t>COVID Data Analysis</a:t>
            </a:r>
          </a:p>
        </p:txBody>
      </p:sp>
      <p:sp>
        <p:nvSpPr>
          <p:cNvPr id="31" name="Text Placeholder 5">
            <a:extLst>
              <a:ext uri="{FF2B5EF4-FFF2-40B4-BE49-F238E27FC236}">
                <a16:creationId xmlns:a16="http://schemas.microsoft.com/office/drawing/2014/main" id="{8E2471C4-5166-47DE-B451-5D00AF9C9823}"/>
              </a:ext>
            </a:extLst>
          </p:cNvPr>
          <p:cNvSpPr txBox="1"/>
          <p:nvPr/>
        </p:nvSpPr>
        <p:spPr>
          <a:xfrm>
            <a:off x="3657600" y="2594591"/>
            <a:ext cx="36576000" cy="1895904"/>
          </a:xfrm>
          <a:prstGeom prst="rect">
            <a:avLst/>
          </a:prstGeom>
        </p:spPr>
        <p:txBody>
          <a:bodyPr lIns="0" tIns="0" rIns="0" bIns="0" anchor="t">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accent1">
                    <a:lumMod val="75000"/>
                  </a:schemeClr>
                </a:solidFill>
                <a:latin typeface="Titillium Web"/>
                <a:cs typeface="Times New Roman"/>
              </a:rPr>
              <a:t>Pavan </a:t>
            </a:r>
            <a:r>
              <a:rPr lang="en-US" sz="5600" dirty="0" err="1">
                <a:solidFill>
                  <a:schemeClr val="accent1">
                    <a:lumMod val="75000"/>
                  </a:schemeClr>
                </a:solidFill>
                <a:latin typeface="Titillium Web"/>
                <a:cs typeface="Times New Roman"/>
              </a:rPr>
              <a:t>Gangakhed</a:t>
            </a:r>
            <a:r>
              <a:rPr lang="en-US" sz="5600" dirty="0">
                <a:solidFill>
                  <a:schemeClr val="accent1">
                    <a:lumMod val="75000"/>
                  </a:schemeClr>
                </a:solidFill>
                <a:latin typeface="Titillium Web"/>
                <a:cs typeface="Times New Roman"/>
              </a:rPr>
              <a:t>, Abhishek Kumar</a:t>
            </a:r>
          </a:p>
          <a:p>
            <a:pPr algn="ctr">
              <a:defRPr/>
            </a:pPr>
            <a:r>
              <a:rPr lang="en-US" sz="5600" dirty="0">
                <a:solidFill>
                  <a:schemeClr val="accent1">
                    <a:lumMod val="75000"/>
                  </a:schemeClr>
                </a:solidFill>
                <a:latin typeface="Titillium Web"/>
                <a:cs typeface="Times New Roman"/>
              </a:rPr>
              <a:t>Stony Brook University</a:t>
            </a:r>
          </a:p>
        </p:txBody>
      </p:sp>
      <p:sp>
        <p:nvSpPr>
          <p:cNvPr id="41" name="Rectangle 40">
            <a:extLst>
              <a:ext uri="{FF2B5EF4-FFF2-40B4-BE49-F238E27FC236}">
                <a16:creationId xmlns:a16="http://schemas.microsoft.com/office/drawing/2014/main" id="{0057C5BE-1048-41F4-B291-71C5FE53A785}"/>
              </a:ext>
            </a:extLst>
          </p:cNvPr>
          <p:cNvSpPr/>
          <p:nvPr/>
        </p:nvSpPr>
        <p:spPr>
          <a:xfrm>
            <a:off x="641194" y="14587721"/>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4400">
                <a:solidFill>
                  <a:schemeClr val="accent1">
                    <a:lumMod val="75000"/>
                  </a:schemeClr>
                </a:solidFill>
                <a:latin typeface="Amaranth"/>
                <a:cs typeface="Times New Roman"/>
              </a:rPr>
              <a:t>Observations and Analysis</a:t>
            </a:r>
          </a:p>
        </p:txBody>
      </p:sp>
      <p:sp>
        <p:nvSpPr>
          <p:cNvPr id="43" name="Rectangle 42">
            <a:extLst>
              <a:ext uri="{FF2B5EF4-FFF2-40B4-BE49-F238E27FC236}">
                <a16:creationId xmlns:a16="http://schemas.microsoft.com/office/drawing/2014/main" id="{11AF793B-D1BC-4325-90D2-3C41AFF1B3AA}"/>
              </a:ext>
            </a:extLst>
          </p:cNvPr>
          <p:cNvSpPr/>
          <p:nvPr/>
        </p:nvSpPr>
        <p:spPr>
          <a:xfrm>
            <a:off x="711472" y="16853906"/>
            <a:ext cx="20044436" cy="2770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endParaRPr lang="en-US" sz="3600">
              <a:solidFill>
                <a:schemeClr val="accent1">
                  <a:lumMod val="75000"/>
                </a:schemeClr>
              </a:solidFill>
              <a:latin typeface="Amaranth" panose="02000503050000020004" pitchFamily="2" charset="0"/>
              <a:cs typeface="Times New Roman" pitchFamily="18" charset="0"/>
            </a:endParaRPr>
          </a:p>
        </p:txBody>
      </p:sp>
      <p:sp>
        <p:nvSpPr>
          <p:cNvPr id="44" name="TextBox 43">
            <a:extLst>
              <a:ext uri="{FF2B5EF4-FFF2-40B4-BE49-F238E27FC236}">
                <a16:creationId xmlns:a16="http://schemas.microsoft.com/office/drawing/2014/main" id="{1743F743-50F5-4372-A02B-6828553B9EFC}"/>
              </a:ext>
            </a:extLst>
          </p:cNvPr>
          <p:cNvSpPr txBox="1"/>
          <p:nvPr/>
        </p:nvSpPr>
        <p:spPr>
          <a:xfrm>
            <a:off x="22477656" y="7165462"/>
            <a:ext cx="9479587" cy="1754326"/>
          </a:xfrm>
          <a:prstGeom prst="rect">
            <a:avLst/>
          </a:prstGeom>
          <a:noFill/>
        </p:spPr>
        <p:txBody>
          <a:bodyPr wrap="square" rtlCol="0" anchor="t">
            <a:spAutoFit/>
          </a:bodyPr>
          <a:lstStyle/>
          <a:p>
            <a:r>
              <a:rPr lang="en-US" sz="3600">
                <a:latin typeface="Arial"/>
                <a:cs typeface="Times New Roman"/>
              </a:rPr>
              <a:t>The below comparison helps us understand how the crisis unfolded across various states in the US</a:t>
            </a:r>
          </a:p>
        </p:txBody>
      </p:sp>
      <p:sp>
        <p:nvSpPr>
          <p:cNvPr id="45" name="Rectangle 44">
            <a:extLst>
              <a:ext uri="{FF2B5EF4-FFF2-40B4-BE49-F238E27FC236}">
                <a16:creationId xmlns:a16="http://schemas.microsoft.com/office/drawing/2014/main" id="{1D67F90F-BFE4-4FA1-B824-2A573810CC7D}"/>
              </a:ext>
            </a:extLst>
          </p:cNvPr>
          <p:cNvSpPr/>
          <p:nvPr/>
        </p:nvSpPr>
        <p:spPr>
          <a:xfrm>
            <a:off x="22279842" y="6017358"/>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4400">
                <a:solidFill>
                  <a:schemeClr val="accent1">
                    <a:lumMod val="75000"/>
                  </a:schemeClr>
                </a:solidFill>
                <a:latin typeface="Amaranth"/>
                <a:cs typeface="Times New Roman"/>
              </a:rPr>
              <a:t>Analysis</a:t>
            </a:r>
          </a:p>
        </p:txBody>
      </p:sp>
      <p:sp>
        <p:nvSpPr>
          <p:cNvPr id="46" name="TextBox 45">
            <a:extLst>
              <a:ext uri="{FF2B5EF4-FFF2-40B4-BE49-F238E27FC236}">
                <a16:creationId xmlns:a16="http://schemas.microsoft.com/office/drawing/2014/main" id="{6372142C-06E0-43A8-9C3D-E573CB253379}"/>
              </a:ext>
            </a:extLst>
          </p:cNvPr>
          <p:cNvSpPr txBox="1"/>
          <p:nvPr/>
        </p:nvSpPr>
        <p:spPr>
          <a:xfrm>
            <a:off x="33300612" y="18085635"/>
            <a:ext cx="9479587" cy="11603176"/>
          </a:xfrm>
          <a:prstGeom prst="rect">
            <a:avLst/>
          </a:prstGeom>
          <a:noFill/>
        </p:spPr>
        <p:txBody>
          <a:bodyPr wrap="square" rtlCol="0" anchor="t">
            <a:spAutoFit/>
          </a:bodyPr>
          <a:lstStyle/>
          <a:p>
            <a:r>
              <a:rPr lang="en-US" sz="4400" u="sng" dirty="0">
                <a:solidFill>
                  <a:schemeClr val="bg1"/>
                </a:solidFill>
                <a:latin typeface="Arial"/>
                <a:cs typeface="Times New Roman"/>
              </a:rPr>
              <a:t>Effects of Lockdown:</a:t>
            </a:r>
            <a:endParaRPr lang="en-US" sz="4400" u="sng" dirty="0">
              <a:solidFill>
                <a:schemeClr val="bg1"/>
              </a:solidFill>
              <a:latin typeface="Arial"/>
            </a:endParaRPr>
          </a:p>
          <a:p>
            <a:r>
              <a:rPr lang="en-US" sz="4400" dirty="0">
                <a:solidFill>
                  <a:schemeClr val="bg1"/>
                </a:solidFill>
                <a:latin typeface="Arial"/>
                <a:cs typeface="Times New Roman"/>
              </a:rPr>
              <a:t>States such as </a:t>
            </a:r>
            <a:r>
              <a:rPr lang="en-US" sz="4400" dirty="0">
                <a:solidFill>
                  <a:schemeClr val="bg1"/>
                </a:solidFill>
                <a:latin typeface="Arial"/>
                <a:ea typeface="+mn-lt"/>
                <a:cs typeface="+mn-lt"/>
              </a:rPr>
              <a:t>New York, Washington, </a:t>
            </a:r>
            <a:r>
              <a:rPr lang="en-US" sz="4400" dirty="0">
                <a:solidFill>
                  <a:schemeClr val="bg1"/>
                </a:solidFill>
                <a:latin typeface="Arial"/>
                <a:cs typeface="Times New Roman"/>
              </a:rPr>
              <a:t> Montana has flattened the curve after enforcing the lockdown.</a:t>
            </a:r>
            <a:endParaRPr lang="en-US" sz="4400" dirty="0">
              <a:solidFill>
                <a:schemeClr val="bg1"/>
              </a:solidFill>
              <a:latin typeface="Arial"/>
              <a:cs typeface="Times New Roman" pitchFamily="18" charset="0"/>
            </a:endParaRPr>
          </a:p>
          <a:p>
            <a:endParaRPr lang="en-US" sz="4400" dirty="0">
              <a:solidFill>
                <a:schemeClr val="bg1"/>
              </a:solidFill>
              <a:latin typeface="Arial"/>
              <a:cs typeface="Times New Roman"/>
            </a:endParaRPr>
          </a:p>
          <a:p>
            <a:r>
              <a:rPr lang="en-US" sz="4400" u="sng" dirty="0">
                <a:solidFill>
                  <a:schemeClr val="bg1"/>
                </a:solidFill>
                <a:latin typeface="Arial"/>
                <a:cs typeface="Times New Roman"/>
              </a:rPr>
              <a:t>Fatality rate across different age groups and sex</a:t>
            </a:r>
          </a:p>
          <a:p>
            <a:r>
              <a:rPr lang="en-US" sz="4400" dirty="0">
                <a:solidFill>
                  <a:schemeClr val="bg1"/>
                </a:solidFill>
                <a:latin typeface="Arial"/>
                <a:cs typeface="Times New Roman"/>
              </a:rPr>
              <a:t>- 65+ age groups account for more than 75% of fatality</a:t>
            </a:r>
            <a:endParaRPr lang="en-US" dirty="0">
              <a:solidFill>
                <a:schemeClr val="bg1"/>
              </a:solidFill>
            </a:endParaRPr>
          </a:p>
          <a:p>
            <a:endParaRPr lang="en-US" sz="4400" dirty="0">
              <a:solidFill>
                <a:schemeClr val="bg1"/>
              </a:solidFill>
              <a:latin typeface="Arial"/>
              <a:cs typeface="Times New Roman"/>
            </a:endParaRPr>
          </a:p>
          <a:p>
            <a:r>
              <a:rPr lang="en-US" sz="4400" dirty="0">
                <a:solidFill>
                  <a:schemeClr val="bg1"/>
                </a:solidFill>
                <a:latin typeface="Arial"/>
                <a:cs typeface="Times New Roman"/>
              </a:rPr>
              <a:t>- Hospital resources should be prioritized for 65+ years age group</a:t>
            </a:r>
          </a:p>
          <a:p>
            <a:endParaRPr lang="en-US" sz="4400" dirty="0">
              <a:solidFill>
                <a:schemeClr val="bg1"/>
              </a:solidFill>
              <a:latin typeface="Arial"/>
              <a:cs typeface="Times New Roman"/>
            </a:endParaRPr>
          </a:p>
          <a:p>
            <a:r>
              <a:rPr lang="en-US" sz="4400" dirty="0">
                <a:solidFill>
                  <a:schemeClr val="bg1"/>
                </a:solidFill>
                <a:latin typeface="Arial"/>
                <a:cs typeface="Times New Roman"/>
              </a:rPr>
              <a:t>- Females have less fatality rate for age group &lt; 65 years than male counterparts</a:t>
            </a:r>
          </a:p>
        </p:txBody>
      </p:sp>
      <p:sp>
        <p:nvSpPr>
          <p:cNvPr id="47" name="Rectangle 46">
            <a:extLst>
              <a:ext uri="{FF2B5EF4-FFF2-40B4-BE49-F238E27FC236}">
                <a16:creationId xmlns:a16="http://schemas.microsoft.com/office/drawing/2014/main" id="{8161CB1A-2583-4C4B-AE75-3BE9BD8DA013}"/>
              </a:ext>
            </a:extLst>
          </p:cNvPr>
          <p:cNvSpPr/>
          <p:nvPr/>
        </p:nvSpPr>
        <p:spPr>
          <a:xfrm>
            <a:off x="33344112" y="16587430"/>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4400">
                <a:solidFill>
                  <a:schemeClr val="accent1">
                    <a:lumMod val="75000"/>
                  </a:schemeClr>
                </a:solidFill>
                <a:latin typeface="Amaranth"/>
                <a:cs typeface="Times New Roman"/>
              </a:rPr>
              <a:t>Results and Conclusion</a:t>
            </a:r>
          </a:p>
        </p:txBody>
      </p:sp>
      <p:pic>
        <p:nvPicPr>
          <p:cNvPr id="8" name="Picture 8" descr="A close up of a map&#10;&#10;Description generated with very high confidence">
            <a:extLst>
              <a:ext uri="{FF2B5EF4-FFF2-40B4-BE49-F238E27FC236}">
                <a16:creationId xmlns:a16="http://schemas.microsoft.com/office/drawing/2014/main" id="{F7AA41D4-951A-4569-81E0-0AB618DD05BD}"/>
              </a:ext>
            </a:extLst>
          </p:cNvPr>
          <p:cNvPicPr>
            <a:picLocks noChangeAspect="1"/>
          </p:cNvPicPr>
          <p:nvPr/>
        </p:nvPicPr>
        <p:blipFill>
          <a:blip r:embed="rId2"/>
          <a:stretch>
            <a:fillRect/>
          </a:stretch>
        </p:blipFill>
        <p:spPr>
          <a:xfrm>
            <a:off x="1287043" y="17029429"/>
            <a:ext cx="2901082" cy="1942735"/>
          </a:xfrm>
          <a:prstGeom prst="rect">
            <a:avLst/>
          </a:prstGeom>
        </p:spPr>
      </p:pic>
      <p:pic>
        <p:nvPicPr>
          <p:cNvPr id="9" name="Picture 9" descr="A close up of a map&#10;&#10;Description generated with very high confidence">
            <a:extLst>
              <a:ext uri="{FF2B5EF4-FFF2-40B4-BE49-F238E27FC236}">
                <a16:creationId xmlns:a16="http://schemas.microsoft.com/office/drawing/2014/main" id="{131436A6-B844-4D1F-9C7A-CB148CADC680}"/>
              </a:ext>
            </a:extLst>
          </p:cNvPr>
          <p:cNvPicPr>
            <a:picLocks noChangeAspect="1"/>
          </p:cNvPicPr>
          <p:nvPr/>
        </p:nvPicPr>
        <p:blipFill>
          <a:blip r:embed="rId3"/>
          <a:stretch>
            <a:fillRect/>
          </a:stretch>
        </p:blipFill>
        <p:spPr>
          <a:xfrm>
            <a:off x="5312072" y="17034318"/>
            <a:ext cx="3373443" cy="1862038"/>
          </a:xfrm>
          <a:prstGeom prst="rect">
            <a:avLst/>
          </a:prstGeom>
        </p:spPr>
      </p:pic>
      <p:pic>
        <p:nvPicPr>
          <p:cNvPr id="10" name="Picture 10" descr="A close up of a map&#10;&#10;Description generated with very high confidence">
            <a:extLst>
              <a:ext uri="{FF2B5EF4-FFF2-40B4-BE49-F238E27FC236}">
                <a16:creationId xmlns:a16="http://schemas.microsoft.com/office/drawing/2014/main" id="{8A3B5630-EB67-4F17-9B8B-EAC33CB76F9B}"/>
              </a:ext>
            </a:extLst>
          </p:cNvPr>
          <p:cNvPicPr>
            <a:picLocks noChangeAspect="1"/>
          </p:cNvPicPr>
          <p:nvPr/>
        </p:nvPicPr>
        <p:blipFill>
          <a:blip r:embed="rId4"/>
          <a:stretch>
            <a:fillRect/>
          </a:stretch>
        </p:blipFill>
        <p:spPr>
          <a:xfrm>
            <a:off x="8934052" y="17018758"/>
            <a:ext cx="3205294" cy="1979482"/>
          </a:xfrm>
          <a:prstGeom prst="rect">
            <a:avLst/>
          </a:prstGeom>
        </p:spPr>
      </p:pic>
      <p:pic>
        <p:nvPicPr>
          <p:cNvPr id="11" name="Picture 11" descr="A close up of a map&#10;&#10;Description generated with very high confidence">
            <a:extLst>
              <a:ext uri="{FF2B5EF4-FFF2-40B4-BE49-F238E27FC236}">
                <a16:creationId xmlns:a16="http://schemas.microsoft.com/office/drawing/2014/main" id="{45A29B81-109E-41C5-AE60-708F22E9CFE0}"/>
              </a:ext>
            </a:extLst>
          </p:cNvPr>
          <p:cNvPicPr>
            <a:picLocks noChangeAspect="1"/>
          </p:cNvPicPr>
          <p:nvPr/>
        </p:nvPicPr>
        <p:blipFill>
          <a:blip r:embed="rId5"/>
          <a:stretch>
            <a:fillRect/>
          </a:stretch>
        </p:blipFill>
        <p:spPr>
          <a:xfrm>
            <a:off x="16414194" y="17049924"/>
            <a:ext cx="2743200" cy="1851044"/>
          </a:xfrm>
          <a:prstGeom prst="rect">
            <a:avLst/>
          </a:prstGeom>
        </p:spPr>
      </p:pic>
      <p:pic>
        <p:nvPicPr>
          <p:cNvPr id="12" name="Picture 12" descr="A close up of a map&#10;&#10;Description generated with very high confidence">
            <a:extLst>
              <a:ext uri="{FF2B5EF4-FFF2-40B4-BE49-F238E27FC236}">
                <a16:creationId xmlns:a16="http://schemas.microsoft.com/office/drawing/2014/main" id="{A4A4FC27-0317-4008-8067-281E9CD7426C}"/>
              </a:ext>
            </a:extLst>
          </p:cNvPr>
          <p:cNvPicPr>
            <a:picLocks noChangeAspect="1"/>
          </p:cNvPicPr>
          <p:nvPr/>
        </p:nvPicPr>
        <p:blipFill>
          <a:blip r:embed="rId6"/>
          <a:stretch>
            <a:fillRect/>
          </a:stretch>
        </p:blipFill>
        <p:spPr>
          <a:xfrm>
            <a:off x="12552823" y="17046899"/>
            <a:ext cx="2901082" cy="1828853"/>
          </a:xfrm>
          <a:prstGeom prst="rect">
            <a:avLst/>
          </a:prstGeom>
        </p:spPr>
      </p:pic>
      <p:sp>
        <p:nvSpPr>
          <p:cNvPr id="50" name="Rectangle 49">
            <a:extLst>
              <a:ext uri="{FF2B5EF4-FFF2-40B4-BE49-F238E27FC236}">
                <a16:creationId xmlns:a16="http://schemas.microsoft.com/office/drawing/2014/main" id="{D2EAEFFF-893F-4120-BA5B-79B00F5167FE}"/>
              </a:ext>
            </a:extLst>
          </p:cNvPr>
          <p:cNvSpPr/>
          <p:nvPr/>
        </p:nvSpPr>
        <p:spPr>
          <a:xfrm>
            <a:off x="9231150" y="19071504"/>
            <a:ext cx="2921620" cy="4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200">
                <a:solidFill>
                  <a:schemeClr val="accent1">
                    <a:lumMod val="75000"/>
                  </a:schemeClr>
                </a:solidFill>
                <a:latin typeface="Amaranth"/>
                <a:cs typeface="Times New Roman"/>
              </a:rPr>
              <a:t>New York</a:t>
            </a:r>
            <a:endParaRPr lang="en-US" sz="3200">
              <a:solidFill>
                <a:schemeClr val="accent1">
                  <a:lumMod val="75000"/>
                </a:schemeClr>
              </a:solidFill>
            </a:endParaRPr>
          </a:p>
        </p:txBody>
      </p:sp>
      <p:sp>
        <p:nvSpPr>
          <p:cNvPr id="54" name="Rectangle 53">
            <a:extLst>
              <a:ext uri="{FF2B5EF4-FFF2-40B4-BE49-F238E27FC236}">
                <a16:creationId xmlns:a16="http://schemas.microsoft.com/office/drawing/2014/main" id="{2ACD76B9-D5CD-4801-94CA-9F2E0D8202AA}"/>
              </a:ext>
            </a:extLst>
          </p:cNvPr>
          <p:cNvSpPr/>
          <p:nvPr/>
        </p:nvSpPr>
        <p:spPr>
          <a:xfrm>
            <a:off x="12912817" y="19071504"/>
            <a:ext cx="2921620" cy="4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200">
                <a:solidFill>
                  <a:schemeClr val="accent1">
                    <a:lumMod val="75000"/>
                  </a:schemeClr>
                </a:solidFill>
                <a:latin typeface="Amaranth"/>
                <a:cs typeface="Times New Roman"/>
              </a:rPr>
              <a:t>Virginia</a:t>
            </a:r>
          </a:p>
        </p:txBody>
      </p:sp>
      <p:sp>
        <p:nvSpPr>
          <p:cNvPr id="55" name="Rectangle 54">
            <a:extLst>
              <a:ext uri="{FF2B5EF4-FFF2-40B4-BE49-F238E27FC236}">
                <a16:creationId xmlns:a16="http://schemas.microsoft.com/office/drawing/2014/main" id="{D3A76459-8881-458D-8489-DC57508A56B3}"/>
              </a:ext>
            </a:extLst>
          </p:cNvPr>
          <p:cNvSpPr/>
          <p:nvPr/>
        </p:nvSpPr>
        <p:spPr>
          <a:xfrm>
            <a:off x="5784059" y="19071503"/>
            <a:ext cx="2921620" cy="4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200">
                <a:solidFill>
                  <a:schemeClr val="accent1">
                    <a:lumMod val="75000"/>
                  </a:schemeClr>
                </a:solidFill>
                <a:latin typeface="Amaranth"/>
                <a:cs typeface="Times New Roman"/>
              </a:rPr>
              <a:t>Vermont</a:t>
            </a:r>
          </a:p>
        </p:txBody>
      </p:sp>
      <p:pic>
        <p:nvPicPr>
          <p:cNvPr id="14" name="Picture 14" descr="A close up of a map&#10;&#10;Description generated with high confidence">
            <a:extLst>
              <a:ext uri="{FF2B5EF4-FFF2-40B4-BE49-F238E27FC236}">
                <a16:creationId xmlns:a16="http://schemas.microsoft.com/office/drawing/2014/main" id="{1F8E74E9-273F-46BF-AB8A-C161BA5A7720}"/>
              </a:ext>
            </a:extLst>
          </p:cNvPr>
          <p:cNvPicPr>
            <a:picLocks noChangeAspect="1"/>
          </p:cNvPicPr>
          <p:nvPr/>
        </p:nvPicPr>
        <p:blipFill>
          <a:blip r:embed="rId7"/>
          <a:stretch>
            <a:fillRect/>
          </a:stretch>
        </p:blipFill>
        <p:spPr>
          <a:xfrm>
            <a:off x="22586997" y="11299399"/>
            <a:ext cx="8174403" cy="4262324"/>
          </a:xfrm>
          <a:prstGeom prst="rect">
            <a:avLst/>
          </a:prstGeom>
        </p:spPr>
      </p:pic>
      <p:pic>
        <p:nvPicPr>
          <p:cNvPr id="15" name="Picture 15" descr="A close up of a map&#10;&#10;Description generated with high confidence">
            <a:extLst>
              <a:ext uri="{FF2B5EF4-FFF2-40B4-BE49-F238E27FC236}">
                <a16:creationId xmlns:a16="http://schemas.microsoft.com/office/drawing/2014/main" id="{CFCD67C9-5377-4649-9BB3-64C46F202E13}"/>
              </a:ext>
            </a:extLst>
          </p:cNvPr>
          <p:cNvPicPr>
            <a:picLocks noChangeAspect="1"/>
          </p:cNvPicPr>
          <p:nvPr/>
        </p:nvPicPr>
        <p:blipFill>
          <a:blip r:embed="rId8"/>
          <a:stretch>
            <a:fillRect/>
          </a:stretch>
        </p:blipFill>
        <p:spPr>
          <a:xfrm>
            <a:off x="22604325" y="16771072"/>
            <a:ext cx="7933089" cy="4473087"/>
          </a:xfrm>
          <a:prstGeom prst="rect">
            <a:avLst/>
          </a:prstGeom>
        </p:spPr>
      </p:pic>
      <p:sp>
        <p:nvSpPr>
          <p:cNvPr id="56" name="Rectangle 55">
            <a:extLst>
              <a:ext uri="{FF2B5EF4-FFF2-40B4-BE49-F238E27FC236}">
                <a16:creationId xmlns:a16="http://schemas.microsoft.com/office/drawing/2014/main" id="{FCB400B7-BECE-4D1F-BD76-A5CEF671B895}"/>
              </a:ext>
            </a:extLst>
          </p:cNvPr>
          <p:cNvSpPr/>
          <p:nvPr/>
        </p:nvSpPr>
        <p:spPr>
          <a:xfrm>
            <a:off x="1731754" y="19071503"/>
            <a:ext cx="2921620" cy="4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200">
                <a:solidFill>
                  <a:schemeClr val="accent1">
                    <a:lumMod val="75000"/>
                  </a:schemeClr>
                </a:solidFill>
                <a:latin typeface="Amaranth"/>
                <a:cs typeface="Times New Roman"/>
              </a:rPr>
              <a:t>Montana</a:t>
            </a:r>
          </a:p>
        </p:txBody>
      </p:sp>
      <p:sp>
        <p:nvSpPr>
          <p:cNvPr id="57" name="Rectangle 56">
            <a:extLst>
              <a:ext uri="{FF2B5EF4-FFF2-40B4-BE49-F238E27FC236}">
                <a16:creationId xmlns:a16="http://schemas.microsoft.com/office/drawing/2014/main" id="{86A989CF-7EE3-48F8-AD60-17681CC94780}"/>
              </a:ext>
            </a:extLst>
          </p:cNvPr>
          <p:cNvSpPr/>
          <p:nvPr/>
        </p:nvSpPr>
        <p:spPr>
          <a:xfrm>
            <a:off x="16408043" y="18982295"/>
            <a:ext cx="3323063"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200">
                <a:solidFill>
                  <a:schemeClr val="accent1">
                    <a:lumMod val="75000"/>
                  </a:schemeClr>
                </a:solidFill>
                <a:latin typeface="Amaranth"/>
                <a:cs typeface="Times New Roman"/>
              </a:rPr>
              <a:t>Pennsylvania</a:t>
            </a:r>
          </a:p>
        </p:txBody>
      </p:sp>
      <p:sp>
        <p:nvSpPr>
          <p:cNvPr id="13" name="TextBox 12">
            <a:extLst>
              <a:ext uri="{FF2B5EF4-FFF2-40B4-BE49-F238E27FC236}">
                <a16:creationId xmlns:a16="http://schemas.microsoft.com/office/drawing/2014/main" id="{67DC63F7-6A2D-4B2E-AE9D-BC5B1DD5A667}"/>
              </a:ext>
            </a:extLst>
          </p:cNvPr>
          <p:cNvSpPr txBox="1"/>
          <p:nvPr/>
        </p:nvSpPr>
        <p:spPr>
          <a:xfrm>
            <a:off x="2880624" y="20999792"/>
            <a:ext cx="274320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4E118F8B-08E4-4D05-84FC-DD53378EF183}"/>
              </a:ext>
            </a:extLst>
          </p:cNvPr>
          <p:cNvSpPr txBox="1"/>
          <p:nvPr/>
        </p:nvSpPr>
        <p:spPr>
          <a:xfrm>
            <a:off x="735099" y="15637258"/>
            <a:ext cx="1094279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chemeClr val="bg1"/>
                </a:solidFill>
              </a:rPr>
              <a:t>Flattening of the Curve</a:t>
            </a:r>
          </a:p>
        </p:txBody>
      </p:sp>
      <p:sp>
        <p:nvSpPr>
          <p:cNvPr id="58" name="TextBox 57">
            <a:extLst>
              <a:ext uri="{FF2B5EF4-FFF2-40B4-BE49-F238E27FC236}">
                <a16:creationId xmlns:a16="http://schemas.microsoft.com/office/drawing/2014/main" id="{B91A566F-51A2-41C8-AA89-1966C1DF3506}"/>
              </a:ext>
            </a:extLst>
          </p:cNvPr>
          <p:cNvSpPr txBox="1"/>
          <p:nvPr/>
        </p:nvSpPr>
        <p:spPr>
          <a:xfrm>
            <a:off x="22372956" y="9050497"/>
            <a:ext cx="95744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t>How the crisis unfolded in US?</a:t>
            </a:r>
          </a:p>
        </p:txBody>
      </p:sp>
      <p:pic>
        <p:nvPicPr>
          <p:cNvPr id="19" name="Picture 19" descr="A picture containing drawing&#10;&#10;Description generated with very high confidence">
            <a:extLst>
              <a:ext uri="{FF2B5EF4-FFF2-40B4-BE49-F238E27FC236}">
                <a16:creationId xmlns:a16="http://schemas.microsoft.com/office/drawing/2014/main" id="{3738CC25-B76D-43E6-9248-25D9D5026D5E}"/>
              </a:ext>
            </a:extLst>
          </p:cNvPr>
          <p:cNvPicPr>
            <a:picLocks noChangeAspect="1"/>
          </p:cNvPicPr>
          <p:nvPr/>
        </p:nvPicPr>
        <p:blipFill>
          <a:blip r:embed="rId9"/>
          <a:stretch>
            <a:fillRect/>
          </a:stretch>
        </p:blipFill>
        <p:spPr>
          <a:xfrm>
            <a:off x="781281" y="844177"/>
            <a:ext cx="2438400" cy="2438400"/>
          </a:xfrm>
          <a:prstGeom prst="rect">
            <a:avLst/>
          </a:prstGeom>
        </p:spPr>
      </p:pic>
      <p:sp>
        <p:nvSpPr>
          <p:cNvPr id="48" name="TextBox 47">
            <a:extLst>
              <a:ext uri="{FF2B5EF4-FFF2-40B4-BE49-F238E27FC236}">
                <a16:creationId xmlns:a16="http://schemas.microsoft.com/office/drawing/2014/main" id="{23512F65-B56D-4C45-A4E6-ADDDC5734688}"/>
              </a:ext>
            </a:extLst>
          </p:cNvPr>
          <p:cNvSpPr txBox="1"/>
          <p:nvPr/>
        </p:nvSpPr>
        <p:spPr>
          <a:xfrm>
            <a:off x="22501317" y="15531681"/>
            <a:ext cx="93376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t>March first week : Washington </a:t>
            </a:r>
            <a:endParaRPr lang="en-US"/>
          </a:p>
        </p:txBody>
      </p:sp>
      <p:sp>
        <p:nvSpPr>
          <p:cNvPr id="49" name="TextBox 48">
            <a:extLst>
              <a:ext uri="{FF2B5EF4-FFF2-40B4-BE49-F238E27FC236}">
                <a16:creationId xmlns:a16="http://schemas.microsoft.com/office/drawing/2014/main" id="{3180BC8D-DD71-4F96-92E1-66BD416DE123}"/>
              </a:ext>
            </a:extLst>
          </p:cNvPr>
          <p:cNvSpPr txBox="1"/>
          <p:nvPr/>
        </p:nvSpPr>
        <p:spPr>
          <a:xfrm>
            <a:off x="22422374" y="21268061"/>
            <a:ext cx="93376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t>May first week : New York</a:t>
            </a:r>
            <a:endParaRPr lang="en-US"/>
          </a:p>
        </p:txBody>
      </p:sp>
      <p:sp>
        <p:nvSpPr>
          <p:cNvPr id="18" name="TextBox 17">
            <a:extLst>
              <a:ext uri="{FF2B5EF4-FFF2-40B4-BE49-F238E27FC236}">
                <a16:creationId xmlns:a16="http://schemas.microsoft.com/office/drawing/2014/main" id="{CB77344A-89C3-4307-BD46-08A194E390B6}"/>
              </a:ext>
            </a:extLst>
          </p:cNvPr>
          <p:cNvSpPr txBox="1"/>
          <p:nvPr/>
        </p:nvSpPr>
        <p:spPr>
          <a:xfrm>
            <a:off x="22617803" y="10319653"/>
            <a:ext cx="54640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C00000"/>
                </a:solidFill>
                <a:latin typeface="Arial"/>
              </a:rPr>
              <a:t>Hotspots</a:t>
            </a:r>
            <a:endParaRPr lang="en-US">
              <a:solidFill>
                <a:srgbClr val="C00000"/>
              </a:solidFill>
              <a:latin typeface="Arial"/>
            </a:endParaRPr>
          </a:p>
        </p:txBody>
      </p:sp>
      <p:pic>
        <p:nvPicPr>
          <p:cNvPr id="23" name="Picture 23" descr="A close up of a flag&#10;&#10;Description generated with very high confidence">
            <a:extLst>
              <a:ext uri="{FF2B5EF4-FFF2-40B4-BE49-F238E27FC236}">
                <a16:creationId xmlns:a16="http://schemas.microsoft.com/office/drawing/2014/main" id="{6BA6B534-2693-472A-BBFB-230B65F3865D}"/>
              </a:ext>
            </a:extLst>
          </p:cNvPr>
          <p:cNvPicPr>
            <a:picLocks noChangeAspect="1"/>
          </p:cNvPicPr>
          <p:nvPr/>
        </p:nvPicPr>
        <p:blipFill>
          <a:blip r:embed="rId10"/>
          <a:stretch>
            <a:fillRect/>
          </a:stretch>
        </p:blipFill>
        <p:spPr>
          <a:xfrm>
            <a:off x="22160521" y="23285830"/>
            <a:ext cx="9972077" cy="5912233"/>
          </a:xfrm>
          <a:prstGeom prst="rect">
            <a:avLst/>
          </a:prstGeom>
        </p:spPr>
      </p:pic>
      <p:pic>
        <p:nvPicPr>
          <p:cNvPr id="24" name="Picture 24" descr="A screenshot of a cell phone&#10;&#10;Description generated with very high confidence">
            <a:extLst>
              <a:ext uri="{FF2B5EF4-FFF2-40B4-BE49-F238E27FC236}">
                <a16:creationId xmlns:a16="http://schemas.microsoft.com/office/drawing/2014/main" id="{2913DE8E-976C-4089-97B7-F665EEAE879A}"/>
              </a:ext>
            </a:extLst>
          </p:cNvPr>
          <p:cNvPicPr>
            <a:picLocks noChangeAspect="1"/>
          </p:cNvPicPr>
          <p:nvPr/>
        </p:nvPicPr>
        <p:blipFill>
          <a:blip r:embed="rId11"/>
          <a:stretch>
            <a:fillRect/>
          </a:stretch>
        </p:blipFill>
        <p:spPr>
          <a:xfrm>
            <a:off x="22261962" y="23467114"/>
            <a:ext cx="2305102" cy="3897682"/>
          </a:xfrm>
          <a:prstGeom prst="rect">
            <a:avLst/>
          </a:prstGeom>
        </p:spPr>
      </p:pic>
      <p:sp>
        <p:nvSpPr>
          <p:cNvPr id="59" name="TextBox 58">
            <a:extLst>
              <a:ext uri="{FF2B5EF4-FFF2-40B4-BE49-F238E27FC236}">
                <a16:creationId xmlns:a16="http://schemas.microsoft.com/office/drawing/2014/main" id="{82128E25-FF81-4C56-BBEC-A005185D6376}"/>
              </a:ext>
            </a:extLst>
          </p:cNvPr>
          <p:cNvSpPr txBox="1"/>
          <p:nvPr/>
        </p:nvSpPr>
        <p:spPr>
          <a:xfrm>
            <a:off x="708784" y="20215835"/>
            <a:ext cx="1831062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chemeClr val="bg1"/>
                </a:solidFill>
              </a:rPr>
              <a:t>Distribution of deaths across age and sex in USA</a:t>
            </a:r>
          </a:p>
        </p:txBody>
      </p:sp>
      <p:sp>
        <p:nvSpPr>
          <p:cNvPr id="61" name="TextBox 60">
            <a:extLst>
              <a:ext uri="{FF2B5EF4-FFF2-40B4-BE49-F238E27FC236}">
                <a16:creationId xmlns:a16="http://schemas.microsoft.com/office/drawing/2014/main" id="{E7948CA6-705F-4FD1-8C35-BCBEEAD5D7DE}"/>
              </a:ext>
            </a:extLst>
          </p:cNvPr>
          <p:cNvSpPr txBox="1"/>
          <p:nvPr/>
        </p:nvSpPr>
        <p:spPr>
          <a:xfrm>
            <a:off x="2629683" y="27373154"/>
            <a:ext cx="50222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solidFill>
                  <a:schemeClr val="bg1"/>
                </a:solidFill>
              </a:rPr>
              <a:t>United States</a:t>
            </a:r>
          </a:p>
        </p:txBody>
      </p:sp>
      <p:sp>
        <p:nvSpPr>
          <p:cNvPr id="62" name="TextBox 61">
            <a:extLst>
              <a:ext uri="{FF2B5EF4-FFF2-40B4-BE49-F238E27FC236}">
                <a16:creationId xmlns:a16="http://schemas.microsoft.com/office/drawing/2014/main" id="{57874A8B-EAB4-4F72-BFE0-40BC32C8271B}"/>
              </a:ext>
            </a:extLst>
          </p:cNvPr>
          <p:cNvSpPr txBox="1"/>
          <p:nvPr/>
        </p:nvSpPr>
        <p:spPr>
          <a:xfrm>
            <a:off x="12549935" y="27373154"/>
            <a:ext cx="41538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solidFill>
                  <a:schemeClr val="bg1"/>
                </a:solidFill>
              </a:rPr>
              <a:t>New York</a:t>
            </a:r>
          </a:p>
        </p:txBody>
      </p:sp>
      <p:sp>
        <p:nvSpPr>
          <p:cNvPr id="63" name="TextBox 62">
            <a:extLst>
              <a:ext uri="{FF2B5EF4-FFF2-40B4-BE49-F238E27FC236}">
                <a16:creationId xmlns:a16="http://schemas.microsoft.com/office/drawing/2014/main" id="{133343E8-AD87-4010-8CB0-E881F23C3A5E}"/>
              </a:ext>
            </a:extLst>
          </p:cNvPr>
          <p:cNvSpPr txBox="1"/>
          <p:nvPr/>
        </p:nvSpPr>
        <p:spPr>
          <a:xfrm>
            <a:off x="1103488" y="28188878"/>
            <a:ext cx="1991575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Font typeface="Arial"/>
              <a:buChar char="•"/>
            </a:pPr>
            <a:r>
              <a:rPr lang="en-US" sz="4800" dirty="0">
                <a:solidFill>
                  <a:schemeClr val="bg1"/>
                </a:solidFill>
              </a:rPr>
              <a:t>Younger females are less susceptible than males of same age group</a:t>
            </a:r>
            <a:endParaRPr lang="en-US" dirty="0">
              <a:solidFill>
                <a:schemeClr val="bg1"/>
              </a:solidFill>
            </a:endParaRPr>
          </a:p>
          <a:p>
            <a:pPr marL="685800" indent="-685800">
              <a:buFont typeface="Arial"/>
              <a:buChar char="•"/>
            </a:pPr>
            <a:r>
              <a:rPr lang="en-US" sz="4800" dirty="0">
                <a:solidFill>
                  <a:schemeClr val="bg1"/>
                </a:solidFill>
              </a:rPr>
              <a:t>Very less fatality (&lt; 0.5 %) for both males and females &lt; 35 years</a:t>
            </a:r>
          </a:p>
          <a:p>
            <a:r>
              <a:rPr lang="en-US" sz="4800" dirty="0">
                <a:solidFill>
                  <a:schemeClr val="bg1"/>
                </a:solidFill>
              </a:rPr>
              <a:t>            &gt; 65 years – 75.3% for males, 85.9%</a:t>
            </a:r>
          </a:p>
          <a:p>
            <a:pPr marL="685800" indent="-685800">
              <a:buFont typeface="Arial"/>
              <a:buChar char="•"/>
            </a:pPr>
            <a:r>
              <a:rPr lang="en-US" sz="4800" dirty="0">
                <a:solidFill>
                  <a:schemeClr val="bg1"/>
                </a:solidFill>
              </a:rPr>
              <a:t>In states like Vermont and New Mexico (0% for age &lt; 75 years) deaths in age group &gt; 65 years is far more skewed</a:t>
            </a:r>
          </a:p>
          <a:p>
            <a:endParaRPr lang="en-US" sz="4800" dirty="0">
              <a:solidFill>
                <a:schemeClr val="bg1"/>
              </a:solidFill>
            </a:endParaRPr>
          </a:p>
          <a:p>
            <a:pPr marL="685800" indent="-685800">
              <a:buFont typeface="Arial"/>
              <a:buChar char="•"/>
            </a:pPr>
            <a:endParaRPr lang="en-US" sz="4800" dirty="0">
              <a:solidFill>
                <a:schemeClr val="bg1"/>
              </a:solidFill>
            </a:endParaRPr>
          </a:p>
        </p:txBody>
      </p:sp>
      <p:pic>
        <p:nvPicPr>
          <p:cNvPr id="22" name="Picture 24" descr="A close up of a map&#10;&#10;Description generated with very high confidence">
            <a:extLst>
              <a:ext uri="{FF2B5EF4-FFF2-40B4-BE49-F238E27FC236}">
                <a16:creationId xmlns:a16="http://schemas.microsoft.com/office/drawing/2014/main" id="{21E4D9D1-D20C-45DF-AEBA-71D022479344}"/>
              </a:ext>
            </a:extLst>
          </p:cNvPr>
          <p:cNvPicPr>
            <a:picLocks noChangeAspect="1"/>
          </p:cNvPicPr>
          <p:nvPr/>
        </p:nvPicPr>
        <p:blipFill>
          <a:blip r:embed="rId12"/>
          <a:stretch>
            <a:fillRect/>
          </a:stretch>
        </p:blipFill>
        <p:spPr>
          <a:xfrm>
            <a:off x="10522179" y="21491305"/>
            <a:ext cx="7742797" cy="5881873"/>
          </a:xfrm>
          <a:prstGeom prst="rect">
            <a:avLst/>
          </a:prstGeom>
        </p:spPr>
      </p:pic>
      <p:pic>
        <p:nvPicPr>
          <p:cNvPr id="26" name="Picture 26" descr="A close up of a map&#10;&#10;Description generated with high confidence">
            <a:extLst>
              <a:ext uri="{FF2B5EF4-FFF2-40B4-BE49-F238E27FC236}">
                <a16:creationId xmlns:a16="http://schemas.microsoft.com/office/drawing/2014/main" id="{0D95E341-BFC7-4BD2-A92D-541CCDA95524}"/>
              </a:ext>
            </a:extLst>
          </p:cNvPr>
          <p:cNvPicPr>
            <a:picLocks noChangeAspect="1"/>
          </p:cNvPicPr>
          <p:nvPr/>
        </p:nvPicPr>
        <p:blipFill>
          <a:blip r:embed="rId13"/>
          <a:stretch>
            <a:fillRect/>
          </a:stretch>
        </p:blipFill>
        <p:spPr>
          <a:xfrm>
            <a:off x="33309816" y="6004787"/>
            <a:ext cx="9347930" cy="5778466"/>
          </a:xfrm>
          <a:prstGeom prst="rect">
            <a:avLst/>
          </a:prstGeom>
        </p:spPr>
      </p:pic>
      <p:pic>
        <p:nvPicPr>
          <p:cNvPr id="7" name="Picture 15" descr="A close up of a map&#10;&#10;Description generated with high confidence">
            <a:extLst>
              <a:ext uri="{FF2B5EF4-FFF2-40B4-BE49-F238E27FC236}">
                <a16:creationId xmlns:a16="http://schemas.microsoft.com/office/drawing/2014/main" id="{723E8EBB-B356-4DE4-8229-C728400BFBD4}"/>
              </a:ext>
            </a:extLst>
          </p:cNvPr>
          <p:cNvPicPr>
            <a:picLocks noChangeAspect="1"/>
          </p:cNvPicPr>
          <p:nvPr/>
        </p:nvPicPr>
        <p:blipFill>
          <a:blip r:embed="rId14"/>
          <a:stretch>
            <a:fillRect/>
          </a:stretch>
        </p:blipFill>
        <p:spPr>
          <a:xfrm>
            <a:off x="1286081" y="21485266"/>
            <a:ext cx="7690169" cy="5893952"/>
          </a:xfrm>
          <a:prstGeom prst="rect">
            <a:avLst/>
          </a:prstGeom>
        </p:spPr>
      </p:pic>
      <p:sp>
        <p:nvSpPr>
          <p:cNvPr id="65" name="TextBox 64">
            <a:extLst>
              <a:ext uri="{FF2B5EF4-FFF2-40B4-BE49-F238E27FC236}">
                <a16:creationId xmlns:a16="http://schemas.microsoft.com/office/drawing/2014/main" id="{14497792-2F4B-4334-BFB3-6E5DF0EC804A}"/>
              </a:ext>
            </a:extLst>
          </p:cNvPr>
          <p:cNvSpPr txBox="1"/>
          <p:nvPr/>
        </p:nvSpPr>
        <p:spPr>
          <a:xfrm>
            <a:off x="22267701" y="22444154"/>
            <a:ext cx="95744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t>Share of covid cases in India</a:t>
            </a:r>
          </a:p>
        </p:txBody>
      </p:sp>
      <p:sp>
        <p:nvSpPr>
          <p:cNvPr id="66" name="TextBox 65">
            <a:extLst>
              <a:ext uri="{FF2B5EF4-FFF2-40B4-BE49-F238E27FC236}">
                <a16:creationId xmlns:a16="http://schemas.microsoft.com/office/drawing/2014/main" id="{48FC70C9-DF07-4D18-BBBC-2FF034049F05}"/>
              </a:ext>
            </a:extLst>
          </p:cNvPr>
          <p:cNvSpPr txBox="1"/>
          <p:nvPr/>
        </p:nvSpPr>
        <p:spPr>
          <a:xfrm>
            <a:off x="22241386" y="29075200"/>
            <a:ext cx="106007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200"/>
              <a:t>Top 8 states in India(April to May 15)</a:t>
            </a:r>
          </a:p>
          <a:p>
            <a:r>
              <a:rPr lang="en-US" sz="5200"/>
              <a:t>- Maharashtra is leading with Tamil Nadu as 2nd hotspot.</a:t>
            </a:r>
          </a:p>
          <a:p>
            <a:endParaRPr lang="en-US" sz="5400"/>
          </a:p>
        </p:txBody>
      </p:sp>
      <p:sp>
        <p:nvSpPr>
          <p:cNvPr id="67" name="TextBox 66">
            <a:extLst>
              <a:ext uri="{FF2B5EF4-FFF2-40B4-BE49-F238E27FC236}">
                <a16:creationId xmlns:a16="http://schemas.microsoft.com/office/drawing/2014/main" id="{5BC9539A-0189-4EB1-9059-7BD22B0F4F40}"/>
              </a:ext>
            </a:extLst>
          </p:cNvPr>
          <p:cNvSpPr txBox="1"/>
          <p:nvPr/>
        </p:nvSpPr>
        <p:spPr>
          <a:xfrm>
            <a:off x="33323292" y="12030358"/>
            <a:ext cx="933766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solidFill>
                <a:latin typeface="Arial"/>
              </a:rPr>
              <a:t>Parallel Coordinates </a:t>
            </a:r>
          </a:p>
          <a:p>
            <a:r>
              <a:rPr lang="en-US" sz="4400" dirty="0">
                <a:solidFill>
                  <a:schemeClr val="bg1"/>
                </a:solidFill>
                <a:latin typeface="Arial"/>
              </a:rPr>
              <a:t>-To understand, plan and utilize hospital resources and medical need</a:t>
            </a:r>
          </a:p>
          <a:p>
            <a:r>
              <a:rPr lang="en-US" sz="4400" dirty="0">
                <a:solidFill>
                  <a:schemeClr val="bg1"/>
                </a:solidFill>
                <a:latin typeface="Arial"/>
              </a:rPr>
              <a:t>And be better prepared for the surge in cases</a:t>
            </a:r>
          </a:p>
          <a:p>
            <a:endParaRPr lang="en-US" sz="4400" dirty="0">
              <a:solidFill>
                <a:schemeClr val="bg1"/>
              </a:solidFill>
              <a:latin typeface="Arial"/>
            </a:endParaRPr>
          </a:p>
        </p:txBody>
      </p:sp>
    </p:spTree>
    <p:extLst>
      <p:ext uri="{BB962C8B-B14F-4D97-AF65-F5344CB8AC3E}">
        <p14:creationId xmlns:p14="http://schemas.microsoft.com/office/powerpoint/2010/main" val="24379701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ruminativemauv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469</Words>
  <Application>Microsoft Macintosh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Titillium Web</vt:lpstr>
      <vt:lpstr>Arial</vt:lpstr>
      <vt:lpstr>Amaranth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Pavan Gangakhed</cp:lastModifiedBy>
  <cp:revision>28</cp:revision>
  <dcterms:created xsi:type="dcterms:W3CDTF">2012-07-09T21:51:14Z</dcterms:created>
  <dcterms:modified xsi:type="dcterms:W3CDTF">2020-05-20T21:10:57Z</dcterms:modified>
</cp:coreProperties>
</file>