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0" r:id="rId6"/>
    <p:sldId id="264" r:id="rId7"/>
    <p:sldId id="265" r:id="rId8"/>
    <p:sldId id="268" r:id="rId9"/>
    <p:sldId id="267" r:id="rId10"/>
    <p:sldId id="262" r:id="rId11"/>
    <p:sldId id="274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05" autoAdjust="0"/>
  </p:normalViewPr>
  <p:slideViewPr>
    <p:cSldViewPr snapToGrid="0">
      <p:cViewPr varScale="1">
        <p:scale>
          <a:sx n="75" d="100"/>
          <a:sy n="75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748f8jkphb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MEDICINAL PLANT 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 Using Deep Learning and Real-Time Camera Feed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45719" cy="168614"/>
          </a:xfrm>
        </p:spPr>
        <p:txBody>
          <a:bodyPr>
            <a:normAutofit fontScale="40000" lnSpcReduction="2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0FD3-2042-2521-6C3A-27F2FE0F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0146-3B71-B98C-A599-723D31B2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developed a lightweight, real-time plant recognition system.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integration of transfer learning and web technologies.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to other plant species or applications like disease detection.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4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3986-67A5-05A9-A416-872EBFEE8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0C69E-A30B-FCD4-CCF2-68982D6C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1567" y="5243536"/>
            <a:ext cx="157453" cy="45719"/>
          </a:xfrm>
        </p:spPr>
        <p:txBody>
          <a:bodyPr>
            <a:normAutofit fontScale="25000" lnSpcReduction="20000"/>
          </a:bodyPr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844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BBEE-3CBA-F358-A58D-24B8E4C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9567-F8C8-7DFC-11AB-73B92357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web-based system that identifies plant species using a live webcam feed.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Integrates a pre-trained deep learning model to classify plants like 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Aloe Vera, Neem, Tulsi,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Nagfani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endParaRPr lang="en-US" sz="2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 streams real-time video, overlays predictions, and updates dynamically.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039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B745-74F8-6BAB-34B7-4E984CD2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466131"/>
            <a:ext cx="10058400" cy="11783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C002-E76B-0FFA-3443-3F1CA87E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56" y="1562100"/>
            <a:ext cx="10058400" cy="4653306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 plant species identification is time-consuming and error-prone.</a:t>
            </a:r>
            <a:endParaRPr lang="en-US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for a real-time, user-friendly, automated solution using computer vision.</a:t>
            </a:r>
            <a:endParaRPr lang="en-US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US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Collected and preprocessed image data for 40 plant species.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dataset is used for training machine learning models to classify medicinal plant species based on their images</a:t>
            </a:r>
            <a:r>
              <a:rPr lang="en-US" sz="10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 or URL:</a:t>
            </a:r>
            <a:br>
              <a:rPr lang="en-US" sz="9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https://data.mendeley.com/datasets/748f8jkphb/3</a:t>
            </a:r>
            <a:endParaRPr lang="en-US" sz="9600" u="sng" dirty="0">
              <a:solidFill>
                <a:srgbClr val="0000F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0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sz="10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E6C5-AD63-50FE-8D2B-6F1BABB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BD6E-4C7A-B835-3B01-F759B84C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 image from the given file path using cv2.imread(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img_path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OpenCV loads images in BGR format, cv2.cvtColor(image, cv2.COLOR_BGR2RGB) converts it to RGB for compatibility with deep learning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then resized to IMAGE_SIZE (e.g., 224x224) using cv2.resize(), ensuring a fixed input size for neural networks.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down the pixel values from 0-225 to 0-1, making the data easier for the model to process and learn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7CCD-ED12-60E3-B3C2-EA4CEDA8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5995"/>
          </a:xfrm>
        </p:spPr>
        <p:txBody>
          <a:bodyPr/>
          <a:lstStyle/>
          <a:p>
            <a:r>
              <a:rPr lang="en-US" b="1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B2B4-0FCB-2B7E-05D0-0C165E0E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0884"/>
            <a:ext cx="10058400" cy="417415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 Base Model (MobileNetV2): Pre-trained CNN model without top classification layers, used to extract meaningful features from images.</a:t>
            </a:r>
          </a:p>
          <a:p>
            <a:r>
              <a:rPr lang="en-US" sz="2800" dirty="0"/>
              <a:t> Pooling Layer: Global average pooling summarizes extracted features into a single feature vector.</a:t>
            </a:r>
          </a:p>
          <a:p>
            <a:r>
              <a:rPr lang="en-US" sz="2800" dirty="0"/>
              <a:t>Freezing Layers: The MobileNetV2 base layers are frozen, keeping learned features stable during training.</a:t>
            </a:r>
          </a:p>
          <a:p>
            <a:r>
              <a:rPr lang="en-US" sz="2800" dirty="0"/>
              <a:t>Dense Layer (128 units): Adds a dense layer with 128 neurons and </a:t>
            </a:r>
            <a:r>
              <a:rPr lang="en-US" sz="2800" dirty="0" err="1"/>
              <a:t>ReLU</a:t>
            </a:r>
            <a:r>
              <a:rPr lang="en-US" sz="2800" dirty="0"/>
              <a:t> activation to further process extracted features.</a:t>
            </a:r>
          </a:p>
          <a:p>
            <a:r>
              <a:rPr lang="en-US" sz="2800" dirty="0"/>
              <a:t>Output Layer (40 units): Final dense layer with </a:t>
            </a:r>
            <a:r>
              <a:rPr lang="en-US" sz="2800" dirty="0" err="1"/>
              <a:t>softmax</a:t>
            </a:r>
            <a:r>
              <a:rPr lang="en-US" sz="2800" dirty="0"/>
              <a:t> activation classifies images into one of 40 categories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6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D10A-54AD-7F47-029F-44BFE45E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2529-55C3-5738-7D23-87A687D4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6872"/>
            <a:ext cx="10058400" cy="3931920"/>
          </a:xfrm>
        </p:spPr>
        <p:txBody>
          <a:bodyPr>
            <a:noAutofit/>
          </a:bodyPr>
          <a:lstStyle/>
          <a:p>
            <a:r>
              <a:rPr lang="en-US" sz="2800" dirty="0"/>
              <a:t>Compiles the model using the Adam optimizer, sparse categorical cross entropy as the loss function for multi-class classification, and accuracy as the evaluation metric</a:t>
            </a:r>
          </a:p>
          <a:p>
            <a:r>
              <a:rPr lang="en-US" sz="2800" dirty="0"/>
              <a:t> Training the model on train images and </a:t>
            </a:r>
            <a:r>
              <a:rPr lang="en-US" sz="2800" dirty="0" err="1"/>
              <a:t>trainl</a:t>
            </a:r>
            <a:r>
              <a:rPr lang="en-US" sz="2800" dirty="0"/>
              <a:t> </a:t>
            </a:r>
            <a:r>
              <a:rPr lang="en-US" sz="2800" dirty="0" err="1"/>
              <a:t>abels</a:t>
            </a:r>
            <a:r>
              <a:rPr lang="en-US" sz="2800" dirty="0"/>
              <a:t> using a batch size of 36 for 20 epochs, while reserving 20% of the training data for validation to monitor performance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MODEL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5F3E8-9F0F-FBC8-35F3-1AF07AEB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268" y="1892968"/>
            <a:ext cx="4872932" cy="4142072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left graph</a:t>
            </a:r>
            <a:r>
              <a:rPr lang="en-US" sz="2000" dirty="0"/>
              <a:t> shows a strong increase in training accuracy, indicating the model is effectively learning from the data. 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right graph</a:t>
            </a:r>
            <a:r>
              <a:rPr lang="en-US" sz="2000" dirty="0"/>
              <a:t> shows a rapid decrease in training loss and stabilizes, suggesting the model generalizes well without significant overfitting.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E462B0-EA49-C3BC-C194-B8FCFB52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74" y="1005674"/>
            <a:ext cx="4800601" cy="447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D7E-6D3E-C2CD-A467-C7F0FEF6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469874"/>
            <a:ext cx="10058400" cy="10672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FLOWCHART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666866-848C-BD74-9431-5DD1585DF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20" y="1709738"/>
            <a:ext cx="543560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4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D53B-570F-3956-2A1C-01FBFED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47" y="555273"/>
            <a:ext cx="10062411" cy="984769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Operation &amp; Findings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3888-6E5C-5574-E22A-D7CE3C9A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1425927"/>
            <a:ext cx="10403305" cy="487680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 for web framework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prediction.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 used to capture webcam feed, preprocess frames, and overlay results.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US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accuracy in well-lit, clean backgrounds.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 threshold of 0.6 set to reduce false positives.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feedback enhances user interaction and displays top prediction and class-wise probabilities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2025</TotalTime>
  <Words>547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Symbol</vt:lpstr>
      <vt:lpstr>Times New Roman</vt:lpstr>
      <vt:lpstr>Savon</vt:lpstr>
      <vt:lpstr>MEDICINAL PLANT Recognition Using Deep Learning and Real-Time Camera Feed</vt:lpstr>
      <vt:lpstr>INTRODUCTION</vt:lpstr>
      <vt:lpstr>Background of the Project</vt:lpstr>
      <vt:lpstr>DATA PREPROCESSING</vt:lpstr>
      <vt:lpstr>MODEL DEVELOPMENT</vt:lpstr>
      <vt:lpstr>MODEL TRAINING</vt:lpstr>
      <vt:lpstr>MODEL EVALUATION</vt:lpstr>
      <vt:lpstr>FLOWCHART</vt:lpstr>
      <vt:lpstr>System Operation &amp; Findings</vt:lpstr>
      <vt:lpstr> 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kalyan</dc:creator>
  <cp:lastModifiedBy>pavan kalyan</cp:lastModifiedBy>
  <cp:revision>4</cp:revision>
  <dcterms:created xsi:type="dcterms:W3CDTF">2025-03-07T16:17:39Z</dcterms:created>
  <dcterms:modified xsi:type="dcterms:W3CDTF">2025-04-24T04:29:00Z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