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5D7303-0206-4F9D-B21F-F35842DA71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0755D8-FC91-481E-B5E4-87C393B107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A4761B-513E-44B7-8729-2F3550F797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8FE6B-FDF2-444F-AB1C-564E6C9A7F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6F9F85-9E5C-4C96-B587-05AF219E0E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7E0D6-0D73-4D76-A5DD-38A23C4030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FF41CB-1A67-41C3-BB22-271545795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36F094-D020-49F8-94FF-7DBB7CF7C1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A5EE6-DD74-448C-AB41-30489795FD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517186-633B-47C3-ACBD-34C8C3CD42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67903-DFA8-4411-8E62-E63A98DA14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ECF922-5E4D-4BCB-878C-BDC1B205B3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B4CCC7-C5DF-4820-AA93-5818ABFA18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716280-4FE8-450C-9333-8E9662579E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73C56C-A6E1-4709-9CE7-38FD866310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17667-B4A2-4C45-8904-C6224B10C9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102509-3AB1-46A0-880B-787E26D61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531F74-F1A5-4E9F-A0E5-B06EF4C04F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1D8F17-FF20-4C97-B99E-C084B8CCBE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2B92B3-ADDA-4706-BA4A-3B32D5AA68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FD8EA2-DDC6-4783-B17A-A408C83AA3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4951A-8C70-4919-A38A-164319AD7B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A88F2A-6FCD-4BBB-BDE5-70AA4A1B84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9AC7A-172E-4D11-A7A2-F3B31272FB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7;p7"/>
          <p:cNvGrpSpPr/>
          <p:nvPr/>
        </p:nvGrpSpPr>
        <p:grpSpPr>
          <a:xfrm>
            <a:off x="0" y="758880"/>
            <a:ext cx="6098400" cy="6098400"/>
            <a:chOff x="0" y="758880"/>
            <a:chExt cx="6098400" cy="6098400"/>
          </a:xfrm>
        </p:grpSpPr>
        <p:sp>
          <p:nvSpPr>
            <p:cNvPr id="1" name="Google Shape;18;p7"/>
            <p:cNvSpPr/>
            <p:nvPr/>
          </p:nvSpPr>
          <p:spPr>
            <a:xfrm>
              <a:off x="0" y="758880"/>
              <a:ext cx="3072960" cy="40975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9;p7"/>
            <p:cNvSpPr/>
            <p:nvPr/>
          </p:nvSpPr>
          <p:spPr>
            <a:xfrm>
              <a:off x="0" y="4862160"/>
              <a:ext cx="1995840" cy="19951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20;p7"/>
            <p:cNvSpPr/>
            <p:nvPr/>
          </p:nvSpPr>
          <p:spPr>
            <a:xfrm>
              <a:off x="2097720" y="4857120"/>
              <a:ext cx="4000680" cy="20001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Google Shape;22;p7"/>
          <p:cNvSpPr/>
          <p:nvPr/>
        </p:nvSpPr>
        <p:spPr>
          <a:xfrm>
            <a:off x="5839920" y="5784480"/>
            <a:ext cx="21330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4;p8"/>
          <p:cNvGrpSpPr/>
          <p:nvPr/>
        </p:nvGrpSpPr>
        <p:grpSpPr>
          <a:xfrm>
            <a:off x="720" y="3899880"/>
            <a:ext cx="2958480" cy="2958480"/>
            <a:chOff x="720" y="3899880"/>
            <a:chExt cx="2958480" cy="2958480"/>
          </a:xfrm>
        </p:grpSpPr>
        <p:sp>
          <p:nvSpPr>
            <p:cNvPr id="44" name="Google Shape;25;p8"/>
            <p:cNvSpPr/>
            <p:nvPr/>
          </p:nvSpPr>
          <p:spPr>
            <a:xfrm flipV="1" rot="16200000">
              <a:off x="1220040" y="5118480"/>
              <a:ext cx="1490400" cy="198756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26;p8"/>
            <p:cNvSpPr/>
            <p:nvPr/>
          </p:nvSpPr>
          <p:spPr>
            <a:xfrm flipV="1" rot="16200000">
              <a:off x="360" y="5889960"/>
              <a:ext cx="968040" cy="96768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8"/>
            <p:cNvSpPr/>
            <p:nvPr/>
          </p:nvSpPr>
          <p:spPr>
            <a:xfrm flipV="1" rot="16200000">
              <a:off x="-483840" y="4384800"/>
              <a:ext cx="1940760" cy="97020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Google Shape;30;p8"/>
          <p:cNvSpPr/>
          <p:nvPr/>
        </p:nvSpPr>
        <p:spPr>
          <a:xfrm>
            <a:off x="952560" y="1938960"/>
            <a:ext cx="21330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1"/>
          </p:nvPr>
        </p:nvSpPr>
        <p:spPr>
          <a:xfrm>
            <a:off x="1494720" y="6332400"/>
            <a:ext cx="149652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"/>
          </p:nvPr>
        </p:nvSpPr>
        <p:spPr>
          <a:xfrm>
            <a:off x="971640" y="6332400"/>
            <a:ext cx="5223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A3FB200-951F-4C82-B1FF-F1BD01E35985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"/>
          </p:nvPr>
        </p:nvSpPr>
        <p:spPr>
          <a:xfrm>
            <a:off x="2991960" y="6332400"/>
            <a:ext cx="13125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</a:t>
            </a:r>
            <a:r>
              <a:rPr b="0" lang="en-IN" sz="3200" spc="-1" strike="noStrike">
                <a:latin typeface="Arial"/>
              </a:rPr>
              <a:t>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</a:t>
            </a:r>
            <a:r>
              <a:rPr b="0" lang="en-IN" sz="2000" spc="-1" strike="noStrike">
                <a:latin typeface="Arial"/>
              </a:rPr>
              <a:t>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37;p9"/>
          <p:cNvSpPr/>
          <p:nvPr/>
        </p:nvSpPr>
        <p:spPr>
          <a:xfrm>
            <a:off x="952560" y="1938960"/>
            <a:ext cx="21330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" name="Google Shape;39;p9"/>
          <p:cNvGrpSpPr/>
          <p:nvPr/>
        </p:nvGrpSpPr>
        <p:grpSpPr>
          <a:xfrm>
            <a:off x="8870760" y="360"/>
            <a:ext cx="3324600" cy="3324960"/>
            <a:chOff x="8870760" y="360"/>
            <a:chExt cx="3324600" cy="3324960"/>
          </a:xfrm>
        </p:grpSpPr>
        <p:sp>
          <p:nvSpPr>
            <p:cNvPr id="91" name="Google Shape;40;p9"/>
            <p:cNvSpPr/>
            <p:nvPr/>
          </p:nvSpPr>
          <p:spPr>
            <a:xfrm rot="10800000">
              <a:off x="10520280" y="1091880"/>
              <a:ext cx="1675080" cy="22334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41;p9"/>
            <p:cNvSpPr/>
            <p:nvPr/>
          </p:nvSpPr>
          <p:spPr>
            <a:xfrm rot="10800000">
              <a:off x="11107800" y="720"/>
              <a:ext cx="1087560" cy="10875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42;p9"/>
            <p:cNvSpPr/>
            <p:nvPr/>
          </p:nvSpPr>
          <p:spPr>
            <a:xfrm rot="10800000">
              <a:off x="8870760" y="0"/>
              <a:ext cx="2180880" cy="10900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PlaceHolder 1"/>
          <p:cNvSpPr>
            <a:spLocks noGrp="1"/>
          </p:cNvSpPr>
          <p:nvPr>
            <p:ph type="ftr" idx="4"/>
          </p:nvPr>
        </p:nvSpPr>
        <p:spPr>
          <a:xfrm>
            <a:off x="1494720" y="6332400"/>
            <a:ext cx="149652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5"/>
          </p:nvPr>
        </p:nvSpPr>
        <p:spPr>
          <a:xfrm>
            <a:off x="971640" y="6332400"/>
            <a:ext cx="5223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1CB7482-CDF1-4C20-BCA8-9C9D7EB9C10F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6"/>
          </p:nvPr>
        </p:nvSpPr>
        <p:spPr>
          <a:xfrm>
            <a:off x="2991960" y="6332400"/>
            <a:ext cx="13125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</a:t>
            </a:r>
            <a:r>
              <a:rPr b="0" lang="en-IN" sz="3200" spc="-1" strike="noStrike">
                <a:latin typeface="Arial"/>
              </a:rPr>
              <a:t>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</a:t>
            </a:r>
            <a:r>
              <a:rPr b="0" lang="en-IN" sz="2000" spc="-1" strike="noStrike">
                <a:latin typeface="Arial"/>
              </a:rPr>
              <a:t>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10991160" cy="11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Naan Mudhalvan – IoT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834520" y="1377360"/>
            <a:ext cx="6045120" cy="49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Project Name: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Traffic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Management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 </a:t>
            </a:r>
            <a:br>
              <a:rPr sz="2400"/>
            </a:b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Project Description: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Use IoT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devices and data analytics to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monitor traffic flow and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congestion in real-time. This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information can be accessible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on a platform or through mobile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apps, aiding commuters in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choosing optimal routes.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Team Name: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Proj_224783_Team_2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Idea Name: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Target Acquired</a:t>
            </a: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 🎯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1800"/>
            </a:b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520000" y="1080000"/>
            <a:ext cx="323964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553356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4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Developer Perspective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71640" y="2160000"/>
            <a:ext cx="6023160" cy="3240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Description: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Allows users to form groups based </a:t>
            </a: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around specific locations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Gathers realtime traffic data and tracks </a:t>
            </a: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users to formulate the best paths for </a:t>
            </a: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them to reach the designated location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Puts greater emphasis on the locations </a:t>
            </a: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than being user-oriented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Provides better coordination for </a:t>
            </a: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multiple users than a traditional solution </a:t>
            </a: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like google maps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Google Shape;222;p2"/>
          <p:cNvSpPr/>
          <p:nvPr/>
        </p:nvSpPr>
        <p:spPr>
          <a:xfrm>
            <a:off x="7200000" y="2461680"/>
            <a:ext cx="4571280" cy="27583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Tech stack</a:t>
            </a: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: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Adruino IDE (iot environment)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Angular framework (frontend)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Firebase (backend) 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Traffic flow sensors (iot component)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Git (project management)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52560" y="1096200"/>
            <a:ext cx="578016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2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Consumer Perspective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52560" y="2286000"/>
            <a:ext cx="4838040" cy="31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Model: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952560" y="2656800"/>
            <a:ext cx="4838040" cy="3922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Free tier – users can form a maximum group size of 20, Permanent locations are restricted to 5 per user, target audience are regular commuters</a:t>
            </a:r>
            <a:endParaRPr b="0" lang="en-IN" sz="22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Paid tier – No limits on group size or number of markable locarions, admin dashboard for greater manageability, target audience are large organisations such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4" name="Google Shape;231;p3"/>
          <p:cNvSpPr/>
          <p:nvPr/>
        </p:nvSpPr>
        <p:spPr>
          <a:xfrm>
            <a:off x="6203880" y="2286000"/>
            <a:ext cx="514296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Requirements: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Google Shape;232;p3"/>
          <p:cNvSpPr/>
          <p:nvPr/>
        </p:nvSpPr>
        <p:spPr>
          <a:xfrm>
            <a:off x="6248520" y="2656800"/>
            <a:ext cx="4838040" cy="39222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Supports latest versions of all OS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Supports latest versions of all broswers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Around ~100mb storage to ensure proper caching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Stable internet connection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Necessary device permissions to function like location access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661680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Team Member Details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995040" y="2642040"/>
            <a:ext cx="11144520" cy="471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1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Praajeet M R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: au113321104076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2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Peddu Venkata Pavan Kumar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au113321104074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3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Pragadesh R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au113321104077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4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Praveen J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au113321104078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804160"/>
                </a:solidFill>
                <a:latin typeface="Libre Franklin"/>
                <a:ea typeface="Libre Franklin"/>
              </a:rPr>
              <a:t>Mentor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Pratheeba R 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  <Words>553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  <dc:description/>
  <dc:language>en-IN</dc:language>
  <cp:lastModifiedBy/>
  <dcterms:modified xsi:type="dcterms:W3CDTF">2023-09-29T23:10:33Z</dcterms:modified>
  <cp:revision>10</cp:revision>
  <dc:subject/>
  <dc:title>Basic Details of the Team and Problem Statement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5</vt:i4>
  </property>
  <property fmtid="{D5CDD505-2E9C-101B-9397-08002B2CF9AE}" pid="4" name="PresentationFormat">
    <vt:lpwstr>Widescreen</vt:lpwstr>
  </property>
  <property fmtid="{D5CDD505-2E9C-101B-9397-08002B2CF9AE}" pid="5" name="Slides">
    <vt:i4>5</vt:i4>
  </property>
</Properties>
</file>