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204"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34"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35"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11/1/2023</a:t>
            </a:fld>
            <a:endParaRPr lang="zh-CN" altLang="en-US" sz="1200">
              <a:latin typeface="Calibri" pitchFamily="0" charset="0"/>
              <a:ea typeface="等线" pitchFamily="0" charset="0"/>
              <a:cs typeface="Calibri" pitchFamily="0" charset="0"/>
            </a:endParaRPr>
          </a:p>
        </p:txBody>
      </p:sp>
      <p:sp>
        <p:nvSpPr>
          <p:cNvPr id="36"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37"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8"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1791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260166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89605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08174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72352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64375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93305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24860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164365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65369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48510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616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107" name="组合"/>
          <p:cNvGrpSpPr>
            <a:grpSpLocks/>
          </p:cNvGrpSpPr>
          <p:nvPr/>
        </p:nvGrpSpPr>
        <p:grpSpPr>
          <a:xfrm>
            <a:off x="0" y="228600"/>
            <a:ext cx="2851515" cy="6638628"/>
            <a:chOff x="0" y="228600"/>
            <a:chExt cx="2851515" cy="6638628"/>
          </a:xfrm>
        </p:grpSpPr>
        <p:sp>
          <p:nvSpPr>
            <p:cNvPr id="95" name="曲线"/>
            <p:cNvSpPr>
              <a:spLocks/>
            </p:cNvSpPr>
            <p:nvPr/>
          </p:nvSpPr>
          <p:spPr>
            <a:xfrm rot="0">
              <a:off x="0" y="2575044"/>
              <a:ext cx="100641" cy="626215"/>
            </a:xfrm>
            <a:custGeom>
              <a:gdLst>
                <a:gd name="T1" fmla="*/ 0 w 21600"/>
                <a:gd name="T2" fmla="*/ 0 h 21600"/>
                <a:gd name="T3" fmla="*/ 21600 w 21600"/>
                <a:gd name="T4" fmla="*/ 21600 h 21600"/>
              </a:gdLst>
              <a:rect l="T1" t="T2" r="T3" b="T4"/>
              <a:pathLst>
                <a:path w="21600" h="21600">
                  <a:moveTo>
                    <a:pt x="21600" y="21600"/>
                  </a:moveTo>
                  <a:cubicBezTo>
                    <a:pt x="19636" y="18582"/>
                    <a:pt x="18654" y="15723"/>
                    <a:pt x="16690" y="12705"/>
                  </a:cubicBezTo>
                  <a:cubicBezTo>
                    <a:pt x="10799" y="8576"/>
                    <a:pt x="5890" y="4288"/>
                    <a:pt x="0" y="0"/>
                  </a:cubicBezTo>
                  <a:cubicBezTo>
                    <a:pt x="0" y="5558"/>
                    <a:pt x="0" y="5558"/>
                    <a:pt x="0" y="5558"/>
                  </a:cubicBezTo>
                  <a:cubicBezTo>
                    <a:pt x="5890" y="10164"/>
                    <a:pt x="12763" y="14929"/>
                    <a:pt x="19636" y="19694"/>
                  </a:cubicBezTo>
                  <a:cubicBezTo>
                    <a:pt x="19636" y="20329"/>
                    <a:pt x="20618" y="20964"/>
                    <a:pt x="21600" y="21600"/>
                  </a:cubicBezTo>
                  <a:close/>
                </a:path>
              </a:pathLst>
            </a:custGeom>
            <a:solidFill>
              <a:srgbClr val="766F54">
                <a:alpha val="20000"/>
              </a:srgbClr>
            </a:solidFill>
            <a:ln cmpd="sng" cap="flat">
              <a:noFill/>
              <a:prstDash val="solid"/>
              <a:round/>
            </a:ln>
          </p:spPr>
        </p:sp>
        <p:sp>
          <p:nvSpPr>
            <p:cNvPr id="96" name="曲线"/>
            <p:cNvSpPr>
              <a:spLocks/>
            </p:cNvSpPr>
            <p:nvPr/>
          </p:nvSpPr>
          <p:spPr>
            <a:xfrm rot="0">
              <a:off x="128599" y="3156529"/>
              <a:ext cx="646716" cy="2322214"/>
            </a:xfrm>
            <a:custGeom>
              <a:gdLst>
                <a:gd name="T1" fmla="*/ 0 w 21600"/>
                <a:gd name="T2" fmla="*/ 0 h 21600"/>
                <a:gd name="T3" fmla="*/ 21600 w 21600"/>
                <a:gd name="T4" fmla="*/ 21600 h 21600"/>
              </a:gdLst>
              <a:rect l="T1" t="T2" r="T3" b="T4"/>
              <a:pathLst>
                <a:path w="21600" h="21600">
                  <a:moveTo>
                    <a:pt x="13268" y="15000"/>
                  </a:moveTo>
                  <a:cubicBezTo>
                    <a:pt x="15891" y="17228"/>
                    <a:pt x="18514" y="19414"/>
                    <a:pt x="21445" y="21600"/>
                  </a:cubicBezTo>
                  <a:cubicBezTo>
                    <a:pt x="21445" y="21214"/>
                    <a:pt x="21445" y="20871"/>
                    <a:pt x="21600" y="20485"/>
                  </a:cubicBezTo>
                  <a:cubicBezTo>
                    <a:pt x="19131" y="18642"/>
                    <a:pt x="16817" y="16757"/>
                    <a:pt x="14657" y="14871"/>
                  </a:cubicBezTo>
                  <a:cubicBezTo>
                    <a:pt x="8948" y="9985"/>
                    <a:pt x="4165" y="5014"/>
                    <a:pt x="0" y="0"/>
                  </a:cubicBezTo>
                  <a:cubicBezTo>
                    <a:pt x="308" y="857"/>
                    <a:pt x="617" y="1757"/>
                    <a:pt x="925" y="2614"/>
                  </a:cubicBezTo>
                  <a:cubicBezTo>
                    <a:pt x="4628" y="6771"/>
                    <a:pt x="8639" y="10928"/>
                    <a:pt x="13268" y="15000"/>
                  </a:cubicBezTo>
                  <a:close/>
                </a:path>
              </a:pathLst>
            </a:custGeom>
            <a:solidFill>
              <a:srgbClr val="766F54">
                <a:alpha val="20000"/>
              </a:srgbClr>
            </a:solidFill>
            <a:ln cmpd="sng" cap="flat">
              <a:noFill/>
              <a:prstDash val="solid"/>
              <a:round/>
            </a:ln>
          </p:spPr>
        </p:sp>
        <p:sp>
          <p:nvSpPr>
            <p:cNvPr id="97" name="曲线"/>
            <p:cNvSpPr>
              <a:spLocks/>
            </p:cNvSpPr>
            <p:nvPr/>
          </p:nvSpPr>
          <p:spPr>
            <a:xfrm rot="0">
              <a:off x="806998" y="5447060"/>
              <a:ext cx="609442" cy="1420166"/>
            </a:xfrm>
            <a:custGeom>
              <a:gdLst>
                <a:gd name="T1" fmla="*/ 0 w 21600"/>
                <a:gd name="T2" fmla="*/ 0 h 21600"/>
                <a:gd name="T3" fmla="*/ 21600 w 21600"/>
                <a:gd name="T4" fmla="*/ 21600 h 21600"/>
              </a:gdLst>
              <a:rect l="T1" t="T2" r="T3" b="T4"/>
              <a:pathLst>
                <a:path w="21600" h="21600">
                  <a:moveTo>
                    <a:pt x="1309" y="1542"/>
                  </a:moveTo>
                  <a:cubicBezTo>
                    <a:pt x="818" y="1051"/>
                    <a:pt x="327" y="561"/>
                    <a:pt x="0" y="0"/>
                  </a:cubicBezTo>
                  <a:cubicBezTo>
                    <a:pt x="0" y="701"/>
                    <a:pt x="0" y="1332"/>
                    <a:pt x="0" y="2033"/>
                  </a:cubicBezTo>
                  <a:cubicBezTo>
                    <a:pt x="3436" y="5961"/>
                    <a:pt x="7199" y="9818"/>
                    <a:pt x="11127" y="13605"/>
                  </a:cubicBezTo>
                  <a:cubicBezTo>
                    <a:pt x="13909" y="16270"/>
                    <a:pt x="17018" y="18935"/>
                    <a:pt x="20127" y="21600"/>
                  </a:cubicBezTo>
                  <a:cubicBezTo>
                    <a:pt x="21600" y="21600"/>
                    <a:pt x="21600" y="21600"/>
                    <a:pt x="21600" y="21600"/>
                  </a:cubicBezTo>
                  <a:cubicBezTo>
                    <a:pt x="18490" y="18864"/>
                    <a:pt x="15381" y="16129"/>
                    <a:pt x="12600" y="13324"/>
                  </a:cubicBezTo>
                  <a:cubicBezTo>
                    <a:pt x="8509" y="9467"/>
                    <a:pt x="4745" y="5540"/>
                    <a:pt x="1309" y="1542"/>
                  </a:cubicBezTo>
                  <a:close/>
                </a:path>
              </a:pathLst>
            </a:custGeom>
            <a:solidFill>
              <a:srgbClr val="766F54">
                <a:alpha val="20000"/>
              </a:srgbClr>
            </a:solidFill>
            <a:ln cmpd="sng" cap="flat">
              <a:noFill/>
              <a:prstDash val="solid"/>
              <a:round/>
            </a:ln>
          </p:spPr>
        </p:sp>
        <p:sp>
          <p:nvSpPr>
            <p:cNvPr id="98" name="曲线"/>
            <p:cNvSpPr>
              <a:spLocks/>
            </p:cNvSpPr>
            <p:nvPr/>
          </p:nvSpPr>
          <p:spPr>
            <a:xfrm rot="0">
              <a:off x="959825" y="6503799"/>
              <a:ext cx="171463" cy="363429"/>
            </a:xfrm>
            <a:custGeom>
              <a:gdLst>
                <a:gd name="T1" fmla="*/ 0 w 21600"/>
                <a:gd name="T2" fmla="*/ 0 h 21600"/>
                <a:gd name="T3" fmla="*/ 21600 w 21600"/>
                <a:gd name="T4" fmla="*/ 21600 h 21600"/>
              </a:gdLst>
              <a:rect l="T1" t="T2" r="T3" b="T4"/>
              <a:pathLst>
                <a:path w="21600" h="21600">
                  <a:moveTo>
                    <a:pt x="16345" y="21600"/>
                  </a:moveTo>
                  <a:cubicBezTo>
                    <a:pt x="21600" y="21600"/>
                    <a:pt x="21600" y="21600"/>
                    <a:pt x="21600" y="21600"/>
                  </a:cubicBezTo>
                  <a:cubicBezTo>
                    <a:pt x="14010" y="14491"/>
                    <a:pt x="7005" y="7382"/>
                    <a:pt x="0" y="0"/>
                  </a:cubicBezTo>
                  <a:cubicBezTo>
                    <a:pt x="4670" y="7382"/>
                    <a:pt x="9924" y="14491"/>
                    <a:pt x="16345" y="21600"/>
                  </a:cubicBezTo>
                  <a:close/>
                </a:path>
              </a:pathLst>
            </a:custGeom>
            <a:solidFill>
              <a:srgbClr val="766F54">
                <a:alpha val="20000"/>
              </a:srgbClr>
            </a:solidFill>
            <a:ln cmpd="sng" cap="flat">
              <a:noFill/>
              <a:prstDash val="solid"/>
              <a:round/>
            </a:ln>
          </p:spPr>
        </p:sp>
        <p:sp>
          <p:nvSpPr>
            <p:cNvPr id="99" name="曲线"/>
            <p:cNvSpPr>
              <a:spLocks/>
            </p:cNvSpPr>
            <p:nvPr/>
          </p:nvSpPr>
          <p:spPr>
            <a:xfrm rot="0">
              <a:off x="100642" y="3201259"/>
              <a:ext cx="821908" cy="3328632"/>
            </a:xfrm>
            <a:custGeom>
              <a:gdLst>
                <a:gd name="T1" fmla="*/ 0 w 21600"/>
                <a:gd name="T2" fmla="*/ 0 h 21600"/>
                <a:gd name="T3" fmla="*/ 21600 w 21600"/>
                <a:gd name="T4" fmla="*/ 21600 h 21600"/>
              </a:gdLst>
              <a:rect l="T1" t="T2" r="T3" b="T4"/>
              <a:pathLst>
                <a:path w="21600" h="21600">
                  <a:moveTo>
                    <a:pt x="19658" y="19745"/>
                  </a:moveTo>
                  <a:cubicBezTo>
                    <a:pt x="17595" y="18488"/>
                    <a:pt x="15775" y="17232"/>
                    <a:pt x="14076" y="15975"/>
                  </a:cubicBezTo>
                  <a:cubicBezTo>
                    <a:pt x="10193" y="13073"/>
                    <a:pt x="7159" y="10081"/>
                    <a:pt x="4853" y="7060"/>
                  </a:cubicBezTo>
                  <a:cubicBezTo>
                    <a:pt x="3519" y="5235"/>
                    <a:pt x="2426" y="3380"/>
                    <a:pt x="1456" y="1525"/>
                  </a:cubicBezTo>
                  <a:cubicBezTo>
                    <a:pt x="970" y="1017"/>
                    <a:pt x="485" y="508"/>
                    <a:pt x="0" y="0"/>
                  </a:cubicBezTo>
                  <a:cubicBezTo>
                    <a:pt x="970" y="2363"/>
                    <a:pt x="2305" y="4756"/>
                    <a:pt x="4004" y="7090"/>
                  </a:cubicBezTo>
                  <a:cubicBezTo>
                    <a:pt x="6188" y="10141"/>
                    <a:pt x="9222" y="13133"/>
                    <a:pt x="12984" y="16065"/>
                  </a:cubicBezTo>
                  <a:cubicBezTo>
                    <a:pt x="14925" y="17531"/>
                    <a:pt x="17110" y="18967"/>
                    <a:pt x="19415" y="20373"/>
                  </a:cubicBezTo>
                  <a:cubicBezTo>
                    <a:pt x="20143" y="20792"/>
                    <a:pt x="20871" y="21181"/>
                    <a:pt x="21600" y="21600"/>
                  </a:cubicBezTo>
                  <a:cubicBezTo>
                    <a:pt x="21357" y="21450"/>
                    <a:pt x="21235" y="21330"/>
                    <a:pt x="21114" y="21181"/>
                  </a:cubicBezTo>
                  <a:cubicBezTo>
                    <a:pt x="20507" y="20702"/>
                    <a:pt x="20022" y="20223"/>
                    <a:pt x="19658" y="19745"/>
                  </a:cubicBezTo>
                  <a:close/>
                </a:path>
              </a:pathLst>
            </a:custGeom>
            <a:solidFill>
              <a:srgbClr val="766F54">
                <a:alpha val="20000"/>
              </a:srgbClr>
            </a:solidFill>
            <a:ln cmpd="sng" cap="flat">
              <a:noFill/>
              <a:prstDash val="solid"/>
              <a:round/>
            </a:ln>
          </p:spPr>
        </p:sp>
        <p:sp>
          <p:nvSpPr>
            <p:cNvPr id="100" name="曲线"/>
            <p:cNvSpPr>
              <a:spLocks/>
            </p:cNvSpPr>
            <p:nvPr/>
          </p:nvSpPr>
          <p:spPr>
            <a:xfrm rot="0">
              <a:off x="22365" y="228600"/>
              <a:ext cx="106233" cy="2927929"/>
            </a:xfrm>
            <a:custGeom>
              <a:gdLst>
                <a:gd name="T1" fmla="*/ 0 w 21600"/>
                <a:gd name="T2" fmla="*/ 0 h 21600"/>
                <a:gd name="T3" fmla="*/ 21600 w 21600"/>
                <a:gd name="T4" fmla="*/ 21600 h 21600"/>
              </a:gdLst>
              <a:rect l="T1" t="T2" r="T3" b="T4"/>
              <a:pathLst>
                <a:path w="21600" h="21600">
                  <a:moveTo>
                    <a:pt x="10330" y="19627"/>
                  </a:moveTo>
                  <a:cubicBezTo>
                    <a:pt x="11269" y="19763"/>
                    <a:pt x="11269" y="19899"/>
                    <a:pt x="11269" y="20035"/>
                  </a:cubicBezTo>
                  <a:cubicBezTo>
                    <a:pt x="14086" y="20511"/>
                    <a:pt x="17843" y="20987"/>
                    <a:pt x="20660" y="21497"/>
                  </a:cubicBezTo>
                  <a:cubicBezTo>
                    <a:pt x="20660" y="21531"/>
                    <a:pt x="20660" y="21565"/>
                    <a:pt x="21600" y="21600"/>
                  </a:cubicBezTo>
                  <a:cubicBezTo>
                    <a:pt x="19721" y="20919"/>
                    <a:pt x="17843" y="20273"/>
                    <a:pt x="15965" y="19593"/>
                  </a:cubicBezTo>
                  <a:cubicBezTo>
                    <a:pt x="8452" y="16123"/>
                    <a:pt x="4695" y="12653"/>
                    <a:pt x="4695" y="9150"/>
                  </a:cubicBezTo>
                  <a:cubicBezTo>
                    <a:pt x="5634" y="6088"/>
                    <a:pt x="8452" y="3061"/>
                    <a:pt x="14086" y="0"/>
                  </a:cubicBezTo>
                  <a:cubicBezTo>
                    <a:pt x="11269" y="0"/>
                    <a:pt x="11269" y="0"/>
                    <a:pt x="11269" y="0"/>
                  </a:cubicBezTo>
                  <a:cubicBezTo>
                    <a:pt x="4695" y="3027"/>
                    <a:pt x="1878" y="6088"/>
                    <a:pt x="939" y="9150"/>
                  </a:cubicBezTo>
                  <a:cubicBezTo>
                    <a:pt x="0" y="12653"/>
                    <a:pt x="2817" y="16123"/>
                    <a:pt x="10330" y="19627"/>
                  </a:cubicBezTo>
                  <a:close/>
                </a:path>
              </a:pathLst>
            </a:custGeom>
            <a:solidFill>
              <a:srgbClr val="766F54">
                <a:alpha val="20000"/>
              </a:srgbClr>
            </a:solidFill>
            <a:ln cmpd="sng" cap="flat">
              <a:noFill/>
              <a:prstDash val="solid"/>
              <a:round/>
            </a:ln>
          </p:spPr>
        </p:sp>
        <p:sp>
          <p:nvSpPr>
            <p:cNvPr id="101" name="曲线"/>
            <p:cNvSpPr>
              <a:spLocks/>
            </p:cNvSpPr>
            <p:nvPr/>
          </p:nvSpPr>
          <p:spPr>
            <a:xfrm rot="0">
              <a:off x="78277" y="2944063"/>
              <a:ext cx="78276" cy="493890"/>
            </a:xfrm>
            <a:custGeom>
              <a:gdLst>
                <a:gd name="T1" fmla="*/ 0 w 21600"/>
                <a:gd name="T2" fmla="*/ 0 h 21600"/>
                <a:gd name="T3" fmla="*/ 21600 w 21600"/>
                <a:gd name="T4" fmla="*/ 21600 h 21600"/>
              </a:gdLst>
              <a:rect l="T1" t="T2" r="T3" b="T4"/>
              <a:pathLst>
                <a:path w="21600" h="21600">
                  <a:moveTo>
                    <a:pt x="0" y="0"/>
                  </a:moveTo>
                  <a:cubicBezTo>
                    <a:pt x="2541" y="3835"/>
                    <a:pt x="3811" y="7469"/>
                    <a:pt x="6352" y="11304"/>
                  </a:cubicBezTo>
                  <a:cubicBezTo>
                    <a:pt x="11435" y="14736"/>
                    <a:pt x="16517" y="18168"/>
                    <a:pt x="21600" y="21600"/>
                  </a:cubicBezTo>
                  <a:cubicBezTo>
                    <a:pt x="19058" y="17562"/>
                    <a:pt x="16517" y="13323"/>
                    <a:pt x="13976" y="9285"/>
                  </a:cubicBezTo>
                  <a:cubicBezTo>
                    <a:pt x="12705" y="9084"/>
                    <a:pt x="12705" y="8882"/>
                    <a:pt x="12705" y="8680"/>
                  </a:cubicBezTo>
                  <a:cubicBezTo>
                    <a:pt x="8894" y="5652"/>
                    <a:pt x="3811" y="2826"/>
                    <a:pt x="0" y="0"/>
                  </a:cubicBezTo>
                  <a:close/>
                </a:path>
              </a:pathLst>
            </a:custGeom>
            <a:solidFill>
              <a:srgbClr val="766F54">
                <a:alpha val="20000"/>
              </a:srgbClr>
            </a:solidFill>
            <a:ln cmpd="sng" cap="flat">
              <a:noFill/>
              <a:prstDash val="solid"/>
              <a:round/>
            </a:ln>
          </p:spPr>
        </p:sp>
        <p:sp>
          <p:nvSpPr>
            <p:cNvPr id="102" name="曲线"/>
            <p:cNvSpPr>
              <a:spLocks/>
            </p:cNvSpPr>
            <p:nvPr/>
          </p:nvSpPr>
          <p:spPr>
            <a:xfrm rot="0">
              <a:off x="769724" y="5478744"/>
              <a:ext cx="190100" cy="1025055"/>
            </a:xfrm>
            <a:custGeom>
              <a:gdLst>
                <a:gd name="T1" fmla="*/ 0 w 21600"/>
                <a:gd name="T2" fmla="*/ 0 h 21600"/>
                <a:gd name="T3" fmla="*/ 21600 w 21600"/>
                <a:gd name="T4" fmla="*/ 21600 h 21600"/>
              </a:gdLst>
              <a:rect l="T1" t="T2" r="T3" b="T4"/>
              <a:pathLst>
                <a:path w="21600" h="21600">
                  <a:moveTo>
                    <a:pt x="0" y="0"/>
                  </a:moveTo>
                  <a:cubicBezTo>
                    <a:pt x="0" y="3016"/>
                    <a:pt x="1053" y="6032"/>
                    <a:pt x="2634" y="9048"/>
                  </a:cubicBezTo>
                  <a:cubicBezTo>
                    <a:pt x="4214" y="11383"/>
                    <a:pt x="6321" y="13816"/>
                    <a:pt x="8956" y="16151"/>
                  </a:cubicBezTo>
                  <a:cubicBezTo>
                    <a:pt x="10009" y="16735"/>
                    <a:pt x="11590" y="17318"/>
                    <a:pt x="12643" y="17902"/>
                  </a:cubicBezTo>
                  <a:cubicBezTo>
                    <a:pt x="15804" y="19167"/>
                    <a:pt x="18439" y="20335"/>
                    <a:pt x="21600" y="21600"/>
                  </a:cubicBezTo>
                  <a:cubicBezTo>
                    <a:pt x="21073" y="21308"/>
                    <a:pt x="20546" y="20918"/>
                    <a:pt x="20019" y="20627"/>
                  </a:cubicBezTo>
                  <a:cubicBezTo>
                    <a:pt x="13697" y="16735"/>
                    <a:pt x="9482" y="12843"/>
                    <a:pt x="6848" y="8951"/>
                  </a:cubicBezTo>
                  <a:cubicBezTo>
                    <a:pt x="5795" y="6616"/>
                    <a:pt x="4741" y="4378"/>
                    <a:pt x="4214" y="2140"/>
                  </a:cubicBezTo>
                  <a:cubicBezTo>
                    <a:pt x="4214" y="2043"/>
                    <a:pt x="3687" y="1945"/>
                    <a:pt x="3687" y="1751"/>
                  </a:cubicBezTo>
                  <a:cubicBezTo>
                    <a:pt x="2634" y="1167"/>
                    <a:pt x="1053" y="583"/>
                    <a:pt x="0" y="0"/>
                  </a:cubicBezTo>
                  <a:close/>
                </a:path>
              </a:pathLst>
            </a:custGeom>
            <a:solidFill>
              <a:srgbClr val="766F54">
                <a:alpha val="20000"/>
              </a:srgbClr>
            </a:solidFill>
            <a:ln cmpd="sng" cap="flat">
              <a:noFill/>
              <a:prstDash val="solid"/>
              <a:round/>
            </a:ln>
          </p:spPr>
        </p:sp>
        <p:sp>
          <p:nvSpPr>
            <p:cNvPr id="103" name="曲线"/>
            <p:cNvSpPr>
              <a:spLocks/>
            </p:cNvSpPr>
            <p:nvPr/>
          </p:nvSpPr>
          <p:spPr>
            <a:xfrm rot="0">
              <a:off x="775314" y="1399026"/>
              <a:ext cx="2076201" cy="4048034"/>
            </a:xfrm>
            <a:custGeom>
              <a:gdLst>
                <a:gd name="T1" fmla="*/ 0 w 21600"/>
                <a:gd name="T2" fmla="*/ 0 h 21600"/>
                <a:gd name="T3" fmla="*/ 21600 w 21600"/>
                <a:gd name="T4" fmla="*/ 21600 h 21600"/>
              </a:gdLst>
              <a:rect l="T1" t="T2" r="T3" b="T4"/>
              <a:pathLst>
                <a:path w="21600" h="21600">
                  <a:moveTo>
                    <a:pt x="335" y="21009"/>
                  </a:moveTo>
                  <a:cubicBezTo>
                    <a:pt x="480" y="18992"/>
                    <a:pt x="1247" y="16999"/>
                    <a:pt x="2400" y="15080"/>
                  </a:cubicBezTo>
                  <a:cubicBezTo>
                    <a:pt x="3599" y="13161"/>
                    <a:pt x="5232" y="11316"/>
                    <a:pt x="7152" y="9545"/>
                  </a:cubicBezTo>
                  <a:cubicBezTo>
                    <a:pt x="9072" y="7774"/>
                    <a:pt x="11280" y="6101"/>
                    <a:pt x="13679" y="4502"/>
                  </a:cubicBezTo>
                  <a:cubicBezTo>
                    <a:pt x="14879" y="3714"/>
                    <a:pt x="16175" y="2927"/>
                    <a:pt x="17471" y="2189"/>
                  </a:cubicBezTo>
                  <a:cubicBezTo>
                    <a:pt x="18144" y="1820"/>
                    <a:pt x="18816" y="1426"/>
                    <a:pt x="19488" y="1082"/>
                  </a:cubicBezTo>
                  <a:cubicBezTo>
                    <a:pt x="20207" y="713"/>
                    <a:pt x="20880" y="369"/>
                    <a:pt x="21600" y="24"/>
                  </a:cubicBezTo>
                  <a:cubicBezTo>
                    <a:pt x="21600" y="0"/>
                    <a:pt x="21600" y="0"/>
                    <a:pt x="21600" y="0"/>
                  </a:cubicBezTo>
                  <a:cubicBezTo>
                    <a:pt x="20832" y="344"/>
                    <a:pt x="20160" y="688"/>
                    <a:pt x="19440" y="1057"/>
                  </a:cubicBezTo>
                  <a:cubicBezTo>
                    <a:pt x="18767" y="1402"/>
                    <a:pt x="18096" y="1771"/>
                    <a:pt x="17424" y="2164"/>
                  </a:cubicBezTo>
                  <a:cubicBezTo>
                    <a:pt x="16080" y="2902"/>
                    <a:pt x="14784" y="3665"/>
                    <a:pt x="13583" y="4452"/>
                  </a:cubicBezTo>
                  <a:cubicBezTo>
                    <a:pt x="11135" y="6051"/>
                    <a:pt x="8879" y="7724"/>
                    <a:pt x="6960" y="9496"/>
                  </a:cubicBezTo>
                  <a:cubicBezTo>
                    <a:pt x="4992" y="11242"/>
                    <a:pt x="3359" y="13112"/>
                    <a:pt x="2160" y="15031"/>
                  </a:cubicBezTo>
                  <a:cubicBezTo>
                    <a:pt x="912" y="16974"/>
                    <a:pt x="143" y="18967"/>
                    <a:pt x="0" y="21009"/>
                  </a:cubicBezTo>
                  <a:cubicBezTo>
                    <a:pt x="0" y="21058"/>
                    <a:pt x="0" y="21083"/>
                    <a:pt x="0" y="21132"/>
                  </a:cubicBezTo>
                  <a:cubicBezTo>
                    <a:pt x="96" y="21280"/>
                    <a:pt x="191" y="21452"/>
                    <a:pt x="335" y="21600"/>
                  </a:cubicBezTo>
                  <a:cubicBezTo>
                    <a:pt x="335" y="21403"/>
                    <a:pt x="335" y="21206"/>
                    <a:pt x="335" y="21009"/>
                  </a:cubicBezTo>
                  <a:close/>
                </a:path>
              </a:pathLst>
            </a:custGeom>
            <a:solidFill>
              <a:srgbClr val="766F54">
                <a:alpha val="20000"/>
              </a:srgbClr>
            </a:solidFill>
            <a:ln cmpd="sng" cap="flat">
              <a:noFill/>
              <a:prstDash val="solid"/>
              <a:round/>
            </a:ln>
          </p:spPr>
        </p:sp>
        <p:sp>
          <p:nvSpPr>
            <p:cNvPr id="104" name="曲线"/>
            <p:cNvSpPr>
              <a:spLocks/>
            </p:cNvSpPr>
            <p:nvPr/>
          </p:nvSpPr>
          <p:spPr>
            <a:xfrm rot="0">
              <a:off x="922550" y="6529892"/>
              <a:ext cx="162145" cy="337336"/>
            </a:xfrm>
            <a:custGeom>
              <a:gdLst>
                <a:gd name="T1" fmla="*/ 0 w 21600"/>
                <a:gd name="T2" fmla="*/ 0 h 21600"/>
                <a:gd name="T3" fmla="*/ 21600 w 21600"/>
                <a:gd name="T4" fmla="*/ 21600 h 21600"/>
              </a:gdLst>
              <a:rect l="T1" t="T2" r="T3" b="T4"/>
              <a:pathLst>
                <a:path w="21600" h="21600">
                  <a:moveTo>
                    <a:pt x="0" y="0"/>
                  </a:moveTo>
                  <a:cubicBezTo>
                    <a:pt x="4319" y="7101"/>
                    <a:pt x="9874" y="14498"/>
                    <a:pt x="16045" y="21600"/>
                  </a:cubicBezTo>
                  <a:cubicBezTo>
                    <a:pt x="21600" y="21600"/>
                    <a:pt x="21600" y="21600"/>
                    <a:pt x="21600" y="21600"/>
                  </a:cubicBezTo>
                  <a:cubicBezTo>
                    <a:pt x="14194" y="14498"/>
                    <a:pt x="6788" y="7101"/>
                    <a:pt x="0" y="0"/>
                  </a:cubicBezTo>
                  <a:close/>
                </a:path>
              </a:pathLst>
            </a:custGeom>
            <a:solidFill>
              <a:srgbClr val="766F54">
                <a:alpha val="20000"/>
              </a:srgbClr>
            </a:solidFill>
            <a:ln cmpd="sng" cap="flat">
              <a:noFill/>
              <a:prstDash val="solid"/>
              <a:round/>
            </a:ln>
          </p:spPr>
        </p:sp>
        <p:sp>
          <p:nvSpPr>
            <p:cNvPr id="105" name="曲线"/>
            <p:cNvSpPr>
              <a:spLocks/>
            </p:cNvSpPr>
            <p:nvPr/>
          </p:nvSpPr>
          <p:spPr>
            <a:xfrm rot="0">
              <a:off x="769724" y="5359465"/>
              <a:ext cx="37274" cy="221784"/>
            </a:xfrm>
            <a:custGeom>
              <a:gdLst>
                <a:gd name="T1" fmla="*/ 0 w 21600"/>
                <a:gd name="T2" fmla="*/ 0 h 21600"/>
                <a:gd name="T3" fmla="*/ 21600 w 21600"/>
                <a:gd name="T4" fmla="*/ 21600 h 21600"/>
              </a:gdLst>
              <a:rect l="T1" t="T2" r="T3" b="T4"/>
              <a:pathLst>
                <a:path w="21600" h="21600">
                  <a:moveTo>
                    <a:pt x="18900" y="19799"/>
                  </a:moveTo>
                  <a:cubicBezTo>
                    <a:pt x="18900" y="20699"/>
                    <a:pt x="21600" y="21150"/>
                    <a:pt x="21600" y="21600"/>
                  </a:cubicBezTo>
                  <a:cubicBezTo>
                    <a:pt x="21600" y="17099"/>
                    <a:pt x="21600" y="13050"/>
                    <a:pt x="21600" y="8549"/>
                  </a:cubicBezTo>
                  <a:cubicBezTo>
                    <a:pt x="13500" y="5850"/>
                    <a:pt x="8100" y="2699"/>
                    <a:pt x="2700" y="0"/>
                  </a:cubicBezTo>
                  <a:cubicBezTo>
                    <a:pt x="0" y="4049"/>
                    <a:pt x="0" y="7649"/>
                    <a:pt x="0" y="11700"/>
                  </a:cubicBezTo>
                  <a:cubicBezTo>
                    <a:pt x="5400" y="14399"/>
                    <a:pt x="13500" y="17099"/>
                    <a:pt x="18900" y="19799"/>
                  </a:cubicBezTo>
                  <a:close/>
                </a:path>
              </a:pathLst>
            </a:custGeom>
            <a:solidFill>
              <a:srgbClr val="766F54">
                <a:alpha val="20000"/>
              </a:srgbClr>
            </a:solidFill>
            <a:ln cmpd="sng" cap="flat">
              <a:noFill/>
              <a:prstDash val="solid"/>
              <a:round/>
            </a:ln>
          </p:spPr>
        </p:sp>
        <p:sp>
          <p:nvSpPr>
            <p:cNvPr id="106" name="曲线"/>
            <p:cNvSpPr>
              <a:spLocks/>
            </p:cNvSpPr>
            <p:nvPr/>
          </p:nvSpPr>
          <p:spPr>
            <a:xfrm rot="0">
              <a:off x="849864" y="6244739"/>
              <a:ext cx="238558" cy="622488"/>
            </a:xfrm>
            <a:custGeom>
              <a:gdLst>
                <a:gd name="T1" fmla="*/ 0 w 21600"/>
                <a:gd name="T2" fmla="*/ 0 h 21600"/>
                <a:gd name="T3" fmla="*/ 21600 w 21600"/>
                <a:gd name="T4" fmla="*/ 21600 h 21600"/>
              </a:gdLst>
              <a:rect l="T1" t="T2" r="T3" b="T4"/>
              <a:pathLst>
                <a:path w="21600" h="21600">
                  <a:moveTo>
                    <a:pt x="2907" y="2879"/>
                  </a:moveTo>
                  <a:cubicBezTo>
                    <a:pt x="2076" y="1920"/>
                    <a:pt x="830" y="960"/>
                    <a:pt x="0" y="0"/>
                  </a:cubicBezTo>
                  <a:cubicBezTo>
                    <a:pt x="1246" y="2559"/>
                    <a:pt x="2907" y="5119"/>
                    <a:pt x="4984" y="7679"/>
                  </a:cubicBezTo>
                  <a:cubicBezTo>
                    <a:pt x="5399" y="8480"/>
                    <a:pt x="5815" y="9119"/>
                    <a:pt x="6646" y="9919"/>
                  </a:cubicBezTo>
                  <a:cubicBezTo>
                    <a:pt x="11215" y="13759"/>
                    <a:pt x="16200" y="17760"/>
                    <a:pt x="21184" y="21600"/>
                  </a:cubicBezTo>
                  <a:cubicBezTo>
                    <a:pt x="21600" y="21600"/>
                    <a:pt x="21600" y="21600"/>
                    <a:pt x="21600" y="21600"/>
                  </a:cubicBezTo>
                  <a:cubicBezTo>
                    <a:pt x="17030" y="17439"/>
                    <a:pt x="13292" y="13280"/>
                    <a:pt x="9969" y="8959"/>
                  </a:cubicBezTo>
                  <a:cubicBezTo>
                    <a:pt x="7476" y="6879"/>
                    <a:pt x="5399" y="4960"/>
                    <a:pt x="2907" y="2879"/>
                  </a:cubicBezTo>
                  <a:close/>
                </a:path>
              </a:pathLst>
            </a:custGeom>
            <a:solidFill>
              <a:srgbClr val="766F54">
                <a:alpha val="20000"/>
              </a:srgbClr>
            </a:solidFill>
            <a:ln cmpd="sng" cap="flat">
              <a:noFill/>
              <a:prstDash val="solid"/>
              <a:round/>
            </a:ln>
          </p:spPr>
        </p:sp>
      </p:grpSp>
      <p:grpSp>
        <p:nvGrpSpPr>
          <p:cNvPr id="94" name="组合"/>
          <p:cNvGrpSpPr>
            <a:grpSpLocks/>
          </p:cNvGrpSpPr>
          <p:nvPr/>
        </p:nvGrpSpPr>
        <p:grpSpPr>
          <a:xfrm>
            <a:off x="27221" y="-785"/>
            <a:ext cx="2356673" cy="6854039"/>
            <a:chOff x="27221" y="-785"/>
            <a:chExt cx="2356673" cy="6854039"/>
          </a:xfrm>
        </p:grpSpPr>
        <p:sp>
          <p:nvSpPr>
            <p:cNvPr id="82" name="曲线"/>
            <p:cNvSpPr>
              <a:spLocks/>
            </p:cNvSpPr>
            <p:nvPr/>
          </p:nvSpPr>
          <p:spPr>
            <a:xfrm rot="0">
              <a:off x="27221" y="-785"/>
              <a:ext cx="494326" cy="4401044"/>
            </a:xfrm>
            <a:custGeom>
              <a:gdLst>
                <a:gd name="T1" fmla="*/ 0 w 21600"/>
                <a:gd name="T2" fmla="*/ 0 h 21600"/>
                <a:gd name="T3" fmla="*/ 21600 w 21600"/>
                <a:gd name="T4" fmla="*/ 21600 h 21600"/>
              </a:gdLst>
              <a:rect l="T1" t="T2" r="T3" b="T4"/>
              <a:pathLst>
                <a:path w="21600" h="21600">
                  <a:moveTo>
                    <a:pt x="1467" y="4930"/>
                  </a:moveTo>
                  <a:cubicBezTo>
                    <a:pt x="2306" y="6761"/>
                    <a:pt x="3565" y="8616"/>
                    <a:pt x="5452" y="10447"/>
                  </a:cubicBezTo>
                  <a:cubicBezTo>
                    <a:pt x="7130" y="12279"/>
                    <a:pt x="9227" y="14110"/>
                    <a:pt x="11953" y="15941"/>
                  </a:cubicBezTo>
                  <a:cubicBezTo>
                    <a:pt x="14469" y="17773"/>
                    <a:pt x="17615" y="19580"/>
                    <a:pt x="21180" y="21388"/>
                  </a:cubicBezTo>
                  <a:cubicBezTo>
                    <a:pt x="21390" y="21459"/>
                    <a:pt x="21600" y="21529"/>
                    <a:pt x="21600" y="21600"/>
                  </a:cubicBezTo>
                  <a:cubicBezTo>
                    <a:pt x="21390" y="21247"/>
                    <a:pt x="20970" y="20872"/>
                    <a:pt x="20761" y="20520"/>
                  </a:cubicBezTo>
                  <a:cubicBezTo>
                    <a:pt x="20761" y="20449"/>
                    <a:pt x="20761" y="20379"/>
                    <a:pt x="20761" y="20332"/>
                  </a:cubicBezTo>
                  <a:cubicBezTo>
                    <a:pt x="17825" y="18853"/>
                    <a:pt x="15308" y="17397"/>
                    <a:pt x="13211" y="15918"/>
                  </a:cubicBezTo>
                  <a:cubicBezTo>
                    <a:pt x="10485" y="14086"/>
                    <a:pt x="8178" y="12279"/>
                    <a:pt x="6291" y="10424"/>
                  </a:cubicBezTo>
                  <a:cubicBezTo>
                    <a:pt x="4403" y="8593"/>
                    <a:pt x="2935" y="6761"/>
                    <a:pt x="1887" y="4906"/>
                  </a:cubicBezTo>
                  <a:cubicBezTo>
                    <a:pt x="1467" y="3991"/>
                    <a:pt x="1048" y="3075"/>
                    <a:pt x="629" y="2160"/>
                  </a:cubicBezTo>
                  <a:cubicBezTo>
                    <a:pt x="419" y="1432"/>
                    <a:pt x="209" y="727"/>
                    <a:pt x="209" y="0"/>
                  </a:cubicBezTo>
                  <a:cubicBezTo>
                    <a:pt x="0" y="0"/>
                    <a:pt x="0" y="0"/>
                    <a:pt x="0" y="0"/>
                  </a:cubicBezTo>
                  <a:cubicBezTo>
                    <a:pt x="0" y="727"/>
                    <a:pt x="209" y="1432"/>
                    <a:pt x="209" y="2160"/>
                  </a:cubicBezTo>
                  <a:cubicBezTo>
                    <a:pt x="629" y="3075"/>
                    <a:pt x="838" y="3991"/>
                    <a:pt x="1467" y="4930"/>
                  </a:cubicBezTo>
                  <a:close/>
                </a:path>
              </a:pathLst>
            </a:custGeom>
            <a:solidFill>
              <a:schemeClr val="tx2"/>
            </a:solidFill>
            <a:ln cmpd="sng" cap="flat">
              <a:noFill/>
              <a:prstDash val="solid"/>
              <a:round/>
            </a:ln>
          </p:spPr>
        </p:sp>
        <p:sp>
          <p:nvSpPr>
            <p:cNvPr id="83" name="曲线"/>
            <p:cNvSpPr>
              <a:spLocks/>
            </p:cNvSpPr>
            <p:nvPr/>
          </p:nvSpPr>
          <p:spPr>
            <a:xfrm rot="0">
              <a:off x="550288" y="4316472"/>
              <a:ext cx="423435" cy="1580697"/>
            </a:xfrm>
            <a:custGeom>
              <a:gdLst>
                <a:gd name="T1" fmla="*/ 0 w 21600"/>
                <a:gd name="T2" fmla="*/ 0 h 21600"/>
                <a:gd name="T3" fmla="*/ 21600 w 21600"/>
                <a:gd name="T4" fmla="*/ 21600 h 21600"/>
              </a:gdLst>
              <a:rect l="T1" t="T2" r="T3" b="T4"/>
              <a:pathLst>
                <a:path w="21600" h="21600">
                  <a:moveTo>
                    <a:pt x="13009" y="14989"/>
                  </a:moveTo>
                  <a:cubicBezTo>
                    <a:pt x="15709" y="17214"/>
                    <a:pt x="18409" y="19439"/>
                    <a:pt x="21600" y="21600"/>
                  </a:cubicBezTo>
                  <a:cubicBezTo>
                    <a:pt x="21600" y="21141"/>
                    <a:pt x="21600" y="20618"/>
                    <a:pt x="21600" y="20160"/>
                  </a:cubicBezTo>
                  <a:cubicBezTo>
                    <a:pt x="21600" y="20094"/>
                    <a:pt x="21600" y="19963"/>
                    <a:pt x="21600" y="19898"/>
                  </a:cubicBezTo>
                  <a:cubicBezTo>
                    <a:pt x="19390" y="18196"/>
                    <a:pt x="17181" y="16494"/>
                    <a:pt x="15218" y="14792"/>
                  </a:cubicBezTo>
                  <a:cubicBezTo>
                    <a:pt x="9327" y="9949"/>
                    <a:pt x="4172" y="4974"/>
                    <a:pt x="0" y="0"/>
                  </a:cubicBezTo>
                  <a:cubicBezTo>
                    <a:pt x="490" y="1374"/>
                    <a:pt x="981" y="2749"/>
                    <a:pt x="1718" y="4123"/>
                  </a:cubicBezTo>
                  <a:cubicBezTo>
                    <a:pt x="5154" y="7789"/>
                    <a:pt x="8836" y="11389"/>
                    <a:pt x="13009" y="14989"/>
                  </a:cubicBezTo>
                  <a:close/>
                </a:path>
              </a:pathLst>
            </a:custGeom>
            <a:solidFill>
              <a:schemeClr val="tx2"/>
            </a:solidFill>
            <a:ln cmpd="sng" cap="flat">
              <a:noFill/>
              <a:prstDash val="solid"/>
              <a:round/>
            </a:ln>
          </p:spPr>
        </p:sp>
        <p:sp>
          <p:nvSpPr>
            <p:cNvPr id="84" name="曲线"/>
            <p:cNvSpPr>
              <a:spLocks/>
            </p:cNvSpPr>
            <p:nvPr/>
          </p:nvSpPr>
          <p:spPr>
            <a:xfrm rot="0">
              <a:off x="1006294" y="5862682"/>
              <a:ext cx="431099" cy="990570"/>
            </a:xfrm>
            <a:custGeom>
              <a:gdLst>
                <a:gd name="T1" fmla="*/ 0 w 21600"/>
                <a:gd name="T2" fmla="*/ 0 h 21600"/>
                <a:gd name="T3" fmla="*/ 21600 w 21600"/>
                <a:gd name="T4" fmla="*/ 21600 h 21600"/>
              </a:gdLst>
              <a:rect l="T1" t="T2" r="T3" b="T4"/>
              <a:pathLst>
                <a:path w="21600" h="21600">
                  <a:moveTo>
                    <a:pt x="1440" y="1565"/>
                  </a:moveTo>
                  <a:cubicBezTo>
                    <a:pt x="959" y="1043"/>
                    <a:pt x="480" y="521"/>
                    <a:pt x="0" y="0"/>
                  </a:cubicBezTo>
                  <a:cubicBezTo>
                    <a:pt x="0" y="939"/>
                    <a:pt x="0" y="1982"/>
                    <a:pt x="240" y="3026"/>
                  </a:cubicBezTo>
                  <a:cubicBezTo>
                    <a:pt x="3360" y="6469"/>
                    <a:pt x="6480" y="9913"/>
                    <a:pt x="10079" y="13252"/>
                  </a:cubicBezTo>
                  <a:cubicBezTo>
                    <a:pt x="12960" y="16069"/>
                    <a:pt x="16079" y="18886"/>
                    <a:pt x="19199" y="21599"/>
                  </a:cubicBezTo>
                  <a:cubicBezTo>
                    <a:pt x="21600" y="21599"/>
                    <a:pt x="21600" y="21599"/>
                    <a:pt x="21600" y="21599"/>
                  </a:cubicBezTo>
                  <a:cubicBezTo>
                    <a:pt x="18240" y="18782"/>
                    <a:pt x="15120" y="15860"/>
                    <a:pt x="12000" y="12834"/>
                  </a:cubicBezTo>
                  <a:cubicBezTo>
                    <a:pt x="8159" y="9182"/>
                    <a:pt x="4799" y="5321"/>
                    <a:pt x="1440" y="1565"/>
                  </a:cubicBezTo>
                  <a:close/>
                </a:path>
              </a:pathLst>
            </a:custGeom>
            <a:solidFill>
              <a:schemeClr val="tx2"/>
            </a:solidFill>
            <a:ln cmpd="sng" cap="flat">
              <a:noFill/>
              <a:prstDash val="solid"/>
              <a:round/>
            </a:ln>
          </p:spPr>
        </p:sp>
        <p:sp>
          <p:nvSpPr>
            <p:cNvPr id="85" name="曲线"/>
            <p:cNvSpPr>
              <a:spLocks/>
            </p:cNvSpPr>
            <p:nvPr/>
          </p:nvSpPr>
          <p:spPr>
            <a:xfrm rot="0">
              <a:off x="521548" y="4364372"/>
              <a:ext cx="551806" cy="2235968"/>
            </a:xfrm>
            <a:custGeom>
              <a:gdLst>
                <a:gd name="T1" fmla="*/ 0 w 21600"/>
                <a:gd name="T2" fmla="*/ 0 h 21600"/>
                <a:gd name="T3" fmla="*/ 21600 w 21600"/>
                <a:gd name="T4" fmla="*/ 21600 h 21600"/>
              </a:gdLst>
              <a:rect l="T1" t="T2" r="T3" b="T4"/>
              <a:pathLst>
                <a:path w="21600" h="21600">
                  <a:moveTo>
                    <a:pt x="18970" y="18917"/>
                  </a:moveTo>
                  <a:cubicBezTo>
                    <a:pt x="17467" y="17946"/>
                    <a:pt x="15965" y="16928"/>
                    <a:pt x="14650" y="15910"/>
                  </a:cubicBezTo>
                  <a:cubicBezTo>
                    <a:pt x="10706" y="12997"/>
                    <a:pt x="7700" y="9990"/>
                    <a:pt x="5446" y="6984"/>
                  </a:cubicBezTo>
                  <a:cubicBezTo>
                    <a:pt x="4132" y="5504"/>
                    <a:pt x="3193" y="3977"/>
                    <a:pt x="2441" y="2451"/>
                  </a:cubicBezTo>
                  <a:cubicBezTo>
                    <a:pt x="1690" y="1618"/>
                    <a:pt x="751" y="832"/>
                    <a:pt x="0" y="0"/>
                  </a:cubicBezTo>
                  <a:cubicBezTo>
                    <a:pt x="939" y="2358"/>
                    <a:pt x="2253" y="4717"/>
                    <a:pt x="3944" y="7030"/>
                  </a:cubicBezTo>
                  <a:cubicBezTo>
                    <a:pt x="6198" y="10083"/>
                    <a:pt x="9203" y="13089"/>
                    <a:pt x="12959" y="16049"/>
                  </a:cubicBezTo>
                  <a:cubicBezTo>
                    <a:pt x="14838" y="17483"/>
                    <a:pt x="16904" y="18963"/>
                    <a:pt x="19346" y="20397"/>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mpd="sng" cap="flat">
              <a:noFill/>
              <a:prstDash val="solid"/>
              <a:round/>
            </a:ln>
          </p:spPr>
        </p:sp>
        <p:sp>
          <p:nvSpPr>
            <p:cNvPr id="86" name="曲线"/>
            <p:cNvSpPr>
              <a:spLocks/>
            </p:cNvSpPr>
            <p:nvPr/>
          </p:nvSpPr>
          <p:spPr>
            <a:xfrm rot="0">
              <a:off x="467899" y="1289198"/>
              <a:ext cx="174355" cy="3027274"/>
            </a:xfrm>
            <a:custGeom>
              <a:gdLst>
                <a:gd name="T1" fmla="*/ 0 w 21600"/>
                <a:gd name="T2" fmla="*/ 0 h 21600"/>
                <a:gd name="T3" fmla="*/ 21600 w 21600"/>
                <a:gd name="T4" fmla="*/ 21600 h 21600"/>
              </a:gdLst>
              <a:rect l="T1" t="T2" r="T3" b="T4"/>
              <a:pathLst>
                <a:path w="21600" h="21600">
                  <a:moveTo>
                    <a:pt x="10200" y="21600"/>
                  </a:moveTo>
                  <a:cubicBezTo>
                    <a:pt x="9000" y="21190"/>
                    <a:pt x="8400" y="20781"/>
                    <a:pt x="7799" y="20371"/>
                  </a:cubicBezTo>
                  <a:cubicBezTo>
                    <a:pt x="4799" y="18085"/>
                    <a:pt x="3000" y="15833"/>
                    <a:pt x="3000" y="13581"/>
                  </a:cubicBezTo>
                  <a:cubicBezTo>
                    <a:pt x="3000" y="11294"/>
                    <a:pt x="4799" y="9042"/>
                    <a:pt x="7799" y="6756"/>
                  </a:cubicBezTo>
                  <a:cubicBezTo>
                    <a:pt x="9000" y="5630"/>
                    <a:pt x="10799" y="4504"/>
                    <a:pt x="13199" y="3378"/>
                  </a:cubicBezTo>
                  <a:cubicBezTo>
                    <a:pt x="15600" y="2252"/>
                    <a:pt x="17999" y="1126"/>
                    <a:pt x="21600" y="0"/>
                  </a:cubicBezTo>
                  <a:cubicBezTo>
                    <a:pt x="20999" y="0"/>
                    <a:pt x="20999" y="0"/>
                    <a:pt x="20999" y="0"/>
                  </a:cubicBezTo>
                  <a:cubicBezTo>
                    <a:pt x="17400" y="1126"/>
                    <a:pt x="14399" y="2252"/>
                    <a:pt x="11999" y="3378"/>
                  </a:cubicBezTo>
                  <a:cubicBezTo>
                    <a:pt x="9600" y="4504"/>
                    <a:pt x="7799" y="5630"/>
                    <a:pt x="5999" y="6756"/>
                  </a:cubicBezTo>
                  <a:cubicBezTo>
                    <a:pt x="2400" y="9008"/>
                    <a:pt x="600" y="11294"/>
                    <a:pt x="600" y="13581"/>
                  </a:cubicBezTo>
                  <a:cubicBezTo>
                    <a:pt x="0" y="15730"/>
                    <a:pt x="1199" y="17914"/>
                    <a:pt x="4199" y="20098"/>
                  </a:cubicBezTo>
                  <a:cubicBezTo>
                    <a:pt x="5999" y="20576"/>
                    <a:pt x="7799" y="21088"/>
                    <a:pt x="9600" y="21565"/>
                  </a:cubicBezTo>
                  <a:cubicBezTo>
                    <a:pt x="9600" y="21565"/>
                    <a:pt x="10200" y="21600"/>
                    <a:pt x="10200" y="21600"/>
                  </a:cubicBezTo>
                  <a:close/>
                </a:path>
              </a:pathLst>
            </a:custGeom>
            <a:solidFill>
              <a:schemeClr val="tx2"/>
            </a:solidFill>
            <a:ln cmpd="sng" cap="flat">
              <a:noFill/>
              <a:prstDash val="solid"/>
              <a:round/>
            </a:ln>
          </p:spPr>
        </p:sp>
        <p:sp>
          <p:nvSpPr>
            <p:cNvPr id="87" name="曲线"/>
            <p:cNvSpPr>
              <a:spLocks/>
            </p:cNvSpPr>
            <p:nvPr/>
          </p:nvSpPr>
          <p:spPr>
            <a:xfrm rot="0">
              <a:off x="1111674" y="6571600"/>
              <a:ext cx="134119" cy="281652"/>
            </a:xfrm>
            <a:custGeom>
              <a:gdLst>
                <a:gd name="T1" fmla="*/ 0 w 21600"/>
                <a:gd name="T2" fmla="*/ 0 h 21600"/>
                <a:gd name="T3" fmla="*/ 21600 w 21600"/>
                <a:gd name="T4" fmla="*/ 21600 h 21600"/>
              </a:gdLst>
              <a:rect l="T1" t="T2" r="T3" b="T4"/>
              <a:pathLst>
                <a:path w="21600" h="21600">
                  <a:moveTo>
                    <a:pt x="16971" y="21600"/>
                  </a:moveTo>
                  <a:cubicBezTo>
                    <a:pt x="21600" y="21600"/>
                    <a:pt x="21600" y="21600"/>
                    <a:pt x="21600" y="21600"/>
                  </a:cubicBezTo>
                  <a:cubicBezTo>
                    <a:pt x="13885" y="14644"/>
                    <a:pt x="6942" y="7322"/>
                    <a:pt x="0" y="0"/>
                  </a:cubicBezTo>
                  <a:cubicBezTo>
                    <a:pt x="4628" y="7322"/>
                    <a:pt x="10028" y="14644"/>
                    <a:pt x="16971" y="21600"/>
                  </a:cubicBezTo>
                  <a:close/>
                </a:path>
              </a:pathLst>
            </a:custGeom>
            <a:solidFill>
              <a:schemeClr val="tx2"/>
            </a:solidFill>
            <a:ln cmpd="sng" cap="flat">
              <a:noFill/>
              <a:prstDash val="solid"/>
              <a:round/>
            </a:ln>
          </p:spPr>
        </p:sp>
        <p:sp>
          <p:nvSpPr>
            <p:cNvPr id="88" name="曲线"/>
            <p:cNvSpPr>
              <a:spLocks/>
            </p:cNvSpPr>
            <p:nvPr/>
          </p:nvSpPr>
          <p:spPr>
            <a:xfrm rot="0">
              <a:off x="502388" y="4107629"/>
              <a:ext cx="82387" cy="511571"/>
            </a:xfrm>
            <a:custGeom>
              <a:gdLst>
                <a:gd name="T1" fmla="*/ 0 w 21600"/>
                <a:gd name="T2" fmla="*/ 0 h 21600"/>
                <a:gd name="T3" fmla="*/ 21600 w 21600"/>
                <a:gd name="T4" fmla="*/ 21600 h 21600"/>
              </a:gdLst>
              <a:rect l="T1" t="T2" r="T3" b="T4"/>
              <a:pathLst>
                <a:path w="21600" h="21600">
                  <a:moveTo>
                    <a:pt x="5082" y="10900"/>
                  </a:moveTo>
                  <a:cubicBezTo>
                    <a:pt x="10164" y="14534"/>
                    <a:pt x="16517" y="17966"/>
                    <a:pt x="21600" y="21600"/>
                  </a:cubicBezTo>
                  <a:cubicBezTo>
                    <a:pt x="17788" y="17360"/>
                    <a:pt x="15246" y="13121"/>
                    <a:pt x="12705" y="8882"/>
                  </a:cubicBezTo>
                  <a:cubicBezTo>
                    <a:pt x="12705" y="8882"/>
                    <a:pt x="11435" y="8680"/>
                    <a:pt x="11435" y="8680"/>
                  </a:cubicBezTo>
                  <a:cubicBezTo>
                    <a:pt x="7623" y="5854"/>
                    <a:pt x="3811" y="2826"/>
                    <a:pt x="0" y="0"/>
                  </a:cubicBezTo>
                  <a:cubicBezTo>
                    <a:pt x="0" y="403"/>
                    <a:pt x="0" y="1009"/>
                    <a:pt x="0" y="1614"/>
                  </a:cubicBezTo>
                  <a:cubicBezTo>
                    <a:pt x="1270" y="4642"/>
                    <a:pt x="3811" y="7872"/>
                    <a:pt x="5082" y="10900"/>
                  </a:cubicBezTo>
                  <a:close/>
                </a:path>
              </a:pathLst>
            </a:custGeom>
            <a:solidFill>
              <a:schemeClr val="tx2"/>
            </a:solidFill>
            <a:ln cmpd="sng" cap="flat">
              <a:noFill/>
              <a:prstDash val="solid"/>
              <a:round/>
            </a:ln>
          </p:spPr>
        </p:sp>
        <p:sp>
          <p:nvSpPr>
            <p:cNvPr id="89" name="曲线"/>
            <p:cNvSpPr>
              <a:spLocks/>
            </p:cNvSpPr>
            <p:nvPr/>
          </p:nvSpPr>
          <p:spPr>
            <a:xfrm rot="0">
              <a:off x="973722" y="3145799"/>
              <a:ext cx="1410172" cy="2716882"/>
            </a:xfrm>
            <a:custGeom>
              <a:gdLst>
                <a:gd name="T1" fmla="*/ 0 w 21600"/>
                <a:gd name="T2" fmla="*/ 0 h 21600"/>
                <a:gd name="T3" fmla="*/ 21600 w 21600"/>
                <a:gd name="T4" fmla="*/ 21600 h 21600"/>
              </a:gdLst>
              <a:rect l="T1" t="T2" r="T3" b="T4"/>
              <a:pathLst>
                <a:path w="21600" h="21600">
                  <a:moveTo>
                    <a:pt x="587" y="21029"/>
                  </a:moveTo>
                  <a:cubicBezTo>
                    <a:pt x="661" y="19052"/>
                    <a:pt x="1395" y="17036"/>
                    <a:pt x="2571" y="15097"/>
                  </a:cubicBezTo>
                  <a:cubicBezTo>
                    <a:pt x="3746" y="13195"/>
                    <a:pt x="5363" y="11332"/>
                    <a:pt x="7273" y="9583"/>
                  </a:cubicBezTo>
                  <a:cubicBezTo>
                    <a:pt x="9110" y="7795"/>
                    <a:pt x="11314" y="6122"/>
                    <a:pt x="13738" y="4525"/>
                  </a:cubicBezTo>
                  <a:cubicBezTo>
                    <a:pt x="14914" y="3726"/>
                    <a:pt x="16163" y="2928"/>
                    <a:pt x="17485" y="2205"/>
                  </a:cubicBezTo>
                  <a:cubicBezTo>
                    <a:pt x="18146" y="1825"/>
                    <a:pt x="18808" y="1445"/>
                    <a:pt x="19469" y="1064"/>
                  </a:cubicBezTo>
                  <a:cubicBezTo>
                    <a:pt x="20130" y="722"/>
                    <a:pt x="20865" y="342"/>
                    <a:pt x="21600" y="0"/>
                  </a:cubicBezTo>
                  <a:cubicBezTo>
                    <a:pt x="21526" y="0"/>
                    <a:pt x="21526" y="0"/>
                    <a:pt x="21526" y="0"/>
                  </a:cubicBezTo>
                  <a:cubicBezTo>
                    <a:pt x="20791" y="342"/>
                    <a:pt x="20057" y="684"/>
                    <a:pt x="19395" y="1026"/>
                  </a:cubicBezTo>
                  <a:cubicBezTo>
                    <a:pt x="18734" y="1407"/>
                    <a:pt x="18073" y="1787"/>
                    <a:pt x="17412" y="2129"/>
                  </a:cubicBezTo>
                  <a:cubicBezTo>
                    <a:pt x="16016" y="2890"/>
                    <a:pt x="14767" y="3650"/>
                    <a:pt x="13591" y="4449"/>
                  </a:cubicBezTo>
                  <a:cubicBezTo>
                    <a:pt x="11093" y="6046"/>
                    <a:pt x="8889" y="7719"/>
                    <a:pt x="6979" y="9469"/>
                  </a:cubicBezTo>
                  <a:cubicBezTo>
                    <a:pt x="4995" y="11256"/>
                    <a:pt x="3379" y="13119"/>
                    <a:pt x="2204" y="15059"/>
                  </a:cubicBezTo>
                  <a:cubicBezTo>
                    <a:pt x="955" y="16922"/>
                    <a:pt x="220" y="18900"/>
                    <a:pt x="0" y="20877"/>
                  </a:cubicBezTo>
                  <a:cubicBezTo>
                    <a:pt x="220" y="21105"/>
                    <a:pt x="367" y="21333"/>
                    <a:pt x="514" y="21600"/>
                  </a:cubicBezTo>
                  <a:cubicBezTo>
                    <a:pt x="514" y="21409"/>
                    <a:pt x="514" y="21219"/>
                    <a:pt x="587" y="21029"/>
                  </a:cubicBezTo>
                  <a:close/>
                </a:path>
              </a:pathLst>
            </a:custGeom>
            <a:solidFill>
              <a:schemeClr val="tx2"/>
            </a:solidFill>
            <a:ln cmpd="sng" cap="flat">
              <a:noFill/>
              <a:prstDash val="solid"/>
              <a:round/>
            </a:ln>
          </p:spPr>
        </p:sp>
        <p:sp>
          <p:nvSpPr>
            <p:cNvPr id="90" name="曲线"/>
            <p:cNvSpPr>
              <a:spLocks/>
            </p:cNvSpPr>
            <p:nvPr/>
          </p:nvSpPr>
          <p:spPr>
            <a:xfrm rot="0">
              <a:off x="1073354" y="6600340"/>
              <a:ext cx="120707" cy="252911"/>
            </a:xfrm>
            <a:custGeom>
              <a:gdLst>
                <a:gd name="T1" fmla="*/ 0 w 21600"/>
                <a:gd name="T2" fmla="*/ 0 h 21600"/>
                <a:gd name="T3" fmla="*/ 21600 w 21600"/>
                <a:gd name="T4" fmla="*/ 21600 h 21600"/>
              </a:gdLst>
              <a:rect l="T1" t="T2" r="T3" b="T4"/>
              <a:pathLst>
                <a:path w="21600" h="21600">
                  <a:moveTo>
                    <a:pt x="0" y="0"/>
                  </a:moveTo>
                  <a:cubicBezTo>
                    <a:pt x="4320" y="7335"/>
                    <a:pt x="10367" y="14671"/>
                    <a:pt x="16416" y="21600"/>
                  </a:cubicBezTo>
                  <a:cubicBezTo>
                    <a:pt x="21600" y="21600"/>
                    <a:pt x="21600" y="21600"/>
                    <a:pt x="21600" y="21600"/>
                  </a:cubicBezTo>
                  <a:cubicBezTo>
                    <a:pt x="13824" y="14671"/>
                    <a:pt x="6911" y="7335"/>
                    <a:pt x="0" y="0"/>
                  </a:cubicBezTo>
                  <a:close/>
                </a:path>
              </a:pathLst>
            </a:custGeom>
            <a:solidFill>
              <a:schemeClr val="tx2"/>
            </a:solidFill>
            <a:ln cmpd="sng" cap="flat">
              <a:noFill/>
              <a:prstDash val="solid"/>
              <a:round/>
            </a:ln>
          </p:spPr>
        </p:sp>
        <p:sp>
          <p:nvSpPr>
            <p:cNvPr id="91" name="曲线"/>
            <p:cNvSpPr>
              <a:spLocks/>
            </p:cNvSpPr>
            <p:nvPr/>
          </p:nvSpPr>
          <p:spPr>
            <a:xfrm rot="0">
              <a:off x="973722" y="5897170"/>
              <a:ext cx="137951" cy="674430"/>
            </a:xfrm>
            <a:custGeom>
              <a:gdLst>
                <a:gd name="T1" fmla="*/ 0 w 21600"/>
                <a:gd name="T2" fmla="*/ 0 h 21600"/>
                <a:gd name="T3" fmla="*/ 21600 w 21600"/>
                <a:gd name="T4" fmla="*/ 21600 h 21600"/>
              </a:gdLst>
              <a:rect l="T1" t="T2" r="T3" b="T4"/>
              <a:pathLst>
                <a:path w="21600" h="21600">
                  <a:moveTo>
                    <a:pt x="0" y="0"/>
                  </a:moveTo>
                  <a:cubicBezTo>
                    <a:pt x="0" y="4595"/>
                    <a:pt x="1489" y="9191"/>
                    <a:pt x="5213" y="13634"/>
                  </a:cubicBezTo>
                  <a:cubicBezTo>
                    <a:pt x="8193" y="15012"/>
                    <a:pt x="10427" y="16544"/>
                    <a:pt x="13406" y="17923"/>
                  </a:cubicBezTo>
                  <a:cubicBezTo>
                    <a:pt x="16386" y="19148"/>
                    <a:pt x="18620" y="20374"/>
                    <a:pt x="21600" y="21600"/>
                  </a:cubicBezTo>
                  <a:cubicBezTo>
                    <a:pt x="20855" y="21293"/>
                    <a:pt x="20855" y="20987"/>
                    <a:pt x="20110" y="20680"/>
                  </a:cubicBezTo>
                  <a:cubicBezTo>
                    <a:pt x="11917" y="15012"/>
                    <a:pt x="7448" y="9191"/>
                    <a:pt x="5958" y="3370"/>
                  </a:cubicBezTo>
                  <a:cubicBezTo>
                    <a:pt x="5213" y="2757"/>
                    <a:pt x="3724" y="2297"/>
                    <a:pt x="2979" y="1685"/>
                  </a:cubicBezTo>
                  <a:cubicBezTo>
                    <a:pt x="1489" y="1072"/>
                    <a:pt x="744" y="459"/>
                    <a:pt x="0" y="0"/>
                  </a:cubicBezTo>
                  <a:close/>
                </a:path>
              </a:pathLst>
            </a:custGeom>
            <a:solidFill>
              <a:schemeClr val="tx2"/>
            </a:solidFill>
            <a:ln cmpd="sng" cap="flat">
              <a:noFill/>
              <a:prstDash val="solid"/>
              <a:round/>
            </a:ln>
          </p:spPr>
        </p:sp>
        <p:sp>
          <p:nvSpPr>
            <p:cNvPr id="92" name="曲线"/>
            <p:cNvSpPr>
              <a:spLocks/>
            </p:cNvSpPr>
            <p:nvPr/>
          </p:nvSpPr>
          <p:spPr>
            <a:xfrm rot="0">
              <a:off x="973722" y="5772629"/>
              <a:ext cx="38319" cy="228004"/>
            </a:xfrm>
            <a:custGeom>
              <a:gdLst>
                <a:gd name="T1" fmla="*/ 0 w 21600"/>
                <a:gd name="T2" fmla="*/ 0 h 21600"/>
                <a:gd name="T3" fmla="*/ 21600 w 21600"/>
                <a:gd name="T4" fmla="*/ 21600 h 21600"/>
              </a:gdLst>
              <a:rect l="T1" t="T2" r="T3" b="T4"/>
              <a:pathLst>
                <a:path w="21600" h="21600">
                  <a:moveTo>
                    <a:pt x="0" y="11700"/>
                  </a:moveTo>
                  <a:cubicBezTo>
                    <a:pt x="2700" y="13049"/>
                    <a:pt x="5400" y="14849"/>
                    <a:pt x="10800" y="16649"/>
                  </a:cubicBezTo>
                  <a:cubicBezTo>
                    <a:pt x="13500" y="18449"/>
                    <a:pt x="18899" y="19799"/>
                    <a:pt x="21600" y="21600"/>
                  </a:cubicBezTo>
                  <a:cubicBezTo>
                    <a:pt x="18899" y="17099"/>
                    <a:pt x="18899" y="12599"/>
                    <a:pt x="18899" y="8550"/>
                  </a:cubicBezTo>
                  <a:cubicBezTo>
                    <a:pt x="13500" y="5399"/>
                    <a:pt x="8099" y="2699"/>
                    <a:pt x="0" y="0"/>
                  </a:cubicBezTo>
                  <a:cubicBezTo>
                    <a:pt x="0" y="450"/>
                    <a:pt x="0" y="1350"/>
                    <a:pt x="0" y="1800"/>
                  </a:cubicBezTo>
                  <a:cubicBezTo>
                    <a:pt x="0" y="4950"/>
                    <a:pt x="0" y="8550"/>
                    <a:pt x="0" y="11700"/>
                  </a:cubicBezTo>
                  <a:close/>
                </a:path>
              </a:pathLst>
            </a:custGeom>
            <a:solidFill>
              <a:schemeClr val="tx2"/>
            </a:solidFill>
            <a:ln cmpd="sng" cap="flat">
              <a:noFill/>
              <a:prstDash val="solid"/>
              <a:round/>
            </a:ln>
          </p:spPr>
        </p:sp>
        <p:sp>
          <p:nvSpPr>
            <p:cNvPr id="93" name="曲线"/>
            <p:cNvSpPr>
              <a:spLocks/>
            </p:cNvSpPr>
            <p:nvPr/>
          </p:nvSpPr>
          <p:spPr>
            <a:xfrm rot="0">
              <a:off x="1006294" y="6322521"/>
              <a:ext cx="210759" cy="530731"/>
            </a:xfrm>
            <a:custGeom>
              <a:gdLst>
                <a:gd name="T1" fmla="*/ 0 w 21600"/>
                <a:gd name="T2" fmla="*/ 0 h 21600"/>
                <a:gd name="T3" fmla="*/ 21600 w 21600"/>
                <a:gd name="T4" fmla="*/ 21600 h 21600"/>
              </a:gdLst>
              <a:rect l="T1" t="T2" r="T3" b="T4"/>
              <a:pathLst>
                <a:path w="21600" h="21600">
                  <a:moveTo>
                    <a:pt x="5399" y="5448"/>
                  </a:moveTo>
                  <a:cubicBezTo>
                    <a:pt x="3436" y="3697"/>
                    <a:pt x="1963" y="1751"/>
                    <a:pt x="0" y="0"/>
                  </a:cubicBezTo>
                  <a:cubicBezTo>
                    <a:pt x="1472" y="3113"/>
                    <a:pt x="3436" y="6421"/>
                    <a:pt x="5399" y="9535"/>
                  </a:cubicBezTo>
                  <a:cubicBezTo>
                    <a:pt x="5890" y="10118"/>
                    <a:pt x="6381" y="10702"/>
                    <a:pt x="6872" y="11286"/>
                  </a:cubicBezTo>
                  <a:cubicBezTo>
                    <a:pt x="10800" y="14789"/>
                    <a:pt x="14727" y="18291"/>
                    <a:pt x="19145" y="21600"/>
                  </a:cubicBezTo>
                  <a:cubicBezTo>
                    <a:pt x="21600" y="21600"/>
                    <a:pt x="21600" y="21600"/>
                    <a:pt x="21600" y="21600"/>
                  </a:cubicBezTo>
                  <a:cubicBezTo>
                    <a:pt x="17181" y="17902"/>
                    <a:pt x="13745" y="14010"/>
                    <a:pt x="10800" y="10118"/>
                  </a:cubicBezTo>
                  <a:cubicBezTo>
                    <a:pt x="8836" y="8562"/>
                    <a:pt x="7363" y="7005"/>
                    <a:pt x="5399" y="5448"/>
                  </a:cubicBezTo>
                  <a:close/>
                </a:path>
              </a:pathLst>
            </a:custGeom>
            <a:solidFill>
              <a:schemeClr val="tx2"/>
            </a:solidFill>
            <a:ln cmpd="sng" cap="flat">
              <a:noFill/>
              <a:prstDash val="solid"/>
              <a:round/>
            </a:ln>
          </p:spPr>
        </p:sp>
      </p:grpSp>
      <p:sp>
        <p:nvSpPr>
          <p:cNvPr id="81" name="矩形"/>
          <p:cNvSpPr>
            <a:spLocks/>
          </p:cNvSpPr>
          <p:nvPr/>
        </p:nvSpPr>
        <p:spPr>
          <a:xfrm rot="0">
            <a:off x="0" y="0"/>
            <a:ext cx="182880" cy="6858000"/>
          </a:xfrm>
          <a:prstGeom prst="rect"/>
          <a:solidFill>
            <a:schemeClr val="tx2"/>
          </a:solidFill>
          <a:ln w="9525" cmpd="sng" cap="flat">
            <a:noFill/>
            <a:prstDash val="solid"/>
            <a:round/>
          </a:ln>
        </p:spPr>
      </p:sp>
      <p:sp>
        <p:nvSpPr>
          <p:cNvPr id="75" name="文本框"/>
          <p:cNvSpPr>
            <a:spLocks noGrp="1"/>
          </p:cNvSpPr>
          <p:nvPr>
            <p:ph type="ctrTitle"/>
          </p:nvPr>
        </p:nvSpPr>
        <p:spPr>
          <a:xfrm rot="0">
            <a:off x="2589213" y="2514600"/>
            <a:ext cx="8915399" cy="22627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rgbClr val="262626"/>
                </a:solidFill>
                <a:latin typeface="Century Gothic" pitchFamily="0" charset="0"/>
                <a:ea typeface="幼圆" pitchFamily="0" charset="0"/>
                <a:cs typeface="Lucida Sans"/>
              </a:rPr>
              <a:t>Click to edit Master title style</a:t>
            </a:r>
            <a:endParaRPr lang="zh-CN" altLang="en-US" sz="5400" b="0" i="0" u="none" strike="noStrike" kern="1200" cap="none" spc="0" baseline="0">
              <a:solidFill>
                <a:srgbClr val="262626"/>
              </a:solidFill>
              <a:latin typeface="Century Gothic" pitchFamily="0" charset="0"/>
              <a:ea typeface="幼圆" pitchFamily="0" charset="0"/>
              <a:cs typeface="Lucida Sans"/>
            </a:endParaRPr>
          </a:p>
        </p:txBody>
      </p:sp>
      <p:sp>
        <p:nvSpPr>
          <p:cNvPr id="76" name="文本框"/>
          <p:cNvSpPr>
            <a:spLocks noGrp="1"/>
          </p:cNvSpPr>
          <p:nvPr>
            <p:ph type="subTitle" idx="1"/>
          </p:nvPr>
        </p:nvSpPr>
        <p:spPr>
          <a:xfrm rot="0">
            <a:off x="2589213" y="4777379"/>
            <a:ext cx="8915399" cy="11262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595959"/>
                </a:solidFill>
                <a:latin typeface="Century Gothic" pitchFamily="0" charset="0"/>
                <a:ea typeface="幼圆" pitchFamily="0" charset="0"/>
                <a:cs typeface="Lucida Sans"/>
              </a:rPr>
              <a:t>Click to edit Master subtitle style</a:t>
            </a:r>
            <a:endParaRPr lang="zh-CN" altLang="en-US" sz="1800" b="0" i="0" u="none" strike="noStrike" kern="1200" cap="none" spc="0" baseline="0">
              <a:solidFill>
                <a:srgbClr val="595959"/>
              </a:solidFill>
              <a:latin typeface="Century Gothic" pitchFamily="0" charset="0"/>
              <a:ea typeface="幼圆" pitchFamily="0" charset="0"/>
              <a:cs typeface="Lucida Sans"/>
            </a:endParaRPr>
          </a:p>
        </p:txBody>
      </p:sp>
      <p:sp>
        <p:nvSpPr>
          <p:cNvPr id="77" name="文本框"/>
          <p:cNvSpPr>
            <a:spLocks noGrp="1"/>
          </p:cNvSpPr>
          <p:nvPr>
            <p:ph type="dt" idx="10"/>
          </p:nvPr>
        </p:nvSpPr>
        <p:spPr>
          <a:xfrm rot="0">
            <a:off x="10361612" y="6130437"/>
            <a:ext cx="1146283" cy="370396"/>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Century Gothic" pitchFamily="0" charset="0"/>
              <a:ea typeface="幼圆" pitchFamily="0" charset="0"/>
              <a:cs typeface="Century Gothic" pitchFamily="0" charset="0"/>
            </a:endParaRPr>
          </a:p>
        </p:txBody>
      </p:sp>
      <p:sp>
        <p:nvSpPr>
          <p:cNvPr id="78" name="文本框"/>
          <p:cNvSpPr>
            <a:spLocks noGrp="1"/>
          </p:cNvSpPr>
          <p:nvPr>
            <p:ph type="ftr"/>
          </p:nvPr>
        </p:nvSpPr>
        <p:spPr>
          <a:xfrm rot="0">
            <a:off x="2589212" y="6135808"/>
            <a:ext cx="7619998"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Century Gothic" pitchFamily="0" charset="0"/>
              <a:ea typeface="幼圆" pitchFamily="0" charset="0"/>
              <a:cs typeface="Century Gothic" pitchFamily="0" charset="0"/>
            </a:endParaRPr>
          </a:p>
        </p:txBody>
      </p:sp>
      <p:sp>
        <p:nvSpPr>
          <p:cNvPr id="79" name="曲线"/>
          <p:cNvSpPr>
            <a:spLocks/>
          </p:cNvSpPr>
          <p:nvPr/>
        </p:nvSpPr>
        <p:spPr>
          <a:xfrm rot="0">
            <a:off x="0" y="4323810"/>
            <a:ext cx="1744651" cy="778589"/>
          </a:xfrm>
          <a:custGeom>
            <a:gdLst>
              <a:gd name="T1" fmla="*/ 0 w 21600"/>
              <a:gd name="T2" fmla="*/ 0 h 21600"/>
              <a:gd name="T3" fmla="*/ 21600 w 21600"/>
              <a:gd name="T4" fmla="*/ 21600 h 21600"/>
            </a:gdLst>
            <a:rect l="T1" t="T2" r="T3" b="T4"/>
            <a:pathLst>
              <a:path w="21600" h="21600">
                <a:moveTo>
                  <a:pt x="16664" y="21600"/>
                </a:moveTo>
                <a:cubicBezTo>
                  <a:pt x="16838" y="21600"/>
                  <a:pt x="16954" y="21469"/>
                  <a:pt x="17012" y="21339"/>
                </a:cubicBezTo>
                <a:cubicBezTo>
                  <a:pt x="17012" y="21209"/>
                  <a:pt x="17070" y="21209"/>
                  <a:pt x="17070" y="21209"/>
                </a:cubicBezTo>
                <a:cubicBezTo>
                  <a:pt x="21483" y="11320"/>
                  <a:pt x="21483" y="11320"/>
                  <a:pt x="21483" y="11320"/>
                </a:cubicBezTo>
                <a:cubicBezTo>
                  <a:pt x="21600" y="11060"/>
                  <a:pt x="21600" y="10539"/>
                  <a:pt x="21483" y="10149"/>
                </a:cubicBezTo>
                <a:cubicBezTo>
                  <a:pt x="17070" y="390"/>
                  <a:pt x="17070" y="390"/>
                  <a:pt x="17070" y="390"/>
                </a:cubicBezTo>
                <a:cubicBezTo>
                  <a:pt x="17070" y="260"/>
                  <a:pt x="17012" y="260"/>
                  <a:pt x="17012" y="260"/>
                </a:cubicBezTo>
                <a:cubicBezTo>
                  <a:pt x="16954" y="130"/>
                  <a:pt x="16838" y="0"/>
                  <a:pt x="16664" y="0"/>
                </a:cubicBezTo>
                <a:cubicBezTo>
                  <a:pt x="0" y="0"/>
                  <a:pt x="0" y="0"/>
                  <a:pt x="0" y="0"/>
                </a:cubicBezTo>
                <a:cubicBezTo>
                  <a:pt x="0" y="21600"/>
                  <a:pt x="0" y="21600"/>
                  <a:pt x="0" y="21600"/>
                </a:cubicBezTo>
                <a:lnTo>
                  <a:pt x="16664" y="21600"/>
                </a:lnTo>
                <a:close/>
              </a:path>
            </a:pathLst>
          </a:custGeom>
          <a:solidFill>
            <a:schemeClr val="accent1"/>
          </a:solidFill>
          <a:ln cmpd="sng" cap="flat">
            <a:noFill/>
            <a:prstDash val="solid"/>
            <a:round/>
          </a:ln>
        </p:spPr>
      </p:sp>
      <p:sp>
        <p:nvSpPr>
          <p:cNvPr id="80" name="文本框"/>
          <p:cNvSpPr>
            <a:spLocks noGrp="1"/>
          </p:cNvSpPr>
          <p:nvPr>
            <p:ph type="sldNum"/>
          </p:nvPr>
        </p:nvSpPr>
        <p:spPr>
          <a:xfrm rot="0">
            <a:off x="531812" y="4529540"/>
            <a:ext cx="779767"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2000" b="0" i="0" u="none" strike="noStrike" kern="1200" cap="none" spc="0" baseline="0">
                <a:solidFill>
                  <a:srgbClr val="FEFFFF"/>
                </a:solidFill>
                <a:latin typeface="Century Gothic" pitchFamily="0" charset="0"/>
                <a:ea typeface="幼圆" pitchFamily="0" charset="0"/>
                <a:cs typeface="Century Gothic" pitchFamily="0" charset="0"/>
              </a:rPr>
              <a:t>&lt;#&gt;</a:t>
            </a:fld>
            <a:endParaRPr lang="zh-CN" altLang="en-US" sz="2000" b="0" i="0" u="none" strike="noStrike" kern="1200" cap="none" spc="0" baseline="0">
              <a:solidFill>
                <a:srgbClr val="FEFFFF"/>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6253972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3252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6816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DFE8C4"/>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70" name="组合"/>
          <p:cNvGrpSpPr>
            <a:grpSpLocks xmlns:a="http://schemas.openxmlformats.org/drawingml/2006/main"/>
          </p:cNvGrpSpPr>
          <p:nvPr/>
        </p:nvGrpSpPr>
        <p:grpSpPr>
          <a:xfrm xmlns:a="http://schemas.openxmlformats.org/drawingml/2006/main">
            <a:off x="0" y="228600"/>
            <a:ext cx="2851515" cy="6638628"/>
            <a:chOff x="0" y="228600"/>
            <a:chExt cx="2851515" cy="6638628"/>
          </a:xfrm>
        </p:grpSpPr>
        <p:sp>
          <p:nvSpPr>
            <p:cNvPr id="58" name="曲线"/>
            <p:cNvSpPr>
              <a:spLocks xmlns:a="http://schemas.openxmlformats.org/drawingml/2006/main"/>
            </p:cNvSpPr>
            <p:nvPr/>
          </p:nvSpPr>
          <p:spPr>
            <a:xfrm xmlns:a="http://schemas.openxmlformats.org/drawingml/2006/main" rot="0">
              <a:off x="0" y="2575044"/>
              <a:ext cx="100641" cy="62621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19636" y="18582"/>
                    <a:pt x="18654" y="15723"/>
                    <a:pt x="16690" y="12705"/>
                  </a:cubicBezTo>
                  <a:cubicBezTo>
                    <a:pt x="10799" y="8576"/>
                    <a:pt x="5890" y="4288"/>
                    <a:pt x="0" y="0"/>
                  </a:cubicBezTo>
                  <a:cubicBezTo>
                    <a:pt x="0" y="5558"/>
                    <a:pt x="0" y="5558"/>
                    <a:pt x="0" y="5558"/>
                  </a:cubicBezTo>
                  <a:cubicBezTo>
                    <a:pt x="5890" y="10164"/>
                    <a:pt x="12763" y="14929"/>
                    <a:pt x="19636" y="19694"/>
                  </a:cubicBezTo>
                  <a:cubicBezTo>
                    <a:pt x="19636" y="20329"/>
                    <a:pt x="20618" y="20964"/>
                    <a:pt x="21600"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128599" y="3156529"/>
              <a:ext cx="646716" cy="2322214"/>
            </a:xfrm>
            <a:custGeom xmlns:a="http://schemas.openxmlformats.org/drawingml/2006/main">
              <a:gdLst>
                <a:gd name="T1" fmla="*/ 0 w 21600"/>
                <a:gd name="T2" fmla="*/ 0 h 21600"/>
                <a:gd name="T3" fmla="*/ 21600 w 21600"/>
                <a:gd name="T4" fmla="*/ 21600 h 21600"/>
              </a:gdLst>
              <a:rect l="T1" t="T2" r="T3" b="T4"/>
              <a:pathLst>
                <a:path w="21600" h="21600">
                  <a:moveTo>
                    <a:pt x="13268" y="15000"/>
                  </a:moveTo>
                  <a:cubicBezTo>
                    <a:pt x="15891" y="17228"/>
                    <a:pt x="18514" y="19414"/>
                    <a:pt x="21445" y="21600"/>
                  </a:cubicBezTo>
                  <a:cubicBezTo>
                    <a:pt x="21445" y="21214"/>
                    <a:pt x="21445" y="20871"/>
                    <a:pt x="21600" y="20485"/>
                  </a:cubicBezTo>
                  <a:cubicBezTo>
                    <a:pt x="19131" y="18642"/>
                    <a:pt x="16817" y="16757"/>
                    <a:pt x="14657" y="14871"/>
                  </a:cubicBezTo>
                  <a:cubicBezTo>
                    <a:pt x="8948" y="9985"/>
                    <a:pt x="4165" y="5014"/>
                    <a:pt x="0" y="0"/>
                  </a:cubicBezTo>
                  <a:cubicBezTo>
                    <a:pt x="308" y="857"/>
                    <a:pt x="617" y="1757"/>
                    <a:pt x="925" y="2614"/>
                  </a:cubicBezTo>
                  <a:cubicBezTo>
                    <a:pt x="4628" y="6771"/>
                    <a:pt x="8639" y="10928"/>
                    <a:pt x="13268" y="150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0" name="曲线"/>
            <p:cNvSpPr>
              <a:spLocks xmlns:a="http://schemas.openxmlformats.org/drawingml/2006/main"/>
            </p:cNvSpPr>
            <p:nvPr/>
          </p:nvSpPr>
          <p:spPr>
            <a:xfrm xmlns:a="http://schemas.openxmlformats.org/drawingml/2006/main" rot="0">
              <a:off x="806998" y="5447060"/>
              <a:ext cx="609442" cy="1420166"/>
            </a:xfrm>
            <a:custGeom xmlns:a="http://schemas.openxmlformats.org/drawingml/2006/main">
              <a:gdLst>
                <a:gd name="T1" fmla="*/ 0 w 21600"/>
                <a:gd name="T2" fmla="*/ 0 h 21600"/>
                <a:gd name="T3" fmla="*/ 21600 w 21600"/>
                <a:gd name="T4" fmla="*/ 21600 h 21600"/>
              </a:gdLst>
              <a:rect l="T1" t="T2" r="T3" b="T4"/>
              <a:pathLst>
                <a:path w="21600" h="21600">
                  <a:moveTo>
                    <a:pt x="1309" y="1542"/>
                  </a:moveTo>
                  <a:cubicBezTo>
                    <a:pt x="818" y="1051"/>
                    <a:pt x="327" y="561"/>
                    <a:pt x="0" y="0"/>
                  </a:cubicBezTo>
                  <a:cubicBezTo>
                    <a:pt x="0" y="701"/>
                    <a:pt x="0" y="1332"/>
                    <a:pt x="0" y="2033"/>
                  </a:cubicBezTo>
                  <a:cubicBezTo>
                    <a:pt x="3436" y="5961"/>
                    <a:pt x="7199" y="9818"/>
                    <a:pt x="11127" y="13605"/>
                  </a:cubicBezTo>
                  <a:cubicBezTo>
                    <a:pt x="13909" y="16270"/>
                    <a:pt x="17018" y="18935"/>
                    <a:pt x="20127" y="21600"/>
                  </a:cubicBezTo>
                  <a:cubicBezTo>
                    <a:pt x="21600" y="21600"/>
                    <a:pt x="21600" y="21600"/>
                    <a:pt x="21600" y="21600"/>
                  </a:cubicBezTo>
                  <a:cubicBezTo>
                    <a:pt x="18490" y="18864"/>
                    <a:pt x="15381" y="16129"/>
                    <a:pt x="12600" y="13324"/>
                  </a:cubicBezTo>
                  <a:cubicBezTo>
                    <a:pt x="8509" y="9467"/>
                    <a:pt x="4745" y="5540"/>
                    <a:pt x="1309" y="1542"/>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1" name="曲线"/>
            <p:cNvSpPr>
              <a:spLocks xmlns:a="http://schemas.openxmlformats.org/drawingml/2006/main"/>
            </p:cNvSpPr>
            <p:nvPr/>
          </p:nvSpPr>
          <p:spPr>
            <a:xfrm xmlns:a="http://schemas.openxmlformats.org/drawingml/2006/main" rot="0">
              <a:off x="959825" y="6503799"/>
              <a:ext cx="171463" cy="363429"/>
            </a:xfrm>
            <a:custGeom xmlns:a="http://schemas.openxmlformats.org/drawingml/2006/main">
              <a:gdLst>
                <a:gd name="T1" fmla="*/ 0 w 21600"/>
                <a:gd name="T2" fmla="*/ 0 h 21600"/>
                <a:gd name="T3" fmla="*/ 21600 w 21600"/>
                <a:gd name="T4" fmla="*/ 21600 h 21600"/>
              </a:gdLst>
              <a:rect l="T1" t="T2" r="T3" b="T4"/>
              <a:pathLst>
                <a:path w="21600" h="21600">
                  <a:moveTo>
                    <a:pt x="16345" y="21600"/>
                  </a:moveTo>
                  <a:cubicBezTo>
                    <a:pt x="21600" y="21600"/>
                    <a:pt x="21600" y="21600"/>
                    <a:pt x="21600" y="21600"/>
                  </a:cubicBezTo>
                  <a:cubicBezTo>
                    <a:pt x="14010" y="14491"/>
                    <a:pt x="7005" y="7382"/>
                    <a:pt x="0" y="0"/>
                  </a:cubicBezTo>
                  <a:cubicBezTo>
                    <a:pt x="4670" y="7382"/>
                    <a:pt x="9924" y="14491"/>
                    <a:pt x="16345"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2" name="曲线"/>
            <p:cNvSpPr>
              <a:spLocks xmlns:a="http://schemas.openxmlformats.org/drawingml/2006/main"/>
            </p:cNvSpPr>
            <p:nvPr/>
          </p:nvSpPr>
          <p:spPr>
            <a:xfrm xmlns:a="http://schemas.openxmlformats.org/drawingml/2006/main" rot="0">
              <a:off x="100642" y="3201259"/>
              <a:ext cx="821908" cy="3328632"/>
            </a:xfrm>
            <a:custGeom xmlns:a="http://schemas.openxmlformats.org/drawingml/2006/main">
              <a:gdLst>
                <a:gd name="T1" fmla="*/ 0 w 21600"/>
                <a:gd name="T2" fmla="*/ 0 h 21600"/>
                <a:gd name="T3" fmla="*/ 21600 w 21600"/>
                <a:gd name="T4" fmla="*/ 21600 h 21600"/>
              </a:gdLst>
              <a:rect l="T1" t="T2" r="T3" b="T4"/>
              <a:pathLst>
                <a:path w="21600" h="21600">
                  <a:moveTo>
                    <a:pt x="19658" y="19745"/>
                  </a:moveTo>
                  <a:cubicBezTo>
                    <a:pt x="17595" y="18488"/>
                    <a:pt x="15775" y="17232"/>
                    <a:pt x="14076" y="15975"/>
                  </a:cubicBezTo>
                  <a:cubicBezTo>
                    <a:pt x="10193" y="13073"/>
                    <a:pt x="7159" y="10081"/>
                    <a:pt x="4853" y="7060"/>
                  </a:cubicBezTo>
                  <a:cubicBezTo>
                    <a:pt x="3519" y="5235"/>
                    <a:pt x="2426" y="3380"/>
                    <a:pt x="1456" y="1525"/>
                  </a:cubicBezTo>
                  <a:cubicBezTo>
                    <a:pt x="970" y="1017"/>
                    <a:pt x="485" y="508"/>
                    <a:pt x="0" y="0"/>
                  </a:cubicBezTo>
                  <a:cubicBezTo>
                    <a:pt x="970" y="2363"/>
                    <a:pt x="2305" y="4756"/>
                    <a:pt x="4004" y="7090"/>
                  </a:cubicBezTo>
                  <a:cubicBezTo>
                    <a:pt x="6188" y="10141"/>
                    <a:pt x="9222" y="13133"/>
                    <a:pt x="12984" y="16065"/>
                  </a:cubicBezTo>
                  <a:cubicBezTo>
                    <a:pt x="14925" y="17531"/>
                    <a:pt x="17110" y="18967"/>
                    <a:pt x="19415" y="20373"/>
                  </a:cubicBezTo>
                  <a:cubicBezTo>
                    <a:pt x="20143" y="20792"/>
                    <a:pt x="20871" y="21181"/>
                    <a:pt x="21600" y="21600"/>
                  </a:cubicBezTo>
                  <a:cubicBezTo>
                    <a:pt x="21357" y="21450"/>
                    <a:pt x="21235" y="21330"/>
                    <a:pt x="21114" y="21181"/>
                  </a:cubicBezTo>
                  <a:cubicBezTo>
                    <a:pt x="20507" y="20702"/>
                    <a:pt x="20022" y="20223"/>
                    <a:pt x="19658" y="19745"/>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3" name="曲线"/>
            <p:cNvSpPr>
              <a:spLocks xmlns:a="http://schemas.openxmlformats.org/drawingml/2006/main"/>
            </p:cNvSpPr>
            <p:nvPr/>
          </p:nvSpPr>
          <p:spPr>
            <a:xfrm xmlns:a="http://schemas.openxmlformats.org/drawingml/2006/main" rot="0">
              <a:off x="22365" y="228600"/>
              <a:ext cx="106233" cy="2927929"/>
            </a:xfrm>
            <a:custGeom xmlns:a="http://schemas.openxmlformats.org/drawingml/2006/main">
              <a:gdLst>
                <a:gd name="T1" fmla="*/ 0 w 21600"/>
                <a:gd name="T2" fmla="*/ 0 h 21600"/>
                <a:gd name="T3" fmla="*/ 21600 w 21600"/>
                <a:gd name="T4" fmla="*/ 21600 h 21600"/>
              </a:gdLst>
              <a:rect l="T1" t="T2" r="T3" b="T4"/>
              <a:pathLst>
                <a:path w="21600" h="21600">
                  <a:moveTo>
                    <a:pt x="10330" y="19627"/>
                  </a:moveTo>
                  <a:cubicBezTo>
                    <a:pt x="11269" y="19763"/>
                    <a:pt x="11269" y="19899"/>
                    <a:pt x="11269" y="20035"/>
                  </a:cubicBezTo>
                  <a:cubicBezTo>
                    <a:pt x="14086" y="20511"/>
                    <a:pt x="17843" y="20987"/>
                    <a:pt x="20660" y="21497"/>
                  </a:cubicBezTo>
                  <a:cubicBezTo>
                    <a:pt x="20660" y="21531"/>
                    <a:pt x="20660" y="21565"/>
                    <a:pt x="21600" y="21600"/>
                  </a:cubicBezTo>
                  <a:cubicBezTo>
                    <a:pt x="19721" y="20919"/>
                    <a:pt x="17843" y="20273"/>
                    <a:pt x="15965" y="19593"/>
                  </a:cubicBezTo>
                  <a:cubicBezTo>
                    <a:pt x="8452" y="16123"/>
                    <a:pt x="4695" y="12653"/>
                    <a:pt x="4695" y="9150"/>
                  </a:cubicBezTo>
                  <a:cubicBezTo>
                    <a:pt x="5634" y="6088"/>
                    <a:pt x="8452" y="3061"/>
                    <a:pt x="14086" y="0"/>
                  </a:cubicBezTo>
                  <a:cubicBezTo>
                    <a:pt x="11269" y="0"/>
                    <a:pt x="11269" y="0"/>
                    <a:pt x="11269" y="0"/>
                  </a:cubicBezTo>
                  <a:cubicBezTo>
                    <a:pt x="4695" y="3027"/>
                    <a:pt x="1878" y="6088"/>
                    <a:pt x="939" y="9150"/>
                  </a:cubicBezTo>
                  <a:cubicBezTo>
                    <a:pt x="0" y="12653"/>
                    <a:pt x="2817" y="16123"/>
                    <a:pt x="10330" y="19627"/>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4" name="曲线"/>
            <p:cNvSpPr>
              <a:spLocks xmlns:a="http://schemas.openxmlformats.org/drawingml/2006/main"/>
            </p:cNvSpPr>
            <p:nvPr/>
          </p:nvSpPr>
          <p:spPr>
            <a:xfrm xmlns:a="http://schemas.openxmlformats.org/drawingml/2006/main" rot="0">
              <a:off x="78277" y="2944063"/>
              <a:ext cx="78276" cy="49389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2541" y="3835"/>
                    <a:pt x="3811" y="7469"/>
                    <a:pt x="6352" y="11304"/>
                  </a:cubicBezTo>
                  <a:cubicBezTo>
                    <a:pt x="11435" y="14736"/>
                    <a:pt x="16517" y="18168"/>
                    <a:pt x="21600" y="21600"/>
                  </a:cubicBezTo>
                  <a:cubicBezTo>
                    <a:pt x="19058" y="17562"/>
                    <a:pt x="16517" y="13323"/>
                    <a:pt x="13976" y="9285"/>
                  </a:cubicBezTo>
                  <a:cubicBezTo>
                    <a:pt x="12705" y="9084"/>
                    <a:pt x="12705" y="8882"/>
                    <a:pt x="12705" y="8680"/>
                  </a:cubicBezTo>
                  <a:cubicBezTo>
                    <a:pt x="8894" y="5652"/>
                    <a:pt x="3811" y="2826"/>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5" name="曲线"/>
            <p:cNvSpPr>
              <a:spLocks xmlns:a="http://schemas.openxmlformats.org/drawingml/2006/main"/>
            </p:cNvSpPr>
            <p:nvPr/>
          </p:nvSpPr>
          <p:spPr>
            <a:xfrm xmlns:a="http://schemas.openxmlformats.org/drawingml/2006/main" rot="0">
              <a:off x="769724" y="5478744"/>
              <a:ext cx="190100" cy="102505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3016"/>
                    <a:pt x="1053" y="6032"/>
                    <a:pt x="2634" y="9048"/>
                  </a:cubicBezTo>
                  <a:cubicBezTo>
                    <a:pt x="4214" y="11383"/>
                    <a:pt x="6321" y="13816"/>
                    <a:pt x="8956" y="16151"/>
                  </a:cubicBezTo>
                  <a:cubicBezTo>
                    <a:pt x="10009" y="16735"/>
                    <a:pt x="11590" y="17318"/>
                    <a:pt x="12643" y="17902"/>
                  </a:cubicBezTo>
                  <a:cubicBezTo>
                    <a:pt x="15804" y="19167"/>
                    <a:pt x="18439" y="20335"/>
                    <a:pt x="21600" y="21600"/>
                  </a:cubicBezTo>
                  <a:cubicBezTo>
                    <a:pt x="21073" y="21308"/>
                    <a:pt x="20546" y="20918"/>
                    <a:pt x="20019" y="20627"/>
                  </a:cubicBezTo>
                  <a:cubicBezTo>
                    <a:pt x="13697" y="16735"/>
                    <a:pt x="9482" y="12843"/>
                    <a:pt x="6848" y="8951"/>
                  </a:cubicBezTo>
                  <a:cubicBezTo>
                    <a:pt x="5795" y="6616"/>
                    <a:pt x="4741" y="4378"/>
                    <a:pt x="4214" y="2140"/>
                  </a:cubicBezTo>
                  <a:cubicBezTo>
                    <a:pt x="4214" y="2043"/>
                    <a:pt x="3687" y="1945"/>
                    <a:pt x="3687" y="1751"/>
                  </a:cubicBezTo>
                  <a:cubicBezTo>
                    <a:pt x="2634" y="1167"/>
                    <a:pt x="1053" y="583"/>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6" name="曲线"/>
            <p:cNvSpPr>
              <a:spLocks xmlns:a="http://schemas.openxmlformats.org/drawingml/2006/main"/>
            </p:cNvSpPr>
            <p:nvPr/>
          </p:nvSpPr>
          <p:spPr>
            <a:xfrm xmlns:a="http://schemas.openxmlformats.org/drawingml/2006/main" rot="0">
              <a:off x="775314" y="1399026"/>
              <a:ext cx="2076201" cy="4048034"/>
            </a:xfrm>
            <a:custGeom xmlns:a="http://schemas.openxmlformats.org/drawingml/2006/main">
              <a:gdLst>
                <a:gd name="T1" fmla="*/ 0 w 21600"/>
                <a:gd name="T2" fmla="*/ 0 h 21600"/>
                <a:gd name="T3" fmla="*/ 21600 w 21600"/>
                <a:gd name="T4" fmla="*/ 21600 h 21600"/>
              </a:gdLst>
              <a:rect l="T1" t="T2" r="T3" b="T4"/>
              <a:pathLst>
                <a:path w="21600" h="21600">
                  <a:moveTo>
                    <a:pt x="335" y="21009"/>
                  </a:moveTo>
                  <a:cubicBezTo>
                    <a:pt x="480" y="18992"/>
                    <a:pt x="1247" y="16999"/>
                    <a:pt x="2400" y="15080"/>
                  </a:cubicBezTo>
                  <a:cubicBezTo>
                    <a:pt x="3599" y="13161"/>
                    <a:pt x="5232" y="11316"/>
                    <a:pt x="7152" y="9545"/>
                  </a:cubicBezTo>
                  <a:cubicBezTo>
                    <a:pt x="9072" y="7774"/>
                    <a:pt x="11280" y="6101"/>
                    <a:pt x="13679" y="4502"/>
                  </a:cubicBezTo>
                  <a:cubicBezTo>
                    <a:pt x="14879" y="3714"/>
                    <a:pt x="16175" y="2927"/>
                    <a:pt x="17471" y="2189"/>
                  </a:cubicBezTo>
                  <a:cubicBezTo>
                    <a:pt x="18144" y="1820"/>
                    <a:pt x="18816" y="1426"/>
                    <a:pt x="19488" y="1082"/>
                  </a:cubicBezTo>
                  <a:cubicBezTo>
                    <a:pt x="20207" y="713"/>
                    <a:pt x="20880" y="369"/>
                    <a:pt x="21600" y="24"/>
                  </a:cubicBezTo>
                  <a:cubicBezTo>
                    <a:pt x="21600" y="0"/>
                    <a:pt x="21600" y="0"/>
                    <a:pt x="21600" y="0"/>
                  </a:cubicBezTo>
                  <a:cubicBezTo>
                    <a:pt x="20832" y="344"/>
                    <a:pt x="20160" y="688"/>
                    <a:pt x="19440" y="1057"/>
                  </a:cubicBezTo>
                  <a:cubicBezTo>
                    <a:pt x="18767" y="1402"/>
                    <a:pt x="18096" y="1771"/>
                    <a:pt x="17424" y="2164"/>
                  </a:cubicBezTo>
                  <a:cubicBezTo>
                    <a:pt x="16080" y="2902"/>
                    <a:pt x="14784" y="3665"/>
                    <a:pt x="13583" y="4452"/>
                  </a:cubicBezTo>
                  <a:cubicBezTo>
                    <a:pt x="11135" y="6051"/>
                    <a:pt x="8879" y="7724"/>
                    <a:pt x="6960" y="9496"/>
                  </a:cubicBezTo>
                  <a:cubicBezTo>
                    <a:pt x="4992" y="11242"/>
                    <a:pt x="3359" y="13112"/>
                    <a:pt x="2160" y="15031"/>
                  </a:cubicBezTo>
                  <a:cubicBezTo>
                    <a:pt x="912" y="16974"/>
                    <a:pt x="143" y="18967"/>
                    <a:pt x="0" y="21009"/>
                  </a:cubicBezTo>
                  <a:cubicBezTo>
                    <a:pt x="0" y="21058"/>
                    <a:pt x="0" y="21083"/>
                    <a:pt x="0" y="21132"/>
                  </a:cubicBezTo>
                  <a:cubicBezTo>
                    <a:pt x="96" y="21280"/>
                    <a:pt x="191" y="21452"/>
                    <a:pt x="335" y="21600"/>
                  </a:cubicBezTo>
                  <a:cubicBezTo>
                    <a:pt x="335" y="21403"/>
                    <a:pt x="335" y="21206"/>
                    <a:pt x="335" y="2100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7" name="曲线"/>
            <p:cNvSpPr>
              <a:spLocks xmlns:a="http://schemas.openxmlformats.org/drawingml/2006/main"/>
            </p:cNvSpPr>
            <p:nvPr/>
          </p:nvSpPr>
          <p:spPr>
            <a:xfrm xmlns:a="http://schemas.openxmlformats.org/drawingml/2006/main" rot="0">
              <a:off x="922550" y="6529892"/>
              <a:ext cx="162145" cy="337336"/>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19" y="7101"/>
                    <a:pt x="9874" y="14498"/>
                    <a:pt x="16045" y="21600"/>
                  </a:cubicBezTo>
                  <a:cubicBezTo>
                    <a:pt x="21600" y="21600"/>
                    <a:pt x="21600" y="21600"/>
                    <a:pt x="21600" y="21600"/>
                  </a:cubicBezTo>
                  <a:cubicBezTo>
                    <a:pt x="14194" y="14498"/>
                    <a:pt x="6788" y="7101"/>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8" name="曲线"/>
            <p:cNvSpPr>
              <a:spLocks xmlns:a="http://schemas.openxmlformats.org/drawingml/2006/main"/>
            </p:cNvSpPr>
            <p:nvPr/>
          </p:nvSpPr>
          <p:spPr>
            <a:xfrm xmlns:a="http://schemas.openxmlformats.org/drawingml/2006/main" rot="0">
              <a:off x="769724" y="5359465"/>
              <a:ext cx="37274" cy="221784"/>
            </a:xfrm>
            <a:custGeom xmlns:a="http://schemas.openxmlformats.org/drawingml/2006/main">
              <a:gdLst>
                <a:gd name="T1" fmla="*/ 0 w 21600"/>
                <a:gd name="T2" fmla="*/ 0 h 21600"/>
                <a:gd name="T3" fmla="*/ 21600 w 21600"/>
                <a:gd name="T4" fmla="*/ 21600 h 21600"/>
              </a:gdLst>
              <a:rect l="T1" t="T2" r="T3" b="T4"/>
              <a:pathLst>
                <a:path w="21600" h="21600">
                  <a:moveTo>
                    <a:pt x="18900" y="19799"/>
                  </a:moveTo>
                  <a:cubicBezTo>
                    <a:pt x="18900" y="20699"/>
                    <a:pt x="21600" y="21150"/>
                    <a:pt x="21600" y="21600"/>
                  </a:cubicBezTo>
                  <a:cubicBezTo>
                    <a:pt x="21600" y="17099"/>
                    <a:pt x="21600" y="13050"/>
                    <a:pt x="21600" y="8549"/>
                  </a:cubicBezTo>
                  <a:cubicBezTo>
                    <a:pt x="13500" y="5850"/>
                    <a:pt x="8100" y="2699"/>
                    <a:pt x="2700" y="0"/>
                  </a:cubicBezTo>
                  <a:cubicBezTo>
                    <a:pt x="0" y="4049"/>
                    <a:pt x="0" y="7649"/>
                    <a:pt x="0" y="11700"/>
                  </a:cubicBezTo>
                  <a:cubicBezTo>
                    <a:pt x="5400" y="14399"/>
                    <a:pt x="13500" y="17099"/>
                    <a:pt x="18900" y="1979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69" name="曲线"/>
            <p:cNvSpPr>
              <a:spLocks xmlns:a="http://schemas.openxmlformats.org/drawingml/2006/main"/>
            </p:cNvSpPr>
            <p:nvPr/>
          </p:nvSpPr>
          <p:spPr>
            <a:xfrm xmlns:a="http://schemas.openxmlformats.org/drawingml/2006/main" rot="0">
              <a:off x="849864" y="6244739"/>
              <a:ext cx="238558" cy="622488"/>
            </a:xfrm>
            <a:custGeom xmlns:a="http://schemas.openxmlformats.org/drawingml/2006/main">
              <a:gdLst>
                <a:gd name="T1" fmla="*/ 0 w 21600"/>
                <a:gd name="T2" fmla="*/ 0 h 21600"/>
                <a:gd name="T3" fmla="*/ 21600 w 21600"/>
                <a:gd name="T4" fmla="*/ 21600 h 21600"/>
              </a:gdLst>
              <a:rect l="T1" t="T2" r="T3" b="T4"/>
              <a:pathLst>
                <a:path w="21600" h="21600">
                  <a:moveTo>
                    <a:pt x="2907" y="2879"/>
                  </a:moveTo>
                  <a:cubicBezTo>
                    <a:pt x="2076" y="1920"/>
                    <a:pt x="830" y="960"/>
                    <a:pt x="0" y="0"/>
                  </a:cubicBezTo>
                  <a:cubicBezTo>
                    <a:pt x="1246" y="2559"/>
                    <a:pt x="2907" y="5119"/>
                    <a:pt x="4984" y="7679"/>
                  </a:cubicBezTo>
                  <a:cubicBezTo>
                    <a:pt x="5399" y="8480"/>
                    <a:pt x="5815" y="9119"/>
                    <a:pt x="6646" y="9919"/>
                  </a:cubicBezTo>
                  <a:cubicBezTo>
                    <a:pt x="11215" y="13759"/>
                    <a:pt x="16200" y="17760"/>
                    <a:pt x="21184" y="21600"/>
                  </a:cubicBezTo>
                  <a:cubicBezTo>
                    <a:pt x="21600" y="21600"/>
                    <a:pt x="21600" y="21600"/>
                    <a:pt x="21600" y="21600"/>
                  </a:cubicBezTo>
                  <a:cubicBezTo>
                    <a:pt x="17030" y="17439"/>
                    <a:pt x="13292" y="13280"/>
                    <a:pt x="9969" y="8959"/>
                  </a:cubicBezTo>
                  <a:cubicBezTo>
                    <a:pt x="7476" y="6879"/>
                    <a:pt x="5399" y="4960"/>
                    <a:pt x="2907" y="287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grpSp>
      <p:grpSp>
        <p:nvGrpSpPr>
          <p:cNvPr id="57" name="组合"/>
          <p:cNvGrpSpPr>
            <a:grpSpLocks xmlns:a="http://schemas.openxmlformats.org/drawingml/2006/main"/>
          </p:cNvGrpSpPr>
          <p:nvPr/>
        </p:nvGrpSpPr>
        <p:grpSpPr>
          <a:xfrm xmlns:a="http://schemas.openxmlformats.org/drawingml/2006/main">
            <a:off x="27221" y="-785"/>
            <a:ext cx="2356673" cy="6854039"/>
            <a:chOff x="27221" y="-785"/>
            <a:chExt cx="2356673" cy="6854039"/>
          </a:xfrm>
        </p:grpSpPr>
        <p:sp>
          <p:nvSpPr>
            <p:cNvPr id="45" name="曲线"/>
            <p:cNvSpPr>
              <a:spLocks xmlns:a="http://schemas.openxmlformats.org/drawingml/2006/main"/>
            </p:cNvSpPr>
            <p:nvPr/>
          </p:nvSpPr>
          <p:spPr>
            <a:xfrm xmlns:a="http://schemas.openxmlformats.org/drawingml/2006/main" rot="0">
              <a:off x="27221" y="-785"/>
              <a:ext cx="494326" cy="4401044"/>
            </a:xfrm>
            <a:custGeom xmlns:a="http://schemas.openxmlformats.org/drawingml/2006/main">
              <a:gdLst>
                <a:gd name="T1" fmla="*/ 0 w 21600"/>
                <a:gd name="T2" fmla="*/ 0 h 21600"/>
                <a:gd name="T3" fmla="*/ 21600 w 21600"/>
                <a:gd name="T4" fmla="*/ 21600 h 21600"/>
              </a:gdLst>
              <a:rect l="T1" t="T2" r="T3" b="T4"/>
              <a:pathLst>
                <a:path w="21600" h="21600">
                  <a:moveTo>
                    <a:pt x="1467" y="4930"/>
                  </a:moveTo>
                  <a:cubicBezTo>
                    <a:pt x="2306" y="6761"/>
                    <a:pt x="3565" y="8616"/>
                    <a:pt x="5452" y="10447"/>
                  </a:cubicBezTo>
                  <a:cubicBezTo>
                    <a:pt x="7130" y="12279"/>
                    <a:pt x="9227" y="14110"/>
                    <a:pt x="11953" y="15941"/>
                  </a:cubicBezTo>
                  <a:cubicBezTo>
                    <a:pt x="14469" y="17773"/>
                    <a:pt x="17615" y="19580"/>
                    <a:pt x="21180" y="21388"/>
                  </a:cubicBezTo>
                  <a:cubicBezTo>
                    <a:pt x="21390" y="21459"/>
                    <a:pt x="21600" y="21529"/>
                    <a:pt x="21600" y="21600"/>
                  </a:cubicBezTo>
                  <a:cubicBezTo>
                    <a:pt x="21390" y="21247"/>
                    <a:pt x="20970" y="20872"/>
                    <a:pt x="20761" y="20520"/>
                  </a:cubicBezTo>
                  <a:cubicBezTo>
                    <a:pt x="20761" y="20449"/>
                    <a:pt x="20761" y="20379"/>
                    <a:pt x="20761" y="20332"/>
                  </a:cubicBezTo>
                  <a:cubicBezTo>
                    <a:pt x="17825" y="18853"/>
                    <a:pt x="15308" y="17397"/>
                    <a:pt x="13211" y="15918"/>
                  </a:cubicBezTo>
                  <a:cubicBezTo>
                    <a:pt x="10485" y="14086"/>
                    <a:pt x="8178" y="12279"/>
                    <a:pt x="6291" y="10424"/>
                  </a:cubicBezTo>
                  <a:cubicBezTo>
                    <a:pt x="4403" y="8593"/>
                    <a:pt x="2935" y="6761"/>
                    <a:pt x="1887" y="4906"/>
                  </a:cubicBezTo>
                  <a:cubicBezTo>
                    <a:pt x="1467" y="3991"/>
                    <a:pt x="1048" y="3075"/>
                    <a:pt x="629" y="2160"/>
                  </a:cubicBezTo>
                  <a:cubicBezTo>
                    <a:pt x="419" y="1432"/>
                    <a:pt x="209" y="727"/>
                    <a:pt x="209" y="0"/>
                  </a:cubicBezTo>
                  <a:cubicBezTo>
                    <a:pt x="0" y="0"/>
                    <a:pt x="0" y="0"/>
                    <a:pt x="0" y="0"/>
                  </a:cubicBezTo>
                  <a:cubicBezTo>
                    <a:pt x="0" y="727"/>
                    <a:pt x="209" y="1432"/>
                    <a:pt x="209" y="2160"/>
                  </a:cubicBezTo>
                  <a:cubicBezTo>
                    <a:pt x="629" y="3075"/>
                    <a:pt x="838" y="3991"/>
                    <a:pt x="1467" y="4930"/>
                  </a:cubicBezTo>
                  <a:close/>
                </a:path>
              </a:pathLst>
            </a:custGeom>
            <a:solidFill xmlns:a="http://schemas.openxmlformats.org/drawingml/2006/main">
              <a:schemeClr val="tx2"/>
            </a:solidFill>
            <a:ln xmlns:a="http://schemas.openxmlformats.org/drawingml/2006/main" cmpd="sng" cap="flat">
              <a:noFill/>
              <a:prstDash val="solid"/>
              <a:round/>
            </a:ln>
          </p:spPr>
        </p:sp>
        <p:sp>
          <p:nvSpPr>
            <p:cNvPr id="46" name="曲线"/>
            <p:cNvSpPr>
              <a:spLocks xmlns:a="http://schemas.openxmlformats.org/drawingml/2006/main"/>
            </p:cNvSpPr>
            <p:nvPr/>
          </p:nvSpPr>
          <p:spPr>
            <a:xfrm xmlns:a="http://schemas.openxmlformats.org/drawingml/2006/main" rot="0">
              <a:off x="550288" y="4316472"/>
              <a:ext cx="423435" cy="1580697"/>
            </a:xfrm>
            <a:custGeom xmlns:a="http://schemas.openxmlformats.org/drawingml/2006/main">
              <a:gdLst>
                <a:gd name="T1" fmla="*/ 0 w 21600"/>
                <a:gd name="T2" fmla="*/ 0 h 21600"/>
                <a:gd name="T3" fmla="*/ 21600 w 21600"/>
                <a:gd name="T4" fmla="*/ 21600 h 21600"/>
              </a:gdLst>
              <a:rect l="T1" t="T2" r="T3" b="T4"/>
              <a:pathLst>
                <a:path w="21600" h="21600">
                  <a:moveTo>
                    <a:pt x="13009" y="14989"/>
                  </a:moveTo>
                  <a:cubicBezTo>
                    <a:pt x="15709" y="17214"/>
                    <a:pt x="18409" y="19439"/>
                    <a:pt x="21600" y="21600"/>
                  </a:cubicBezTo>
                  <a:cubicBezTo>
                    <a:pt x="21600" y="21141"/>
                    <a:pt x="21600" y="20618"/>
                    <a:pt x="21600" y="20160"/>
                  </a:cubicBezTo>
                  <a:cubicBezTo>
                    <a:pt x="21600" y="20094"/>
                    <a:pt x="21600" y="19963"/>
                    <a:pt x="21600" y="19898"/>
                  </a:cubicBezTo>
                  <a:cubicBezTo>
                    <a:pt x="19390" y="18196"/>
                    <a:pt x="17181" y="16494"/>
                    <a:pt x="15218" y="14792"/>
                  </a:cubicBezTo>
                  <a:cubicBezTo>
                    <a:pt x="9327" y="9949"/>
                    <a:pt x="4172" y="4974"/>
                    <a:pt x="0" y="0"/>
                  </a:cubicBezTo>
                  <a:cubicBezTo>
                    <a:pt x="490" y="1374"/>
                    <a:pt x="981" y="2749"/>
                    <a:pt x="1718" y="4123"/>
                  </a:cubicBezTo>
                  <a:cubicBezTo>
                    <a:pt x="5154" y="7789"/>
                    <a:pt x="8836" y="11389"/>
                    <a:pt x="13009" y="14989"/>
                  </a:cubicBezTo>
                  <a:close/>
                </a:path>
              </a:pathLst>
            </a:custGeom>
            <a:solidFill xmlns:a="http://schemas.openxmlformats.org/drawingml/2006/main">
              <a:schemeClr val="tx2"/>
            </a:solidFill>
            <a:ln xmlns:a="http://schemas.openxmlformats.org/drawingml/2006/main" cmpd="sng" cap="flat">
              <a:noFill/>
              <a:prstDash val="solid"/>
              <a:round/>
            </a:ln>
          </p:spPr>
        </p:sp>
        <p:sp>
          <p:nvSpPr>
            <p:cNvPr id="47" name="曲线"/>
            <p:cNvSpPr>
              <a:spLocks xmlns:a="http://schemas.openxmlformats.org/drawingml/2006/main"/>
            </p:cNvSpPr>
            <p:nvPr/>
          </p:nvSpPr>
          <p:spPr>
            <a:xfrm xmlns:a="http://schemas.openxmlformats.org/drawingml/2006/main" rot="0">
              <a:off x="1006294" y="5862682"/>
              <a:ext cx="431099" cy="990570"/>
            </a:xfrm>
            <a:custGeom xmlns:a="http://schemas.openxmlformats.org/drawingml/2006/main">
              <a:gdLst>
                <a:gd name="T1" fmla="*/ 0 w 21600"/>
                <a:gd name="T2" fmla="*/ 0 h 21600"/>
                <a:gd name="T3" fmla="*/ 21600 w 21600"/>
                <a:gd name="T4" fmla="*/ 21600 h 21600"/>
              </a:gdLst>
              <a:rect l="T1" t="T2" r="T3" b="T4"/>
              <a:pathLst>
                <a:path w="21600" h="21600">
                  <a:moveTo>
                    <a:pt x="1440" y="1565"/>
                  </a:moveTo>
                  <a:cubicBezTo>
                    <a:pt x="959" y="1043"/>
                    <a:pt x="480" y="521"/>
                    <a:pt x="0" y="0"/>
                  </a:cubicBezTo>
                  <a:cubicBezTo>
                    <a:pt x="0" y="939"/>
                    <a:pt x="0" y="1982"/>
                    <a:pt x="240" y="3026"/>
                  </a:cubicBezTo>
                  <a:cubicBezTo>
                    <a:pt x="3360" y="6469"/>
                    <a:pt x="6480" y="9913"/>
                    <a:pt x="10079" y="13252"/>
                  </a:cubicBezTo>
                  <a:cubicBezTo>
                    <a:pt x="12960" y="16069"/>
                    <a:pt x="16079" y="18886"/>
                    <a:pt x="19199" y="21599"/>
                  </a:cubicBezTo>
                  <a:cubicBezTo>
                    <a:pt x="21600" y="21599"/>
                    <a:pt x="21600" y="21599"/>
                    <a:pt x="21600" y="21599"/>
                  </a:cubicBezTo>
                  <a:cubicBezTo>
                    <a:pt x="18240" y="18782"/>
                    <a:pt x="15120" y="15860"/>
                    <a:pt x="12000" y="12834"/>
                  </a:cubicBezTo>
                  <a:cubicBezTo>
                    <a:pt x="8159" y="9182"/>
                    <a:pt x="4799" y="5321"/>
                    <a:pt x="1440" y="1565"/>
                  </a:cubicBezTo>
                  <a:close/>
                </a:path>
              </a:pathLst>
            </a:custGeom>
            <a:solidFill xmlns:a="http://schemas.openxmlformats.org/drawingml/2006/main">
              <a:schemeClr val="tx2"/>
            </a:solidFill>
            <a:ln xmlns:a="http://schemas.openxmlformats.org/drawingml/2006/main" cmpd="sng" cap="flat">
              <a:noFill/>
              <a:prstDash val="solid"/>
              <a:round/>
            </a:ln>
          </p:spPr>
        </p:sp>
        <p:sp>
          <p:nvSpPr>
            <p:cNvPr id="48" name="曲线"/>
            <p:cNvSpPr>
              <a:spLocks xmlns:a="http://schemas.openxmlformats.org/drawingml/2006/main"/>
            </p:cNvSpPr>
            <p:nvPr/>
          </p:nvSpPr>
          <p:spPr>
            <a:xfrm xmlns:a="http://schemas.openxmlformats.org/drawingml/2006/main" rot="0">
              <a:off x="521548" y="4364372"/>
              <a:ext cx="551806" cy="2235968"/>
            </a:xfrm>
            <a:custGeom xmlns:a="http://schemas.openxmlformats.org/drawingml/2006/main">
              <a:gdLst>
                <a:gd name="T1" fmla="*/ 0 w 21600"/>
                <a:gd name="T2" fmla="*/ 0 h 21600"/>
                <a:gd name="T3" fmla="*/ 21600 w 21600"/>
                <a:gd name="T4" fmla="*/ 21600 h 21600"/>
              </a:gdLst>
              <a:rect l="T1" t="T2" r="T3" b="T4"/>
              <a:pathLst>
                <a:path w="21600" h="21600">
                  <a:moveTo>
                    <a:pt x="18970" y="18917"/>
                  </a:moveTo>
                  <a:cubicBezTo>
                    <a:pt x="17467" y="17946"/>
                    <a:pt x="15965" y="16928"/>
                    <a:pt x="14650" y="15910"/>
                  </a:cubicBezTo>
                  <a:cubicBezTo>
                    <a:pt x="10706" y="12997"/>
                    <a:pt x="7700" y="9990"/>
                    <a:pt x="5446" y="6984"/>
                  </a:cubicBezTo>
                  <a:cubicBezTo>
                    <a:pt x="4132" y="5504"/>
                    <a:pt x="3193" y="3977"/>
                    <a:pt x="2441" y="2451"/>
                  </a:cubicBezTo>
                  <a:cubicBezTo>
                    <a:pt x="1690" y="1618"/>
                    <a:pt x="751" y="832"/>
                    <a:pt x="0" y="0"/>
                  </a:cubicBezTo>
                  <a:cubicBezTo>
                    <a:pt x="939" y="2358"/>
                    <a:pt x="2253" y="4717"/>
                    <a:pt x="3944" y="7030"/>
                  </a:cubicBezTo>
                  <a:cubicBezTo>
                    <a:pt x="6198" y="10083"/>
                    <a:pt x="9203" y="13089"/>
                    <a:pt x="12959" y="16049"/>
                  </a:cubicBezTo>
                  <a:cubicBezTo>
                    <a:pt x="14838" y="17483"/>
                    <a:pt x="16904" y="18963"/>
                    <a:pt x="19346" y="20397"/>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xmlns:a="http://schemas.openxmlformats.org/drawingml/2006/main">
              <a:schemeClr val="tx2"/>
            </a:solidFill>
            <a:ln xmlns:a="http://schemas.openxmlformats.org/drawingml/2006/main" cmpd="sng" cap="flat">
              <a:noFill/>
              <a:prstDash val="solid"/>
              <a:round/>
            </a:ln>
          </p:spPr>
        </p:sp>
        <p:sp>
          <p:nvSpPr>
            <p:cNvPr id="49" name="曲线"/>
            <p:cNvSpPr>
              <a:spLocks xmlns:a="http://schemas.openxmlformats.org/drawingml/2006/main"/>
            </p:cNvSpPr>
            <p:nvPr/>
          </p:nvSpPr>
          <p:spPr>
            <a:xfrm xmlns:a="http://schemas.openxmlformats.org/drawingml/2006/main" rot="0">
              <a:off x="467899" y="1289198"/>
              <a:ext cx="174355" cy="3027274"/>
            </a:xfrm>
            <a:custGeom xmlns:a="http://schemas.openxmlformats.org/drawingml/2006/main">
              <a:gdLst>
                <a:gd name="T1" fmla="*/ 0 w 21600"/>
                <a:gd name="T2" fmla="*/ 0 h 21600"/>
                <a:gd name="T3" fmla="*/ 21600 w 21600"/>
                <a:gd name="T4" fmla="*/ 21600 h 21600"/>
              </a:gdLst>
              <a:rect l="T1" t="T2" r="T3" b="T4"/>
              <a:pathLst>
                <a:path w="21600" h="21600">
                  <a:moveTo>
                    <a:pt x="10200" y="21600"/>
                  </a:moveTo>
                  <a:cubicBezTo>
                    <a:pt x="9000" y="21190"/>
                    <a:pt x="8400" y="20781"/>
                    <a:pt x="7799" y="20371"/>
                  </a:cubicBezTo>
                  <a:cubicBezTo>
                    <a:pt x="4799" y="18085"/>
                    <a:pt x="3000" y="15833"/>
                    <a:pt x="3000" y="13581"/>
                  </a:cubicBezTo>
                  <a:cubicBezTo>
                    <a:pt x="3000" y="11294"/>
                    <a:pt x="4799" y="9042"/>
                    <a:pt x="7799" y="6756"/>
                  </a:cubicBezTo>
                  <a:cubicBezTo>
                    <a:pt x="9000" y="5630"/>
                    <a:pt x="10799" y="4504"/>
                    <a:pt x="13199" y="3378"/>
                  </a:cubicBezTo>
                  <a:cubicBezTo>
                    <a:pt x="15600" y="2252"/>
                    <a:pt x="17999" y="1126"/>
                    <a:pt x="21600" y="0"/>
                  </a:cubicBezTo>
                  <a:cubicBezTo>
                    <a:pt x="20999" y="0"/>
                    <a:pt x="20999" y="0"/>
                    <a:pt x="20999" y="0"/>
                  </a:cubicBezTo>
                  <a:cubicBezTo>
                    <a:pt x="17400" y="1126"/>
                    <a:pt x="14399" y="2252"/>
                    <a:pt x="11999" y="3378"/>
                  </a:cubicBezTo>
                  <a:cubicBezTo>
                    <a:pt x="9600" y="4504"/>
                    <a:pt x="7799" y="5630"/>
                    <a:pt x="5999" y="6756"/>
                  </a:cubicBezTo>
                  <a:cubicBezTo>
                    <a:pt x="2400" y="9008"/>
                    <a:pt x="600" y="11294"/>
                    <a:pt x="600" y="13581"/>
                  </a:cubicBezTo>
                  <a:cubicBezTo>
                    <a:pt x="0" y="15730"/>
                    <a:pt x="1199" y="17914"/>
                    <a:pt x="4199" y="20098"/>
                  </a:cubicBezTo>
                  <a:cubicBezTo>
                    <a:pt x="5999" y="20576"/>
                    <a:pt x="7799" y="21088"/>
                    <a:pt x="9600" y="21565"/>
                  </a:cubicBezTo>
                  <a:cubicBezTo>
                    <a:pt x="9600" y="21565"/>
                    <a:pt x="10200" y="21600"/>
                    <a:pt x="10200"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0" name="曲线"/>
            <p:cNvSpPr>
              <a:spLocks xmlns:a="http://schemas.openxmlformats.org/drawingml/2006/main"/>
            </p:cNvSpPr>
            <p:nvPr/>
          </p:nvSpPr>
          <p:spPr>
            <a:xfrm xmlns:a="http://schemas.openxmlformats.org/drawingml/2006/main" rot="0">
              <a:off x="1111674" y="6571600"/>
              <a:ext cx="134119" cy="281652"/>
            </a:xfrm>
            <a:custGeom xmlns:a="http://schemas.openxmlformats.org/drawingml/2006/main">
              <a:gdLst>
                <a:gd name="T1" fmla="*/ 0 w 21600"/>
                <a:gd name="T2" fmla="*/ 0 h 21600"/>
                <a:gd name="T3" fmla="*/ 21600 w 21600"/>
                <a:gd name="T4" fmla="*/ 21600 h 21600"/>
              </a:gdLst>
              <a:rect l="T1" t="T2" r="T3" b="T4"/>
              <a:pathLst>
                <a:path w="21600" h="21600">
                  <a:moveTo>
                    <a:pt x="16971" y="21600"/>
                  </a:moveTo>
                  <a:cubicBezTo>
                    <a:pt x="21600" y="21600"/>
                    <a:pt x="21600" y="21600"/>
                    <a:pt x="21600" y="21600"/>
                  </a:cubicBezTo>
                  <a:cubicBezTo>
                    <a:pt x="13885" y="14644"/>
                    <a:pt x="6942" y="7322"/>
                    <a:pt x="0" y="0"/>
                  </a:cubicBezTo>
                  <a:cubicBezTo>
                    <a:pt x="4628" y="7322"/>
                    <a:pt x="10028" y="14644"/>
                    <a:pt x="16971"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1" name="曲线"/>
            <p:cNvSpPr>
              <a:spLocks xmlns:a="http://schemas.openxmlformats.org/drawingml/2006/main"/>
            </p:cNvSpPr>
            <p:nvPr/>
          </p:nvSpPr>
          <p:spPr>
            <a:xfrm xmlns:a="http://schemas.openxmlformats.org/drawingml/2006/main" rot="0">
              <a:off x="502388" y="4107629"/>
              <a:ext cx="82387" cy="511571"/>
            </a:xfrm>
            <a:custGeom xmlns:a="http://schemas.openxmlformats.org/drawingml/2006/main">
              <a:gdLst>
                <a:gd name="T1" fmla="*/ 0 w 21600"/>
                <a:gd name="T2" fmla="*/ 0 h 21600"/>
                <a:gd name="T3" fmla="*/ 21600 w 21600"/>
                <a:gd name="T4" fmla="*/ 21600 h 21600"/>
              </a:gdLst>
              <a:rect l="T1" t="T2" r="T3" b="T4"/>
              <a:pathLst>
                <a:path w="21600" h="21600">
                  <a:moveTo>
                    <a:pt x="5082" y="10900"/>
                  </a:moveTo>
                  <a:cubicBezTo>
                    <a:pt x="10164" y="14534"/>
                    <a:pt x="16517" y="17966"/>
                    <a:pt x="21600" y="21600"/>
                  </a:cubicBezTo>
                  <a:cubicBezTo>
                    <a:pt x="17788" y="17360"/>
                    <a:pt x="15246" y="13121"/>
                    <a:pt x="12705" y="8882"/>
                  </a:cubicBezTo>
                  <a:cubicBezTo>
                    <a:pt x="12705" y="8882"/>
                    <a:pt x="11435" y="8680"/>
                    <a:pt x="11435" y="8680"/>
                  </a:cubicBezTo>
                  <a:cubicBezTo>
                    <a:pt x="7623" y="5854"/>
                    <a:pt x="3811" y="2826"/>
                    <a:pt x="0" y="0"/>
                  </a:cubicBezTo>
                  <a:cubicBezTo>
                    <a:pt x="0" y="403"/>
                    <a:pt x="0" y="1009"/>
                    <a:pt x="0" y="1614"/>
                  </a:cubicBezTo>
                  <a:cubicBezTo>
                    <a:pt x="1270" y="4642"/>
                    <a:pt x="3811" y="7872"/>
                    <a:pt x="5082" y="109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73722" y="3145799"/>
              <a:ext cx="1410172" cy="2716882"/>
            </a:xfrm>
            <a:custGeom xmlns:a="http://schemas.openxmlformats.org/drawingml/2006/main">
              <a:gdLst>
                <a:gd name="T1" fmla="*/ 0 w 21600"/>
                <a:gd name="T2" fmla="*/ 0 h 21600"/>
                <a:gd name="T3" fmla="*/ 21600 w 21600"/>
                <a:gd name="T4" fmla="*/ 21600 h 21600"/>
              </a:gdLst>
              <a:rect l="T1" t="T2" r="T3" b="T4"/>
              <a:pathLst>
                <a:path w="21600" h="21600">
                  <a:moveTo>
                    <a:pt x="587" y="21029"/>
                  </a:moveTo>
                  <a:cubicBezTo>
                    <a:pt x="661" y="19052"/>
                    <a:pt x="1395" y="17036"/>
                    <a:pt x="2571" y="15097"/>
                  </a:cubicBezTo>
                  <a:cubicBezTo>
                    <a:pt x="3746" y="13195"/>
                    <a:pt x="5363" y="11332"/>
                    <a:pt x="7273" y="9583"/>
                  </a:cubicBezTo>
                  <a:cubicBezTo>
                    <a:pt x="9110" y="7795"/>
                    <a:pt x="11314" y="6122"/>
                    <a:pt x="13738" y="4525"/>
                  </a:cubicBezTo>
                  <a:cubicBezTo>
                    <a:pt x="14914" y="3726"/>
                    <a:pt x="16163" y="2928"/>
                    <a:pt x="17485" y="2205"/>
                  </a:cubicBezTo>
                  <a:cubicBezTo>
                    <a:pt x="18146" y="1825"/>
                    <a:pt x="18808" y="1445"/>
                    <a:pt x="19469" y="1064"/>
                  </a:cubicBezTo>
                  <a:cubicBezTo>
                    <a:pt x="20130" y="722"/>
                    <a:pt x="20865" y="342"/>
                    <a:pt x="21600" y="0"/>
                  </a:cubicBezTo>
                  <a:cubicBezTo>
                    <a:pt x="21526" y="0"/>
                    <a:pt x="21526" y="0"/>
                    <a:pt x="21526" y="0"/>
                  </a:cubicBezTo>
                  <a:cubicBezTo>
                    <a:pt x="20791" y="342"/>
                    <a:pt x="20057" y="684"/>
                    <a:pt x="19395" y="1026"/>
                  </a:cubicBezTo>
                  <a:cubicBezTo>
                    <a:pt x="18734" y="1407"/>
                    <a:pt x="18073" y="1787"/>
                    <a:pt x="17412" y="2129"/>
                  </a:cubicBezTo>
                  <a:cubicBezTo>
                    <a:pt x="16016" y="2890"/>
                    <a:pt x="14767" y="3650"/>
                    <a:pt x="13591" y="4449"/>
                  </a:cubicBezTo>
                  <a:cubicBezTo>
                    <a:pt x="11093" y="6046"/>
                    <a:pt x="8889" y="7719"/>
                    <a:pt x="6979" y="9469"/>
                  </a:cubicBezTo>
                  <a:cubicBezTo>
                    <a:pt x="4995" y="11256"/>
                    <a:pt x="3379" y="13119"/>
                    <a:pt x="2204" y="15059"/>
                  </a:cubicBezTo>
                  <a:cubicBezTo>
                    <a:pt x="955" y="16922"/>
                    <a:pt x="220" y="18900"/>
                    <a:pt x="0" y="20877"/>
                  </a:cubicBezTo>
                  <a:cubicBezTo>
                    <a:pt x="220" y="21105"/>
                    <a:pt x="367" y="21333"/>
                    <a:pt x="514" y="21600"/>
                  </a:cubicBezTo>
                  <a:cubicBezTo>
                    <a:pt x="514" y="21409"/>
                    <a:pt x="514" y="21219"/>
                    <a:pt x="587" y="21029"/>
                  </a:cubicBezTo>
                  <a:close/>
                </a:path>
              </a:pathLst>
            </a:custGeom>
            <a:solidFill xmlns:a="http://schemas.openxmlformats.org/drawingml/2006/main">
              <a:schemeClr val="tx2"/>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1073354" y="6600340"/>
              <a:ext cx="120707" cy="252911"/>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20" y="7335"/>
                    <a:pt x="10367" y="14671"/>
                    <a:pt x="16416" y="21600"/>
                  </a:cubicBezTo>
                  <a:cubicBezTo>
                    <a:pt x="21600" y="21600"/>
                    <a:pt x="21600" y="21600"/>
                    <a:pt x="21600" y="21600"/>
                  </a:cubicBezTo>
                  <a:cubicBezTo>
                    <a:pt x="13824" y="14671"/>
                    <a:pt x="6911" y="7335"/>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73722" y="5897170"/>
              <a:ext cx="137951" cy="67443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4595"/>
                    <a:pt x="1489" y="9191"/>
                    <a:pt x="5213" y="13634"/>
                  </a:cubicBezTo>
                  <a:cubicBezTo>
                    <a:pt x="8193" y="15012"/>
                    <a:pt x="10427" y="16544"/>
                    <a:pt x="13406" y="17923"/>
                  </a:cubicBezTo>
                  <a:cubicBezTo>
                    <a:pt x="16386" y="19148"/>
                    <a:pt x="18620" y="20374"/>
                    <a:pt x="21600" y="21600"/>
                  </a:cubicBezTo>
                  <a:cubicBezTo>
                    <a:pt x="20855" y="21293"/>
                    <a:pt x="20855" y="20987"/>
                    <a:pt x="20110" y="20680"/>
                  </a:cubicBezTo>
                  <a:cubicBezTo>
                    <a:pt x="11917" y="15012"/>
                    <a:pt x="7448" y="9191"/>
                    <a:pt x="5958" y="3370"/>
                  </a:cubicBezTo>
                  <a:cubicBezTo>
                    <a:pt x="5213" y="2757"/>
                    <a:pt x="3724" y="2297"/>
                    <a:pt x="2979" y="1685"/>
                  </a:cubicBezTo>
                  <a:cubicBezTo>
                    <a:pt x="1489" y="1072"/>
                    <a:pt x="744" y="459"/>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973722" y="5772629"/>
              <a:ext cx="38319" cy="228004"/>
            </a:xfrm>
            <a:custGeom xmlns:a="http://schemas.openxmlformats.org/drawingml/2006/main">
              <a:gdLst>
                <a:gd name="T1" fmla="*/ 0 w 21600"/>
                <a:gd name="T2" fmla="*/ 0 h 21600"/>
                <a:gd name="T3" fmla="*/ 21600 w 21600"/>
                <a:gd name="T4" fmla="*/ 21600 h 21600"/>
              </a:gdLst>
              <a:rect l="T1" t="T2" r="T3" b="T4"/>
              <a:pathLst>
                <a:path w="21600" h="21600">
                  <a:moveTo>
                    <a:pt x="0" y="11700"/>
                  </a:moveTo>
                  <a:cubicBezTo>
                    <a:pt x="2700" y="13049"/>
                    <a:pt x="5400" y="14849"/>
                    <a:pt x="10800" y="16649"/>
                  </a:cubicBezTo>
                  <a:cubicBezTo>
                    <a:pt x="13500" y="18449"/>
                    <a:pt x="18899" y="19799"/>
                    <a:pt x="21600" y="21600"/>
                  </a:cubicBezTo>
                  <a:cubicBezTo>
                    <a:pt x="18899" y="17099"/>
                    <a:pt x="18899" y="12599"/>
                    <a:pt x="18899" y="8550"/>
                  </a:cubicBezTo>
                  <a:cubicBezTo>
                    <a:pt x="13500" y="5399"/>
                    <a:pt x="8099" y="2699"/>
                    <a:pt x="0" y="0"/>
                  </a:cubicBezTo>
                  <a:cubicBezTo>
                    <a:pt x="0" y="450"/>
                    <a:pt x="0" y="1350"/>
                    <a:pt x="0" y="1800"/>
                  </a:cubicBezTo>
                  <a:cubicBezTo>
                    <a:pt x="0" y="4950"/>
                    <a:pt x="0" y="8550"/>
                    <a:pt x="0" y="117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06294" y="6322521"/>
              <a:ext cx="210759" cy="530731"/>
            </a:xfrm>
            <a:custGeom xmlns:a="http://schemas.openxmlformats.org/drawingml/2006/main">
              <a:gdLst>
                <a:gd name="T1" fmla="*/ 0 w 21600"/>
                <a:gd name="T2" fmla="*/ 0 h 21600"/>
                <a:gd name="T3" fmla="*/ 21600 w 21600"/>
                <a:gd name="T4" fmla="*/ 21600 h 21600"/>
              </a:gdLst>
              <a:rect l="T1" t="T2" r="T3" b="T4"/>
              <a:pathLst>
                <a:path w="21600" h="21600">
                  <a:moveTo>
                    <a:pt x="5399" y="5448"/>
                  </a:moveTo>
                  <a:cubicBezTo>
                    <a:pt x="3436" y="3697"/>
                    <a:pt x="1963" y="1751"/>
                    <a:pt x="0" y="0"/>
                  </a:cubicBezTo>
                  <a:cubicBezTo>
                    <a:pt x="1472" y="3113"/>
                    <a:pt x="3436" y="6421"/>
                    <a:pt x="5399" y="9535"/>
                  </a:cubicBezTo>
                  <a:cubicBezTo>
                    <a:pt x="5890" y="10118"/>
                    <a:pt x="6381" y="10702"/>
                    <a:pt x="6872" y="11286"/>
                  </a:cubicBezTo>
                  <a:cubicBezTo>
                    <a:pt x="10800" y="14789"/>
                    <a:pt x="14727" y="18291"/>
                    <a:pt x="19145" y="21600"/>
                  </a:cubicBezTo>
                  <a:cubicBezTo>
                    <a:pt x="21600" y="21600"/>
                    <a:pt x="21600" y="21600"/>
                    <a:pt x="21600" y="21600"/>
                  </a:cubicBezTo>
                  <a:cubicBezTo>
                    <a:pt x="17181" y="17902"/>
                    <a:pt x="13745" y="14010"/>
                    <a:pt x="10800" y="10118"/>
                  </a:cubicBezTo>
                  <a:cubicBezTo>
                    <a:pt x="8836" y="8562"/>
                    <a:pt x="7363" y="7005"/>
                    <a:pt x="5399" y="5448"/>
                  </a:cubicBezTo>
                  <a:close/>
                </a:path>
              </a:pathLst>
            </a:custGeom>
            <a:solidFill xmlns:a="http://schemas.openxmlformats.org/drawingml/2006/main">
              <a:schemeClr val="tx2"/>
            </a:solidFill>
            <a:ln xmlns:a="http://schemas.openxmlformats.org/drawingml/2006/main" cmpd="sng" cap="flat">
              <a:noFill/>
              <a:prstDash val="solid"/>
              <a:round/>
            </a:ln>
          </p:spPr>
        </p:sp>
      </p:grpSp>
      <p:sp>
        <p:nvSpPr>
          <p:cNvPr id="44" name="矩形"/>
          <p:cNvSpPr>
            <a:spLocks xmlns:a="http://schemas.openxmlformats.org/drawingml/2006/main"/>
          </p:cNvSpPr>
          <p:nvPr/>
        </p:nvSpPr>
        <p:spPr>
          <a:xfrm xmlns:a="http://schemas.openxmlformats.org/drawingml/2006/main" rot="0">
            <a:off x="0" y="0"/>
            <a:ext cx="182880" cy="6858000"/>
          </a:xfrm>
          <a:prstGeom xmlns:a="http://schemas.openxmlformats.org/drawingml/2006/main" prst="rect"/>
          <a:solidFill xmlns:a="http://schemas.openxmlformats.org/drawingml/2006/main">
            <a:schemeClr val="tx2"/>
          </a:solidFill>
          <a:ln xmlns:a="http://schemas.openxmlformats.org/drawingml/2006/main" w="9525" cmpd="sng" cap="flat">
            <a:noFill/>
            <a:prstDash val="solid"/>
            <a:round/>
          </a:ln>
        </p:spPr>
      </p:sp>
      <p:sp>
        <p:nvSpPr>
          <p:cNvPr id="40" name="文本框"/>
          <p:cNvSpPr>
            <a:spLocks xmlns:a="http://schemas.openxmlformats.org/drawingml/2006/main" noGrp="1"/>
          </p:cNvSpPr>
          <p:nvPr>
            <p:ph type="dt" idx="10"/>
          </p:nvPr>
        </p:nvSpPr>
        <p:spPr>
          <a:xfrm xmlns:a="http://schemas.openxmlformats.org/drawingml/2006/main" rot="0">
            <a:off x="10361612" y="6130437"/>
            <a:ext cx="1146283" cy="37039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Century Gothic" pitchFamily="0" charset="0"/>
              <a:ea typeface="幼圆" pitchFamily="0" charset="0"/>
              <a:cs typeface="Century Gothic"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2589212" y="6135808"/>
            <a:ext cx="76199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Century Gothic" pitchFamily="0" charset="0"/>
              <a:ea typeface="幼圆" pitchFamily="0" charset="0"/>
              <a:cs typeface="Century Gothic" pitchFamily="0" charset="0"/>
            </a:endParaRPr>
          </a:p>
        </p:txBody>
      </p:sp>
      <p:sp>
        <p:nvSpPr>
          <p:cNvPr id="42" name="曲线"/>
          <p:cNvSpPr>
            <a:spLocks xmlns:a="http://schemas.openxmlformats.org/drawingml/2006/main"/>
          </p:cNvSpPr>
          <p:nvPr/>
        </p:nvSpPr>
        <p:spPr>
          <a:xfrm xmlns:a="http://schemas.openxmlformats.org/drawingml/2006/main" flipV="1" rot="0">
            <a:off x="-4189" y="714375"/>
            <a:ext cx="1588527" cy="507296"/>
          </a:xfrm>
          <a:custGeom xmlns:a="http://schemas.openxmlformats.org/drawingml/2006/main">
            <a:gdLst>
              <a:gd name="T1" fmla="*/ 0 w 21600"/>
              <a:gd name="T2" fmla="*/ -21600 h 21600"/>
              <a:gd name="T3" fmla="*/ 21600 w 21600"/>
              <a:gd name="T4" fmla="*/ 0 h 21600"/>
            </a:gdLst>
            <a:rect l="T1" t="T2" r="T3" b="T4"/>
            <a:pathLst>
              <a:path w="21600" h="21600">
                <a:moveTo>
                  <a:pt x="21600" y="10154"/>
                </a:moveTo>
                <a:lnTo>
                  <a:pt x="18486" y="406"/>
                </a:lnTo>
                <a:cubicBezTo>
                  <a:pt x="18465" y="336"/>
                  <a:pt x="18439" y="272"/>
                  <a:pt x="18418" y="203"/>
                </a:cubicBezTo>
                <a:cubicBezTo>
                  <a:pt x="18355" y="0"/>
                  <a:pt x="18290" y="0"/>
                  <a:pt x="18225" y="0"/>
                </a:cubicBezTo>
                <a:lnTo>
                  <a:pt x="16991" y="0"/>
                </a:lnTo>
                <a:lnTo>
                  <a:pt x="0" y="151"/>
                </a:lnTo>
                <a:cubicBezTo>
                  <a:pt x="18" y="7300"/>
                  <a:pt x="39" y="14450"/>
                  <a:pt x="58" y="21600"/>
                </a:cubicBezTo>
                <a:lnTo>
                  <a:pt x="16991" y="21526"/>
                </a:lnTo>
                <a:lnTo>
                  <a:pt x="18225" y="21526"/>
                </a:lnTo>
                <a:cubicBezTo>
                  <a:pt x="18290" y="21526"/>
                  <a:pt x="18355" y="21323"/>
                  <a:pt x="18418" y="21323"/>
                </a:cubicBezTo>
                <a:cubicBezTo>
                  <a:pt x="18418" y="21120"/>
                  <a:pt x="18486" y="21120"/>
                  <a:pt x="18486" y="21120"/>
                </a:cubicBezTo>
                <a:lnTo>
                  <a:pt x="21600" y="11372"/>
                </a:lnTo>
                <a:cubicBezTo>
                  <a:pt x="21728" y="10966"/>
                  <a:pt x="21728" y="10560"/>
                  <a:pt x="21600" y="10154"/>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43" name="文本框"/>
          <p:cNvSpPr>
            <a:spLocks xmlns:a="http://schemas.openxmlformats.org/drawingml/2006/main" noGrp="1"/>
          </p:cNvSpPr>
          <p:nvPr>
            <p:ph type="sldNum"/>
          </p:nvPr>
        </p:nvSpPr>
        <p:spPr>
          <a:xfrm xmlns:a="http://schemas.openxmlformats.org/drawingml/2006/main" rot="0">
            <a:off x="531812" y="787782"/>
            <a:ext cx="779767"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rgbClr val="FEFFFF"/>
                </a:solidFill>
                <a:latin typeface="Century Gothic" pitchFamily="0" charset="0"/>
                <a:ea typeface="幼圆" pitchFamily="0" charset="0"/>
                <a:cs typeface="Century Gothic" pitchFamily="0" charset="0"/>
              </a:rPr>
              <a:t>&lt;#&gt;</a:t>
            </a:fld>
            <a:endParaRPr lang="zh-CN" altLang="en-US" sz="2000">
              <a:solidFill>
                <a:srgbClr val="FEFFFF"/>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11059547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DFE8C4"/>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143" name="组合"/>
          <p:cNvGrpSpPr>
            <a:grpSpLocks xmlns:a="http://schemas.openxmlformats.org/drawingml/2006/main"/>
          </p:cNvGrpSpPr>
          <p:nvPr/>
        </p:nvGrpSpPr>
        <p:grpSpPr>
          <a:xfrm xmlns:a="http://schemas.openxmlformats.org/drawingml/2006/main">
            <a:off x="0" y="228600"/>
            <a:ext cx="2851515" cy="6638628"/>
            <a:chOff x="0" y="228600"/>
            <a:chExt cx="2851515" cy="6638628"/>
          </a:xfrm>
        </p:grpSpPr>
        <p:sp>
          <p:nvSpPr>
            <p:cNvPr id="131" name="曲线"/>
            <p:cNvSpPr>
              <a:spLocks xmlns:a="http://schemas.openxmlformats.org/drawingml/2006/main"/>
            </p:cNvSpPr>
            <p:nvPr/>
          </p:nvSpPr>
          <p:spPr>
            <a:xfrm xmlns:a="http://schemas.openxmlformats.org/drawingml/2006/main" rot="0">
              <a:off x="0" y="2575044"/>
              <a:ext cx="100641" cy="62621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19636" y="18582"/>
                    <a:pt x="18654" y="15723"/>
                    <a:pt x="16690" y="12705"/>
                  </a:cubicBezTo>
                  <a:cubicBezTo>
                    <a:pt x="10799" y="8576"/>
                    <a:pt x="5890" y="4288"/>
                    <a:pt x="0" y="0"/>
                  </a:cubicBezTo>
                  <a:cubicBezTo>
                    <a:pt x="0" y="5558"/>
                    <a:pt x="0" y="5558"/>
                    <a:pt x="0" y="5558"/>
                  </a:cubicBezTo>
                  <a:cubicBezTo>
                    <a:pt x="5890" y="10164"/>
                    <a:pt x="12763" y="14929"/>
                    <a:pt x="19636" y="19694"/>
                  </a:cubicBezTo>
                  <a:cubicBezTo>
                    <a:pt x="19636" y="20329"/>
                    <a:pt x="20618" y="20964"/>
                    <a:pt x="21600"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2" name="曲线"/>
            <p:cNvSpPr>
              <a:spLocks xmlns:a="http://schemas.openxmlformats.org/drawingml/2006/main"/>
            </p:cNvSpPr>
            <p:nvPr/>
          </p:nvSpPr>
          <p:spPr>
            <a:xfrm xmlns:a="http://schemas.openxmlformats.org/drawingml/2006/main" rot="0">
              <a:off x="128599" y="3156529"/>
              <a:ext cx="646716" cy="2322214"/>
            </a:xfrm>
            <a:custGeom xmlns:a="http://schemas.openxmlformats.org/drawingml/2006/main">
              <a:gdLst>
                <a:gd name="T1" fmla="*/ 0 w 21600"/>
                <a:gd name="T2" fmla="*/ 0 h 21600"/>
                <a:gd name="T3" fmla="*/ 21600 w 21600"/>
                <a:gd name="T4" fmla="*/ 21600 h 21600"/>
              </a:gdLst>
              <a:rect l="T1" t="T2" r="T3" b="T4"/>
              <a:pathLst>
                <a:path w="21600" h="21600">
                  <a:moveTo>
                    <a:pt x="13268" y="15000"/>
                  </a:moveTo>
                  <a:cubicBezTo>
                    <a:pt x="15891" y="17228"/>
                    <a:pt x="18514" y="19414"/>
                    <a:pt x="21445" y="21600"/>
                  </a:cubicBezTo>
                  <a:cubicBezTo>
                    <a:pt x="21445" y="21214"/>
                    <a:pt x="21445" y="20871"/>
                    <a:pt x="21600" y="20485"/>
                  </a:cubicBezTo>
                  <a:cubicBezTo>
                    <a:pt x="19131" y="18642"/>
                    <a:pt x="16817" y="16757"/>
                    <a:pt x="14657" y="14871"/>
                  </a:cubicBezTo>
                  <a:cubicBezTo>
                    <a:pt x="8948" y="9985"/>
                    <a:pt x="4165" y="5014"/>
                    <a:pt x="0" y="0"/>
                  </a:cubicBezTo>
                  <a:cubicBezTo>
                    <a:pt x="308" y="857"/>
                    <a:pt x="617" y="1757"/>
                    <a:pt x="925" y="2614"/>
                  </a:cubicBezTo>
                  <a:cubicBezTo>
                    <a:pt x="4628" y="6771"/>
                    <a:pt x="8639" y="10928"/>
                    <a:pt x="13268" y="150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3" name="曲线"/>
            <p:cNvSpPr>
              <a:spLocks xmlns:a="http://schemas.openxmlformats.org/drawingml/2006/main"/>
            </p:cNvSpPr>
            <p:nvPr/>
          </p:nvSpPr>
          <p:spPr>
            <a:xfrm xmlns:a="http://schemas.openxmlformats.org/drawingml/2006/main" rot="0">
              <a:off x="806998" y="5447060"/>
              <a:ext cx="609442" cy="1420166"/>
            </a:xfrm>
            <a:custGeom xmlns:a="http://schemas.openxmlformats.org/drawingml/2006/main">
              <a:gdLst>
                <a:gd name="T1" fmla="*/ 0 w 21600"/>
                <a:gd name="T2" fmla="*/ 0 h 21600"/>
                <a:gd name="T3" fmla="*/ 21600 w 21600"/>
                <a:gd name="T4" fmla="*/ 21600 h 21600"/>
              </a:gdLst>
              <a:rect l="T1" t="T2" r="T3" b="T4"/>
              <a:pathLst>
                <a:path w="21600" h="21600">
                  <a:moveTo>
                    <a:pt x="1309" y="1542"/>
                  </a:moveTo>
                  <a:cubicBezTo>
                    <a:pt x="818" y="1051"/>
                    <a:pt x="327" y="561"/>
                    <a:pt x="0" y="0"/>
                  </a:cubicBezTo>
                  <a:cubicBezTo>
                    <a:pt x="0" y="701"/>
                    <a:pt x="0" y="1332"/>
                    <a:pt x="0" y="2033"/>
                  </a:cubicBezTo>
                  <a:cubicBezTo>
                    <a:pt x="3436" y="5961"/>
                    <a:pt x="7199" y="9818"/>
                    <a:pt x="11127" y="13605"/>
                  </a:cubicBezTo>
                  <a:cubicBezTo>
                    <a:pt x="13909" y="16270"/>
                    <a:pt x="17018" y="18935"/>
                    <a:pt x="20127" y="21600"/>
                  </a:cubicBezTo>
                  <a:cubicBezTo>
                    <a:pt x="21600" y="21600"/>
                    <a:pt x="21600" y="21600"/>
                    <a:pt x="21600" y="21600"/>
                  </a:cubicBezTo>
                  <a:cubicBezTo>
                    <a:pt x="18490" y="18864"/>
                    <a:pt x="15381" y="16129"/>
                    <a:pt x="12600" y="13324"/>
                  </a:cubicBezTo>
                  <a:cubicBezTo>
                    <a:pt x="8509" y="9467"/>
                    <a:pt x="4745" y="5540"/>
                    <a:pt x="1309" y="1542"/>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4" name="曲线"/>
            <p:cNvSpPr>
              <a:spLocks xmlns:a="http://schemas.openxmlformats.org/drawingml/2006/main"/>
            </p:cNvSpPr>
            <p:nvPr/>
          </p:nvSpPr>
          <p:spPr>
            <a:xfrm xmlns:a="http://schemas.openxmlformats.org/drawingml/2006/main" rot="0">
              <a:off x="959825" y="6503799"/>
              <a:ext cx="171463" cy="363429"/>
            </a:xfrm>
            <a:custGeom xmlns:a="http://schemas.openxmlformats.org/drawingml/2006/main">
              <a:gdLst>
                <a:gd name="T1" fmla="*/ 0 w 21600"/>
                <a:gd name="T2" fmla="*/ 0 h 21600"/>
                <a:gd name="T3" fmla="*/ 21600 w 21600"/>
                <a:gd name="T4" fmla="*/ 21600 h 21600"/>
              </a:gdLst>
              <a:rect l="T1" t="T2" r="T3" b="T4"/>
              <a:pathLst>
                <a:path w="21600" h="21600">
                  <a:moveTo>
                    <a:pt x="16345" y="21600"/>
                  </a:moveTo>
                  <a:cubicBezTo>
                    <a:pt x="21600" y="21600"/>
                    <a:pt x="21600" y="21600"/>
                    <a:pt x="21600" y="21600"/>
                  </a:cubicBezTo>
                  <a:cubicBezTo>
                    <a:pt x="14010" y="14491"/>
                    <a:pt x="7005" y="7382"/>
                    <a:pt x="0" y="0"/>
                  </a:cubicBezTo>
                  <a:cubicBezTo>
                    <a:pt x="4670" y="7382"/>
                    <a:pt x="9924" y="14491"/>
                    <a:pt x="16345"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5" name="曲线"/>
            <p:cNvSpPr>
              <a:spLocks xmlns:a="http://schemas.openxmlformats.org/drawingml/2006/main"/>
            </p:cNvSpPr>
            <p:nvPr/>
          </p:nvSpPr>
          <p:spPr>
            <a:xfrm xmlns:a="http://schemas.openxmlformats.org/drawingml/2006/main" rot="0">
              <a:off x="100642" y="3201259"/>
              <a:ext cx="821908" cy="3328632"/>
            </a:xfrm>
            <a:custGeom xmlns:a="http://schemas.openxmlformats.org/drawingml/2006/main">
              <a:gdLst>
                <a:gd name="T1" fmla="*/ 0 w 21600"/>
                <a:gd name="T2" fmla="*/ 0 h 21600"/>
                <a:gd name="T3" fmla="*/ 21600 w 21600"/>
                <a:gd name="T4" fmla="*/ 21600 h 21600"/>
              </a:gdLst>
              <a:rect l="T1" t="T2" r="T3" b="T4"/>
              <a:pathLst>
                <a:path w="21600" h="21600">
                  <a:moveTo>
                    <a:pt x="19658" y="19745"/>
                  </a:moveTo>
                  <a:cubicBezTo>
                    <a:pt x="17595" y="18488"/>
                    <a:pt x="15775" y="17232"/>
                    <a:pt x="14076" y="15975"/>
                  </a:cubicBezTo>
                  <a:cubicBezTo>
                    <a:pt x="10193" y="13073"/>
                    <a:pt x="7159" y="10081"/>
                    <a:pt x="4853" y="7060"/>
                  </a:cubicBezTo>
                  <a:cubicBezTo>
                    <a:pt x="3519" y="5235"/>
                    <a:pt x="2426" y="3380"/>
                    <a:pt x="1456" y="1525"/>
                  </a:cubicBezTo>
                  <a:cubicBezTo>
                    <a:pt x="970" y="1017"/>
                    <a:pt x="485" y="508"/>
                    <a:pt x="0" y="0"/>
                  </a:cubicBezTo>
                  <a:cubicBezTo>
                    <a:pt x="970" y="2363"/>
                    <a:pt x="2305" y="4756"/>
                    <a:pt x="4004" y="7090"/>
                  </a:cubicBezTo>
                  <a:cubicBezTo>
                    <a:pt x="6188" y="10141"/>
                    <a:pt x="9222" y="13133"/>
                    <a:pt x="12984" y="16065"/>
                  </a:cubicBezTo>
                  <a:cubicBezTo>
                    <a:pt x="14925" y="17531"/>
                    <a:pt x="17110" y="18967"/>
                    <a:pt x="19415" y="20373"/>
                  </a:cubicBezTo>
                  <a:cubicBezTo>
                    <a:pt x="20143" y="20792"/>
                    <a:pt x="20871" y="21181"/>
                    <a:pt x="21600" y="21600"/>
                  </a:cubicBezTo>
                  <a:cubicBezTo>
                    <a:pt x="21357" y="21450"/>
                    <a:pt x="21235" y="21330"/>
                    <a:pt x="21114" y="21181"/>
                  </a:cubicBezTo>
                  <a:cubicBezTo>
                    <a:pt x="20507" y="20702"/>
                    <a:pt x="20022" y="20223"/>
                    <a:pt x="19658" y="19745"/>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6" name="曲线"/>
            <p:cNvSpPr>
              <a:spLocks xmlns:a="http://schemas.openxmlformats.org/drawingml/2006/main"/>
            </p:cNvSpPr>
            <p:nvPr/>
          </p:nvSpPr>
          <p:spPr>
            <a:xfrm xmlns:a="http://schemas.openxmlformats.org/drawingml/2006/main" rot="0">
              <a:off x="22365" y="228600"/>
              <a:ext cx="106233" cy="2927929"/>
            </a:xfrm>
            <a:custGeom xmlns:a="http://schemas.openxmlformats.org/drawingml/2006/main">
              <a:gdLst>
                <a:gd name="T1" fmla="*/ 0 w 21600"/>
                <a:gd name="T2" fmla="*/ 0 h 21600"/>
                <a:gd name="T3" fmla="*/ 21600 w 21600"/>
                <a:gd name="T4" fmla="*/ 21600 h 21600"/>
              </a:gdLst>
              <a:rect l="T1" t="T2" r="T3" b="T4"/>
              <a:pathLst>
                <a:path w="21600" h="21600">
                  <a:moveTo>
                    <a:pt x="10330" y="19627"/>
                  </a:moveTo>
                  <a:cubicBezTo>
                    <a:pt x="11269" y="19763"/>
                    <a:pt x="11269" y="19899"/>
                    <a:pt x="11269" y="20035"/>
                  </a:cubicBezTo>
                  <a:cubicBezTo>
                    <a:pt x="14086" y="20511"/>
                    <a:pt x="17843" y="20987"/>
                    <a:pt x="20660" y="21497"/>
                  </a:cubicBezTo>
                  <a:cubicBezTo>
                    <a:pt x="20660" y="21531"/>
                    <a:pt x="20660" y="21565"/>
                    <a:pt x="21600" y="21600"/>
                  </a:cubicBezTo>
                  <a:cubicBezTo>
                    <a:pt x="19721" y="20919"/>
                    <a:pt x="17843" y="20273"/>
                    <a:pt x="15965" y="19593"/>
                  </a:cubicBezTo>
                  <a:cubicBezTo>
                    <a:pt x="8452" y="16123"/>
                    <a:pt x="4695" y="12653"/>
                    <a:pt x="4695" y="9150"/>
                  </a:cubicBezTo>
                  <a:cubicBezTo>
                    <a:pt x="5634" y="6088"/>
                    <a:pt x="8452" y="3061"/>
                    <a:pt x="14086" y="0"/>
                  </a:cubicBezTo>
                  <a:cubicBezTo>
                    <a:pt x="11269" y="0"/>
                    <a:pt x="11269" y="0"/>
                    <a:pt x="11269" y="0"/>
                  </a:cubicBezTo>
                  <a:cubicBezTo>
                    <a:pt x="4695" y="3027"/>
                    <a:pt x="1878" y="6088"/>
                    <a:pt x="939" y="9150"/>
                  </a:cubicBezTo>
                  <a:cubicBezTo>
                    <a:pt x="0" y="12653"/>
                    <a:pt x="2817" y="16123"/>
                    <a:pt x="10330" y="19627"/>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7" name="曲线"/>
            <p:cNvSpPr>
              <a:spLocks xmlns:a="http://schemas.openxmlformats.org/drawingml/2006/main"/>
            </p:cNvSpPr>
            <p:nvPr/>
          </p:nvSpPr>
          <p:spPr>
            <a:xfrm xmlns:a="http://schemas.openxmlformats.org/drawingml/2006/main" rot="0">
              <a:off x="78277" y="2944063"/>
              <a:ext cx="78276" cy="49389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2541" y="3835"/>
                    <a:pt x="3811" y="7469"/>
                    <a:pt x="6352" y="11304"/>
                  </a:cubicBezTo>
                  <a:cubicBezTo>
                    <a:pt x="11435" y="14736"/>
                    <a:pt x="16517" y="18168"/>
                    <a:pt x="21600" y="21600"/>
                  </a:cubicBezTo>
                  <a:cubicBezTo>
                    <a:pt x="19058" y="17562"/>
                    <a:pt x="16517" y="13323"/>
                    <a:pt x="13976" y="9285"/>
                  </a:cubicBezTo>
                  <a:cubicBezTo>
                    <a:pt x="12705" y="9084"/>
                    <a:pt x="12705" y="8882"/>
                    <a:pt x="12705" y="8680"/>
                  </a:cubicBezTo>
                  <a:cubicBezTo>
                    <a:pt x="8894" y="5652"/>
                    <a:pt x="3811" y="2826"/>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8" name="曲线"/>
            <p:cNvSpPr>
              <a:spLocks xmlns:a="http://schemas.openxmlformats.org/drawingml/2006/main"/>
            </p:cNvSpPr>
            <p:nvPr/>
          </p:nvSpPr>
          <p:spPr>
            <a:xfrm xmlns:a="http://schemas.openxmlformats.org/drawingml/2006/main" rot="0">
              <a:off x="769724" y="5478744"/>
              <a:ext cx="190100" cy="102505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3016"/>
                    <a:pt x="1053" y="6032"/>
                    <a:pt x="2634" y="9048"/>
                  </a:cubicBezTo>
                  <a:cubicBezTo>
                    <a:pt x="4214" y="11383"/>
                    <a:pt x="6321" y="13816"/>
                    <a:pt x="8956" y="16151"/>
                  </a:cubicBezTo>
                  <a:cubicBezTo>
                    <a:pt x="10009" y="16735"/>
                    <a:pt x="11590" y="17318"/>
                    <a:pt x="12643" y="17902"/>
                  </a:cubicBezTo>
                  <a:cubicBezTo>
                    <a:pt x="15804" y="19167"/>
                    <a:pt x="18439" y="20335"/>
                    <a:pt x="21600" y="21600"/>
                  </a:cubicBezTo>
                  <a:cubicBezTo>
                    <a:pt x="21073" y="21308"/>
                    <a:pt x="20546" y="20918"/>
                    <a:pt x="20019" y="20627"/>
                  </a:cubicBezTo>
                  <a:cubicBezTo>
                    <a:pt x="13697" y="16735"/>
                    <a:pt x="9482" y="12843"/>
                    <a:pt x="6848" y="8951"/>
                  </a:cubicBezTo>
                  <a:cubicBezTo>
                    <a:pt x="5795" y="6616"/>
                    <a:pt x="4741" y="4378"/>
                    <a:pt x="4214" y="2140"/>
                  </a:cubicBezTo>
                  <a:cubicBezTo>
                    <a:pt x="4214" y="2043"/>
                    <a:pt x="3687" y="1945"/>
                    <a:pt x="3687" y="1751"/>
                  </a:cubicBezTo>
                  <a:cubicBezTo>
                    <a:pt x="2634" y="1167"/>
                    <a:pt x="1053" y="583"/>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39" name="曲线"/>
            <p:cNvSpPr>
              <a:spLocks xmlns:a="http://schemas.openxmlformats.org/drawingml/2006/main"/>
            </p:cNvSpPr>
            <p:nvPr/>
          </p:nvSpPr>
          <p:spPr>
            <a:xfrm xmlns:a="http://schemas.openxmlformats.org/drawingml/2006/main" rot="0">
              <a:off x="775314" y="1399026"/>
              <a:ext cx="2076201" cy="4048034"/>
            </a:xfrm>
            <a:custGeom xmlns:a="http://schemas.openxmlformats.org/drawingml/2006/main">
              <a:gdLst>
                <a:gd name="T1" fmla="*/ 0 w 21600"/>
                <a:gd name="T2" fmla="*/ 0 h 21600"/>
                <a:gd name="T3" fmla="*/ 21600 w 21600"/>
                <a:gd name="T4" fmla="*/ 21600 h 21600"/>
              </a:gdLst>
              <a:rect l="T1" t="T2" r="T3" b="T4"/>
              <a:pathLst>
                <a:path w="21600" h="21600">
                  <a:moveTo>
                    <a:pt x="335" y="21009"/>
                  </a:moveTo>
                  <a:cubicBezTo>
                    <a:pt x="480" y="18992"/>
                    <a:pt x="1247" y="16999"/>
                    <a:pt x="2400" y="15080"/>
                  </a:cubicBezTo>
                  <a:cubicBezTo>
                    <a:pt x="3599" y="13161"/>
                    <a:pt x="5232" y="11316"/>
                    <a:pt x="7152" y="9545"/>
                  </a:cubicBezTo>
                  <a:cubicBezTo>
                    <a:pt x="9072" y="7774"/>
                    <a:pt x="11280" y="6101"/>
                    <a:pt x="13679" y="4502"/>
                  </a:cubicBezTo>
                  <a:cubicBezTo>
                    <a:pt x="14879" y="3714"/>
                    <a:pt x="16175" y="2927"/>
                    <a:pt x="17471" y="2189"/>
                  </a:cubicBezTo>
                  <a:cubicBezTo>
                    <a:pt x="18144" y="1820"/>
                    <a:pt x="18816" y="1426"/>
                    <a:pt x="19488" y="1082"/>
                  </a:cubicBezTo>
                  <a:cubicBezTo>
                    <a:pt x="20207" y="713"/>
                    <a:pt x="20880" y="369"/>
                    <a:pt x="21600" y="24"/>
                  </a:cubicBezTo>
                  <a:cubicBezTo>
                    <a:pt x="21600" y="0"/>
                    <a:pt x="21600" y="0"/>
                    <a:pt x="21600" y="0"/>
                  </a:cubicBezTo>
                  <a:cubicBezTo>
                    <a:pt x="20832" y="344"/>
                    <a:pt x="20160" y="688"/>
                    <a:pt x="19440" y="1057"/>
                  </a:cubicBezTo>
                  <a:cubicBezTo>
                    <a:pt x="18767" y="1402"/>
                    <a:pt x="18096" y="1771"/>
                    <a:pt x="17424" y="2164"/>
                  </a:cubicBezTo>
                  <a:cubicBezTo>
                    <a:pt x="16080" y="2902"/>
                    <a:pt x="14784" y="3665"/>
                    <a:pt x="13583" y="4452"/>
                  </a:cubicBezTo>
                  <a:cubicBezTo>
                    <a:pt x="11135" y="6051"/>
                    <a:pt x="8879" y="7724"/>
                    <a:pt x="6960" y="9496"/>
                  </a:cubicBezTo>
                  <a:cubicBezTo>
                    <a:pt x="4992" y="11242"/>
                    <a:pt x="3359" y="13112"/>
                    <a:pt x="2160" y="15031"/>
                  </a:cubicBezTo>
                  <a:cubicBezTo>
                    <a:pt x="912" y="16974"/>
                    <a:pt x="143" y="18967"/>
                    <a:pt x="0" y="21009"/>
                  </a:cubicBezTo>
                  <a:cubicBezTo>
                    <a:pt x="0" y="21058"/>
                    <a:pt x="0" y="21083"/>
                    <a:pt x="0" y="21132"/>
                  </a:cubicBezTo>
                  <a:cubicBezTo>
                    <a:pt x="96" y="21280"/>
                    <a:pt x="191" y="21452"/>
                    <a:pt x="335" y="21600"/>
                  </a:cubicBezTo>
                  <a:cubicBezTo>
                    <a:pt x="335" y="21403"/>
                    <a:pt x="335" y="21206"/>
                    <a:pt x="335" y="2100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40" name="曲线"/>
            <p:cNvSpPr>
              <a:spLocks xmlns:a="http://schemas.openxmlformats.org/drawingml/2006/main"/>
            </p:cNvSpPr>
            <p:nvPr/>
          </p:nvSpPr>
          <p:spPr>
            <a:xfrm xmlns:a="http://schemas.openxmlformats.org/drawingml/2006/main" rot="0">
              <a:off x="922550" y="6529892"/>
              <a:ext cx="162145" cy="337336"/>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19" y="7101"/>
                    <a:pt x="9874" y="14498"/>
                    <a:pt x="16045" y="21600"/>
                  </a:cubicBezTo>
                  <a:cubicBezTo>
                    <a:pt x="21600" y="21600"/>
                    <a:pt x="21600" y="21600"/>
                    <a:pt x="21600" y="21600"/>
                  </a:cubicBezTo>
                  <a:cubicBezTo>
                    <a:pt x="14194" y="14498"/>
                    <a:pt x="6788" y="7101"/>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41" name="曲线"/>
            <p:cNvSpPr>
              <a:spLocks xmlns:a="http://schemas.openxmlformats.org/drawingml/2006/main"/>
            </p:cNvSpPr>
            <p:nvPr/>
          </p:nvSpPr>
          <p:spPr>
            <a:xfrm xmlns:a="http://schemas.openxmlformats.org/drawingml/2006/main" rot="0">
              <a:off x="769724" y="5359465"/>
              <a:ext cx="37274" cy="221784"/>
            </a:xfrm>
            <a:custGeom xmlns:a="http://schemas.openxmlformats.org/drawingml/2006/main">
              <a:gdLst>
                <a:gd name="T1" fmla="*/ 0 w 21600"/>
                <a:gd name="T2" fmla="*/ 0 h 21600"/>
                <a:gd name="T3" fmla="*/ 21600 w 21600"/>
                <a:gd name="T4" fmla="*/ 21600 h 21600"/>
              </a:gdLst>
              <a:rect l="T1" t="T2" r="T3" b="T4"/>
              <a:pathLst>
                <a:path w="21600" h="21600">
                  <a:moveTo>
                    <a:pt x="18900" y="19799"/>
                  </a:moveTo>
                  <a:cubicBezTo>
                    <a:pt x="18900" y="20699"/>
                    <a:pt x="21600" y="21150"/>
                    <a:pt x="21600" y="21600"/>
                  </a:cubicBezTo>
                  <a:cubicBezTo>
                    <a:pt x="21600" y="17099"/>
                    <a:pt x="21600" y="13050"/>
                    <a:pt x="21600" y="8549"/>
                  </a:cubicBezTo>
                  <a:cubicBezTo>
                    <a:pt x="13500" y="5850"/>
                    <a:pt x="8100" y="2699"/>
                    <a:pt x="2700" y="0"/>
                  </a:cubicBezTo>
                  <a:cubicBezTo>
                    <a:pt x="0" y="4049"/>
                    <a:pt x="0" y="7649"/>
                    <a:pt x="0" y="11700"/>
                  </a:cubicBezTo>
                  <a:cubicBezTo>
                    <a:pt x="5400" y="14399"/>
                    <a:pt x="13500" y="17099"/>
                    <a:pt x="18900" y="1979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42" name="曲线"/>
            <p:cNvSpPr>
              <a:spLocks xmlns:a="http://schemas.openxmlformats.org/drawingml/2006/main"/>
            </p:cNvSpPr>
            <p:nvPr/>
          </p:nvSpPr>
          <p:spPr>
            <a:xfrm xmlns:a="http://schemas.openxmlformats.org/drawingml/2006/main" rot="0">
              <a:off x="849864" y="6244739"/>
              <a:ext cx="238558" cy="622488"/>
            </a:xfrm>
            <a:custGeom xmlns:a="http://schemas.openxmlformats.org/drawingml/2006/main">
              <a:gdLst>
                <a:gd name="T1" fmla="*/ 0 w 21600"/>
                <a:gd name="T2" fmla="*/ 0 h 21600"/>
                <a:gd name="T3" fmla="*/ 21600 w 21600"/>
                <a:gd name="T4" fmla="*/ 21600 h 21600"/>
              </a:gdLst>
              <a:rect l="T1" t="T2" r="T3" b="T4"/>
              <a:pathLst>
                <a:path w="21600" h="21600">
                  <a:moveTo>
                    <a:pt x="2907" y="2879"/>
                  </a:moveTo>
                  <a:cubicBezTo>
                    <a:pt x="2076" y="1920"/>
                    <a:pt x="830" y="960"/>
                    <a:pt x="0" y="0"/>
                  </a:cubicBezTo>
                  <a:cubicBezTo>
                    <a:pt x="1246" y="2559"/>
                    <a:pt x="2907" y="5119"/>
                    <a:pt x="4984" y="7679"/>
                  </a:cubicBezTo>
                  <a:cubicBezTo>
                    <a:pt x="5399" y="8480"/>
                    <a:pt x="5815" y="9119"/>
                    <a:pt x="6646" y="9919"/>
                  </a:cubicBezTo>
                  <a:cubicBezTo>
                    <a:pt x="11215" y="13759"/>
                    <a:pt x="16200" y="17760"/>
                    <a:pt x="21184" y="21600"/>
                  </a:cubicBezTo>
                  <a:cubicBezTo>
                    <a:pt x="21600" y="21600"/>
                    <a:pt x="21600" y="21600"/>
                    <a:pt x="21600" y="21600"/>
                  </a:cubicBezTo>
                  <a:cubicBezTo>
                    <a:pt x="17030" y="17439"/>
                    <a:pt x="13292" y="13280"/>
                    <a:pt x="9969" y="8959"/>
                  </a:cubicBezTo>
                  <a:cubicBezTo>
                    <a:pt x="7476" y="6879"/>
                    <a:pt x="5399" y="4960"/>
                    <a:pt x="2907" y="287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grpSp>
      <p:grpSp>
        <p:nvGrpSpPr>
          <p:cNvPr id="130" name="组合"/>
          <p:cNvGrpSpPr>
            <a:grpSpLocks xmlns:a="http://schemas.openxmlformats.org/drawingml/2006/main"/>
          </p:cNvGrpSpPr>
          <p:nvPr/>
        </p:nvGrpSpPr>
        <p:grpSpPr>
          <a:xfrm xmlns:a="http://schemas.openxmlformats.org/drawingml/2006/main">
            <a:off x="27221" y="-785"/>
            <a:ext cx="2356673" cy="6854039"/>
            <a:chOff x="27221" y="-785"/>
            <a:chExt cx="2356673" cy="6854039"/>
          </a:xfrm>
        </p:grpSpPr>
        <p:sp>
          <p:nvSpPr>
            <p:cNvPr id="118" name="曲线"/>
            <p:cNvSpPr>
              <a:spLocks xmlns:a="http://schemas.openxmlformats.org/drawingml/2006/main"/>
            </p:cNvSpPr>
            <p:nvPr/>
          </p:nvSpPr>
          <p:spPr>
            <a:xfrm xmlns:a="http://schemas.openxmlformats.org/drawingml/2006/main" rot="0">
              <a:off x="27221" y="-785"/>
              <a:ext cx="494326" cy="4401044"/>
            </a:xfrm>
            <a:custGeom xmlns:a="http://schemas.openxmlformats.org/drawingml/2006/main">
              <a:gdLst>
                <a:gd name="T1" fmla="*/ 0 w 21600"/>
                <a:gd name="T2" fmla="*/ 0 h 21600"/>
                <a:gd name="T3" fmla="*/ 21600 w 21600"/>
                <a:gd name="T4" fmla="*/ 21600 h 21600"/>
              </a:gdLst>
              <a:rect l="T1" t="T2" r="T3" b="T4"/>
              <a:pathLst>
                <a:path w="21600" h="21600">
                  <a:moveTo>
                    <a:pt x="1467" y="4930"/>
                  </a:moveTo>
                  <a:cubicBezTo>
                    <a:pt x="2306" y="6761"/>
                    <a:pt x="3565" y="8616"/>
                    <a:pt x="5452" y="10447"/>
                  </a:cubicBezTo>
                  <a:cubicBezTo>
                    <a:pt x="7130" y="12279"/>
                    <a:pt x="9227" y="14110"/>
                    <a:pt x="11953" y="15941"/>
                  </a:cubicBezTo>
                  <a:cubicBezTo>
                    <a:pt x="14469" y="17773"/>
                    <a:pt x="17615" y="19580"/>
                    <a:pt x="21180" y="21388"/>
                  </a:cubicBezTo>
                  <a:cubicBezTo>
                    <a:pt x="21390" y="21459"/>
                    <a:pt x="21600" y="21529"/>
                    <a:pt x="21600" y="21600"/>
                  </a:cubicBezTo>
                  <a:cubicBezTo>
                    <a:pt x="21390" y="21247"/>
                    <a:pt x="20970" y="20872"/>
                    <a:pt x="20761" y="20520"/>
                  </a:cubicBezTo>
                  <a:cubicBezTo>
                    <a:pt x="20761" y="20449"/>
                    <a:pt x="20761" y="20379"/>
                    <a:pt x="20761" y="20332"/>
                  </a:cubicBezTo>
                  <a:cubicBezTo>
                    <a:pt x="17825" y="18853"/>
                    <a:pt x="15308" y="17397"/>
                    <a:pt x="13211" y="15918"/>
                  </a:cubicBezTo>
                  <a:cubicBezTo>
                    <a:pt x="10485" y="14086"/>
                    <a:pt x="8178" y="12279"/>
                    <a:pt x="6291" y="10424"/>
                  </a:cubicBezTo>
                  <a:cubicBezTo>
                    <a:pt x="4403" y="8593"/>
                    <a:pt x="2935" y="6761"/>
                    <a:pt x="1887" y="4906"/>
                  </a:cubicBezTo>
                  <a:cubicBezTo>
                    <a:pt x="1467" y="3991"/>
                    <a:pt x="1048" y="3075"/>
                    <a:pt x="629" y="2160"/>
                  </a:cubicBezTo>
                  <a:cubicBezTo>
                    <a:pt x="419" y="1432"/>
                    <a:pt x="209" y="727"/>
                    <a:pt x="209" y="0"/>
                  </a:cubicBezTo>
                  <a:cubicBezTo>
                    <a:pt x="0" y="0"/>
                    <a:pt x="0" y="0"/>
                    <a:pt x="0" y="0"/>
                  </a:cubicBezTo>
                  <a:cubicBezTo>
                    <a:pt x="0" y="727"/>
                    <a:pt x="209" y="1432"/>
                    <a:pt x="209" y="2160"/>
                  </a:cubicBezTo>
                  <a:cubicBezTo>
                    <a:pt x="629" y="3075"/>
                    <a:pt x="838" y="3991"/>
                    <a:pt x="1467" y="493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19" name="曲线"/>
            <p:cNvSpPr>
              <a:spLocks xmlns:a="http://schemas.openxmlformats.org/drawingml/2006/main"/>
            </p:cNvSpPr>
            <p:nvPr/>
          </p:nvSpPr>
          <p:spPr>
            <a:xfrm xmlns:a="http://schemas.openxmlformats.org/drawingml/2006/main" rot="0">
              <a:off x="550288" y="4316472"/>
              <a:ext cx="423435" cy="1580697"/>
            </a:xfrm>
            <a:custGeom xmlns:a="http://schemas.openxmlformats.org/drawingml/2006/main">
              <a:gdLst>
                <a:gd name="T1" fmla="*/ 0 w 21600"/>
                <a:gd name="T2" fmla="*/ 0 h 21600"/>
                <a:gd name="T3" fmla="*/ 21600 w 21600"/>
                <a:gd name="T4" fmla="*/ 21600 h 21600"/>
              </a:gdLst>
              <a:rect l="T1" t="T2" r="T3" b="T4"/>
              <a:pathLst>
                <a:path w="21600" h="21600">
                  <a:moveTo>
                    <a:pt x="13009" y="14989"/>
                  </a:moveTo>
                  <a:cubicBezTo>
                    <a:pt x="15709" y="17214"/>
                    <a:pt x="18409" y="19439"/>
                    <a:pt x="21600" y="21600"/>
                  </a:cubicBezTo>
                  <a:cubicBezTo>
                    <a:pt x="21600" y="21141"/>
                    <a:pt x="21600" y="20618"/>
                    <a:pt x="21600" y="20160"/>
                  </a:cubicBezTo>
                  <a:cubicBezTo>
                    <a:pt x="21600" y="20094"/>
                    <a:pt x="21600" y="19963"/>
                    <a:pt x="21600" y="19898"/>
                  </a:cubicBezTo>
                  <a:cubicBezTo>
                    <a:pt x="19390" y="18196"/>
                    <a:pt x="17181" y="16494"/>
                    <a:pt x="15218" y="14792"/>
                  </a:cubicBezTo>
                  <a:cubicBezTo>
                    <a:pt x="9327" y="9949"/>
                    <a:pt x="4172" y="4974"/>
                    <a:pt x="0" y="0"/>
                  </a:cubicBezTo>
                  <a:cubicBezTo>
                    <a:pt x="490" y="1374"/>
                    <a:pt x="981" y="2749"/>
                    <a:pt x="1718" y="4123"/>
                  </a:cubicBezTo>
                  <a:cubicBezTo>
                    <a:pt x="5154" y="7789"/>
                    <a:pt x="8836" y="11389"/>
                    <a:pt x="13009" y="14989"/>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0" name="曲线"/>
            <p:cNvSpPr>
              <a:spLocks xmlns:a="http://schemas.openxmlformats.org/drawingml/2006/main"/>
            </p:cNvSpPr>
            <p:nvPr/>
          </p:nvSpPr>
          <p:spPr>
            <a:xfrm xmlns:a="http://schemas.openxmlformats.org/drawingml/2006/main" rot="0">
              <a:off x="1006294" y="5862682"/>
              <a:ext cx="431099" cy="990570"/>
            </a:xfrm>
            <a:custGeom xmlns:a="http://schemas.openxmlformats.org/drawingml/2006/main">
              <a:gdLst>
                <a:gd name="T1" fmla="*/ 0 w 21600"/>
                <a:gd name="T2" fmla="*/ 0 h 21600"/>
                <a:gd name="T3" fmla="*/ 21600 w 21600"/>
                <a:gd name="T4" fmla="*/ 21600 h 21600"/>
              </a:gdLst>
              <a:rect l="T1" t="T2" r="T3" b="T4"/>
              <a:pathLst>
                <a:path w="21600" h="21600">
                  <a:moveTo>
                    <a:pt x="1440" y="1565"/>
                  </a:moveTo>
                  <a:cubicBezTo>
                    <a:pt x="959" y="1043"/>
                    <a:pt x="480" y="521"/>
                    <a:pt x="0" y="0"/>
                  </a:cubicBezTo>
                  <a:cubicBezTo>
                    <a:pt x="0" y="939"/>
                    <a:pt x="0" y="1982"/>
                    <a:pt x="240" y="3026"/>
                  </a:cubicBezTo>
                  <a:cubicBezTo>
                    <a:pt x="3360" y="6469"/>
                    <a:pt x="6480" y="9913"/>
                    <a:pt x="10079" y="13252"/>
                  </a:cubicBezTo>
                  <a:cubicBezTo>
                    <a:pt x="12960" y="16069"/>
                    <a:pt x="16079" y="18886"/>
                    <a:pt x="19199" y="21599"/>
                  </a:cubicBezTo>
                  <a:cubicBezTo>
                    <a:pt x="21600" y="21599"/>
                    <a:pt x="21600" y="21599"/>
                    <a:pt x="21600" y="21599"/>
                  </a:cubicBezTo>
                  <a:cubicBezTo>
                    <a:pt x="18240" y="18782"/>
                    <a:pt x="15120" y="15860"/>
                    <a:pt x="12000" y="12834"/>
                  </a:cubicBezTo>
                  <a:cubicBezTo>
                    <a:pt x="8159" y="9182"/>
                    <a:pt x="4799" y="5321"/>
                    <a:pt x="1440" y="1565"/>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1" name="曲线"/>
            <p:cNvSpPr>
              <a:spLocks xmlns:a="http://schemas.openxmlformats.org/drawingml/2006/main"/>
            </p:cNvSpPr>
            <p:nvPr/>
          </p:nvSpPr>
          <p:spPr>
            <a:xfrm xmlns:a="http://schemas.openxmlformats.org/drawingml/2006/main" rot="0">
              <a:off x="521548" y="4364372"/>
              <a:ext cx="551806" cy="2235968"/>
            </a:xfrm>
            <a:custGeom xmlns:a="http://schemas.openxmlformats.org/drawingml/2006/main">
              <a:gdLst>
                <a:gd name="T1" fmla="*/ 0 w 21600"/>
                <a:gd name="T2" fmla="*/ 0 h 21600"/>
                <a:gd name="T3" fmla="*/ 21600 w 21600"/>
                <a:gd name="T4" fmla="*/ 21600 h 21600"/>
              </a:gdLst>
              <a:rect l="T1" t="T2" r="T3" b="T4"/>
              <a:pathLst>
                <a:path w="21600" h="21600">
                  <a:moveTo>
                    <a:pt x="18970" y="18917"/>
                  </a:moveTo>
                  <a:cubicBezTo>
                    <a:pt x="17467" y="17946"/>
                    <a:pt x="15965" y="16928"/>
                    <a:pt x="14650" y="15910"/>
                  </a:cubicBezTo>
                  <a:cubicBezTo>
                    <a:pt x="10706" y="12997"/>
                    <a:pt x="7700" y="9990"/>
                    <a:pt x="5446" y="6984"/>
                  </a:cubicBezTo>
                  <a:cubicBezTo>
                    <a:pt x="4132" y="5504"/>
                    <a:pt x="3193" y="3977"/>
                    <a:pt x="2441" y="2451"/>
                  </a:cubicBezTo>
                  <a:cubicBezTo>
                    <a:pt x="1690" y="1618"/>
                    <a:pt x="751" y="832"/>
                    <a:pt x="0" y="0"/>
                  </a:cubicBezTo>
                  <a:cubicBezTo>
                    <a:pt x="939" y="2358"/>
                    <a:pt x="2253" y="4717"/>
                    <a:pt x="3944" y="7030"/>
                  </a:cubicBezTo>
                  <a:cubicBezTo>
                    <a:pt x="6198" y="10083"/>
                    <a:pt x="9203" y="13089"/>
                    <a:pt x="12959" y="16049"/>
                  </a:cubicBezTo>
                  <a:cubicBezTo>
                    <a:pt x="14838" y="17483"/>
                    <a:pt x="16904" y="18963"/>
                    <a:pt x="19346" y="20397"/>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2" name="曲线"/>
            <p:cNvSpPr>
              <a:spLocks xmlns:a="http://schemas.openxmlformats.org/drawingml/2006/main"/>
            </p:cNvSpPr>
            <p:nvPr/>
          </p:nvSpPr>
          <p:spPr>
            <a:xfrm xmlns:a="http://schemas.openxmlformats.org/drawingml/2006/main" rot="0">
              <a:off x="467899" y="1289198"/>
              <a:ext cx="174355" cy="3027274"/>
            </a:xfrm>
            <a:custGeom xmlns:a="http://schemas.openxmlformats.org/drawingml/2006/main">
              <a:gdLst>
                <a:gd name="T1" fmla="*/ 0 w 21600"/>
                <a:gd name="T2" fmla="*/ 0 h 21600"/>
                <a:gd name="T3" fmla="*/ 21600 w 21600"/>
                <a:gd name="T4" fmla="*/ 21600 h 21600"/>
              </a:gdLst>
              <a:rect l="T1" t="T2" r="T3" b="T4"/>
              <a:pathLst>
                <a:path w="21600" h="21600">
                  <a:moveTo>
                    <a:pt x="10200" y="21600"/>
                  </a:moveTo>
                  <a:cubicBezTo>
                    <a:pt x="9000" y="21190"/>
                    <a:pt x="8400" y="20781"/>
                    <a:pt x="7799" y="20371"/>
                  </a:cubicBezTo>
                  <a:cubicBezTo>
                    <a:pt x="4799" y="18085"/>
                    <a:pt x="3000" y="15833"/>
                    <a:pt x="3000" y="13581"/>
                  </a:cubicBezTo>
                  <a:cubicBezTo>
                    <a:pt x="3000" y="11294"/>
                    <a:pt x="4799" y="9042"/>
                    <a:pt x="7799" y="6756"/>
                  </a:cubicBezTo>
                  <a:cubicBezTo>
                    <a:pt x="9000" y="5630"/>
                    <a:pt x="10799" y="4504"/>
                    <a:pt x="13199" y="3378"/>
                  </a:cubicBezTo>
                  <a:cubicBezTo>
                    <a:pt x="15600" y="2252"/>
                    <a:pt x="17999" y="1126"/>
                    <a:pt x="21600" y="0"/>
                  </a:cubicBezTo>
                  <a:cubicBezTo>
                    <a:pt x="20999" y="0"/>
                    <a:pt x="20999" y="0"/>
                    <a:pt x="20999" y="0"/>
                  </a:cubicBezTo>
                  <a:cubicBezTo>
                    <a:pt x="17400" y="1126"/>
                    <a:pt x="14399" y="2252"/>
                    <a:pt x="11999" y="3378"/>
                  </a:cubicBezTo>
                  <a:cubicBezTo>
                    <a:pt x="9600" y="4504"/>
                    <a:pt x="7799" y="5630"/>
                    <a:pt x="5999" y="6756"/>
                  </a:cubicBezTo>
                  <a:cubicBezTo>
                    <a:pt x="2400" y="9008"/>
                    <a:pt x="600" y="11294"/>
                    <a:pt x="600" y="13581"/>
                  </a:cubicBezTo>
                  <a:cubicBezTo>
                    <a:pt x="0" y="15730"/>
                    <a:pt x="1199" y="17914"/>
                    <a:pt x="4199" y="20098"/>
                  </a:cubicBezTo>
                  <a:cubicBezTo>
                    <a:pt x="5999" y="20576"/>
                    <a:pt x="7799" y="21088"/>
                    <a:pt x="9600" y="21565"/>
                  </a:cubicBezTo>
                  <a:cubicBezTo>
                    <a:pt x="9600" y="21565"/>
                    <a:pt x="10200" y="21600"/>
                    <a:pt x="10200"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3" name="曲线"/>
            <p:cNvSpPr>
              <a:spLocks xmlns:a="http://schemas.openxmlformats.org/drawingml/2006/main"/>
            </p:cNvSpPr>
            <p:nvPr/>
          </p:nvSpPr>
          <p:spPr>
            <a:xfrm xmlns:a="http://schemas.openxmlformats.org/drawingml/2006/main" rot="0">
              <a:off x="1111674" y="6571600"/>
              <a:ext cx="134119" cy="281652"/>
            </a:xfrm>
            <a:custGeom xmlns:a="http://schemas.openxmlformats.org/drawingml/2006/main">
              <a:gdLst>
                <a:gd name="T1" fmla="*/ 0 w 21600"/>
                <a:gd name="T2" fmla="*/ 0 h 21600"/>
                <a:gd name="T3" fmla="*/ 21600 w 21600"/>
                <a:gd name="T4" fmla="*/ 21600 h 21600"/>
              </a:gdLst>
              <a:rect l="T1" t="T2" r="T3" b="T4"/>
              <a:pathLst>
                <a:path w="21600" h="21600">
                  <a:moveTo>
                    <a:pt x="16971" y="21600"/>
                  </a:moveTo>
                  <a:cubicBezTo>
                    <a:pt x="21600" y="21600"/>
                    <a:pt x="21600" y="21600"/>
                    <a:pt x="21600" y="21600"/>
                  </a:cubicBezTo>
                  <a:cubicBezTo>
                    <a:pt x="13885" y="14644"/>
                    <a:pt x="6942" y="7322"/>
                    <a:pt x="0" y="0"/>
                  </a:cubicBezTo>
                  <a:cubicBezTo>
                    <a:pt x="4628" y="7322"/>
                    <a:pt x="10028" y="14644"/>
                    <a:pt x="16971"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4" name="曲线"/>
            <p:cNvSpPr>
              <a:spLocks xmlns:a="http://schemas.openxmlformats.org/drawingml/2006/main"/>
            </p:cNvSpPr>
            <p:nvPr/>
          </p:nvSpPr>
          <p:spPr>
            <a:xfrm xmlns:a="http://schemas.openxmlformats.org/drawingml/2006/main" rot="0">
              <a:off x="502388" y="4107629"/>
              <a:ext cx="82387" cy="511571"/>
            </a:xfrm>
            <a:custGeom xmlns:a="http://schemas.openxmlformats.org/drawingml/2006/main">
              <a:gdLst>
                <a:gd name="T1" fmla="*/ 0 w 21600"/>
                <a:gd name="T2" fmla="*/ 0 h 21600"/>
                <a:gd name="T3" fmla="*/ 21600 w 21600"/>
                <a:gd name="T4" fmla="*/ 21600 h 21600"/>
              </a:gdLst>
              <a:rect l="T1" t="T2" r="T3" b="T4"/>
              <a:pathLst>
                <a:path w="21600" h="21600">
                  <a:moveTo>
                    <a:pt x="5082" y="10900"/>
                  </a:moveTo>
                  <a:cubicBezTo>
                    <a:pt x="10164" y="14534"/>
                    <a:pt x="16517" y="17966"/>
                    <a:pt x="21600" y="21600"/>
                  </a:cubicBezTo>
                  <a:cubicBezTo>
                    <a:pt x="17788" y="17360"/>
                    <a:pt x="15246" y="13121"/>
                    <a:pt x="12705" y="8882"/>
                  </a:cubicBezTo>
                  <a:cubicBezTo>
                    <a:pt x="12705" y="8882"/>
                    <a:pt x="11435" y="8680"/>
                    <a:pt x="11435" y="8680"/>
                  </a:cubicBezTo>
                  <a:cubicBezTo>
                    <a:pt x="7623" y="5854"/>
                    <a:pt x="3811" y="2826"/>
                    <a:pt x="0" y="0"/>
                  </a:cubicBezTo>
                  <a:cubicBezTo>
                    <a:pt x="0" y="403"/>
                    <a:pt x="0" y="1009"/>
                    <a:pt x="0" y="1614"/>
                  </a:cubicBezTo>
                  <a:cubicBezTo>
                    <a:pt x="1270" y="4642"/>
                    <a:pt x="3811" y="7872"/>
                    <a:pt x="5082" y="109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5" name="曲线"/>
            <p:cNvSpPr>
              <a:spLocks xmlns:a="http://schemas.openxmlformats.org/drawingml/2006/main"/>
            </p:cNvSpPr>
            <p:nvPr/>
          </p:nvSpPr>
          <p:spPr>
            <a:xfrm xmlns:a="http://schemas.openxmlformats.org/drawingml/2006/main" rot="0">
              <a:off x="973722" y="3145799"/>
              <a:ext cx="1410172" cy="2716882"/>
            </a:xfrm>
            <a:custGeom xmlns:a="http://schemas.openxmlformats.org/drawingml/2006/main">
              <a:gdLst>
                <a:gd name="T1" fmla="*/ 0 w 21600"/>
                <a:gd name="T2" fmla="*/ 0 h 21600"/>
                <a:gd name="T3" fmla="*/ 21600 w 21600"/>
                <a:gd name="T4" fmla="*/ 21600 h 21600"/>
              </a:gdLst>
              <a:rect l="T1" t="T2" r="T3" b="T4"/>
              <a:pathLst>
                <a:path w="21600" h="21600">
                  <a:moveTo>
                    <a:pt x="587" y="21029"/>
                  </a:moveTo>
                  <a:cubicBezTo>
                    <a:pt x="661" y="19052"/>
                    <a:pt x="1395" y="17036"/>
                    <a:pt x="2571" y="15097"/>
                  </a:cubicBezTo>
                  <a:cubicBezTo>
                    <a:pt x="3746" y="13195"/>
                    <a:pt x="5363" y="11332"/>
                    <a:pt x="7273" y="9583"/>
                  </a:cubicBezTo>
                  <a:cubicBezTo>
                    <a:pt x="9110" y="7795"/>
                    <a:pt x="11314" y="6122"/>
                    <a:pt x="13738" y="4525"/>
                  </a:cubicBezTo>
                  <a:cubicBezTo>
                    <a:pt x="14914" y="3726"/>
                    <a:pt x="16163" y="2928"/>
                    <a:pt x="17485" y="2205"/>
                  </a:cubicBezTo>
                  <a:cubicBezTo>
                    <a:pt x="18146" y="1825"/>
                    <a:pt x="18808" y="1445"/>
                    <a:pt x="19469" y="1064"/>
                  </a:cubicBezTo>
                  <a:cubicBezTo>
                    <a:pt x="20130" y="722"/>
                    <a:pt x="20865" y="342"/>
                    <a:pt x="21600" y="0"/>
                  </a:cubicBezTo>
                  <a:cubicBezTo>
                    <a:pt x="21526" y="0"/>
                    <a:pt x="21526" y="0"/>
                    <a:pt x="21526" y="0"/>
                  </a:cubicBezTo>
                  <a:cubicBezTo>
                    <a:pt x="20791" y="342"/>
                    <a:pt x="20057" y="684"/>
                    <a:pt x="19395" y="1026"/>
                  </a:cubicBezTo>
                  <a:cubicBezTo>
                    <a:pt x="18734" y="1407"/>
                    <a:pt x="18073" y="1787"/>
                    <a:pt x="17412" y="2129"/>
                  </a:cubicBezTo>
                  <a:cubicBezTo>
                    <a:pt x="16016" y="2890"/>
                    <a:pt x="14767" y="3650"/>
                    <a:pt x="13591" y="4449"/>
                  </a:cubicBezTo>
                  <a:cubicBezTo>
                    <a:pt x="11093" y="6046"/>
                    <a:pt x="8889" y="7719"/>
                    <a:pt x="6979" y="9469"/>
                  </a:cubicBezTo>
                  <a:cubicBezTo>
                    <a:pt x="4995" y="11256"/>
                    <a:pt x="3379" y="13119"/>
                    <a:pt x="2204" y="15059"/>
                  </a:cubicBezTo>
                  <a:cubicBezTo>
                    <a:pt x="955" y="16922"/>
                    <a:pt x="220" y="18900"/>
                    <a:pt x="0" y="20877"/>
                  </a:cubicBezTo>
                  <a:cubicBezTo>
                    <a:pt x="220" y="21105"/>
                    <a:pt x="367" y="21333"/>
                    <a:pt x="514" y="21600"/>
                  </a:cubicBezTo>
                  <a:cubicBezTo>
                    <a:pt x="514" y="21409"/>
                    <a:pt x="514" y="21219"/>
                    <a:pt x="587" y="21029"/>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6" name="曲线"/>
            <p:cNvSpPr>
              <a:spLocks xmlns:a="http://schemas.openxmlformats.org/drawingml/2006/main"/>
            </p:cNvSpPr>
            <p:nvPr/>
          </p:nvSpPr>
          <p:spPr>
            <a:xfrm xmlns:a="http://schemas.openxmlformats.org/drawingml/2006/main" rot="0">
              <a:off x="1073354" y="6600340"/>
              <a:ext cx="120707" cy="252911"/>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20" y="7335"/>
                    <a:pt x="10367" y="14671"/>
                    <a:pt x="16416" y="21600"/>
                  </a:cubicBezTo>
                  <a:cubicBezTo>
                    <a:pt x="21600" y="21600"/>
                    <a:pt x="21600" y="21600"/>
                    <a:pt x="21600" y="21600"/>
                  </a:cubicBezTo>
                  <a:cubicBezTo>
                    <a:pt x="13824" y="14671"/>
                    <a:pt x="6911" y="7335"/>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7" name="曲线"/>
            <p:cNvSpPr>
              <a:spLocks xmlns:a="http://schemas.openxmlformats.org/drawingml/2006/main"/>
            </p:cNvSpPr>
            <p:nvPr/>
          </p:nvSpPr>
          <p:spPr>
            <a:xfrm xmlns:a="http://schemas.openxmlformats.org/drawingml/2006/main" rot="0">
              <a:off x="973722" y="5897170"/>
              <a:ext cx="137951" cy="67443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4595"/>
                    <a:pt x="1489" y="9191"/>
                    <a:pt x="5213" y="13634"/>
                  </a:cubicBezTo>
                  <a:cubicBezTo>
                    <a:pt x="8193" y="15012"/>
                    <a:pt x="10427" y="16544"/>
                    <a:pt x="13406" y="17923"/>
                  </a:cubicBezTo>
                  <a:cubicBezTo>
                    <a:pt x="16386" y="19148"/>
                    <a:pt x="18620" y="20374"/>
                    <a:pt x="21600" y="21600"/>
                  </a:cubicBezTo>
                  <a:cubicBezTo>
                    <a:pt x="20855" y="21293"/>
                    <a:pt x="20855" y="20987"/>
                    <a:pt x="20110" y="20680"/>
                  </a:cubicBezTo>
                  <a:cubicBezTo>
                    <a:pt x="11917" y="15012"/>
                    <a:pt x="7448" y="9191"/>
                    <a:pt x="5958" y="3370"/>
                  </a:cubicBezTo>
                  <a:cubicBezTo>
                    <a:pt x="5213" y="2757"/>
                    <a:pt x="3724" y="2297"/>
                    <a:pt x="2979" y="1685"/>
                  </a:cubicBezTo>
                  <a:cubicBezTo>
                    <a:pt x="1489" y="1072"/>
                    <a:pt x="744" y="459"/>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8" name="曲线"/>
            <p:cNvSpPr>
              <a:spLocks xmlns:a="http://schemas.openxmlformats.org/drawingml/2006/main"/>
            </p:cNvSpPr>
            <p:nvPr/>
          </p:nvSpPr>
          <p:spPr>
            <a:xfrm xmlns:a="http://schemas.openxmlformats.org/drawingml/2006/main" rot="0">
              <a:off x="973722" y="5772629"/>
              <a:ext cx="38319" cy="228004"/>
            </a:xfrm>
            <a:custGeom xmlns:a="http://schemas.openxmlformats.org/drawingml/2006/main">
              <a:gdLst>
                <a:gd name="T1" fmla="*/ 0 w 21600"/>
                <a:gd name="T2" fmla="*/ 0 h 21600"/>
                <a:gd name="T3" fmla="*/ 21600 w 21600"/>
                <a:gd name="T4" fmla="*/ 21600 h 21600"/>
              </a:gdLst>
              <a:rect l="T1" t="T2" r="T3" b="T4"/>
              <a:pathLst>
                <a:path w="21600" h="21600">
                  <a:moveTo>
                    <a:pt x="0" y="11700"/>
                  </a:moveTo>
                  <a:cubicBezTo>
                    <a:pt x="2700" y="13049"/>
                    <a:pt x="5400" y="14849"/>
                    <a:pt x="10800" y="16649"/>
                  </a:cubicBezTo>
                  <a:cubicBezTo>
                    <a:pt x="13500" y="18449"/>
                    <a:pt x="18899" y="19799"/>
                    <a:pt x="21600" y="21600"/>
                  </a:cubicBezTo>
                  <a:cubicBezTo>
                    <a:pt x="18899" y="17099"/>
                    <a:pt x="18899" y="12599"/>
                    <a:pt x="18899" y="8550"/>
                  </a:cubicBezTo>
                  <a:cubicBezTo>
                    <a:pt x="13500" y="5399"/>
                    <a:pt x="8099" y="2699"/>
                    <a:pt x="0" y="0"/>
                  </a:cubicBezTo>
                  <a:cubicBezTo>
                    <a:pt x="0" y="450"/>
                    <a:pt x="0" y="1350"/>
                    <a:pt x="0" y="1800"/>
                  </a:cubicBezTo>
                  <a:cubicBezTo>
                    <a:pt x="0" y="4950"/>
                    <a:pt x="0" y="8550"/>
                    <a:pt x="0" y="117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29" name="曲线"/>
            <p:cNvSpPr>
              <a:spLocks xmlns:a="http://schemas.openxmlformats.org/drawingml/2006/main"/>
            </p:cNvSpPr>
            <p:nvPr/>
          </p:nvSpPr>
          <p:spPr>
            <a:xfrm xmlns:a="http://schemas.openxmlformats.org/drawingml/2006/main" rot="0">
              <a:off x="1006294" y="6322521"/>
              <a:ext cx="210759" cy="530731"/>
            </a:xfrm>
            <a:custGeom xmlns:a="http://schemas.openxmlformats.org/drawingml/2006/main">
              <a:gdLst>
                <a:gd name="T1" fmla="*/ 0 w 21600"/>
                <a:gd name="T2" fmla="*/ 0 h 21600"/>
                <a:gd name="T3" fmla="*/ 21600 w 21600"/>
                <a:gd name="T4" fmla="*/ 21600 h 21600"/>
              </a:gdLst>
              <a:rect l="T1" t="T2" r="T3" b="T4"/>
              <a:pathLst>
                <a:path w="21600" h="21600">
                  <a:moveTo>
                    <a:pt x="5399" y="5448"/>
                  </a:moveTo>
                  <a:cubicBezTo>
                    <a:pt x="3436" y="3697"/>
                    <a:pt x="1963" y="1751"/>
                    <a:pt x="0" y="0"/>
                  </a:cubicBezTo>
                  <a:cubicBezTo>
                    <a:pt x="1472" y="3113"/>
                    <a:pt x="3436" y="6421"/>
                    <a:pt x="5399" y="9535"/>
                  </a:cubicBezTo>
                  <a:cubicBezTo>
                    <a:pt x="5890" y="10118"/>
                    <a:pt x="6381" y="10702"/>
                    <a:pt x="6872" y="11286"/>
                  </a:cubicBezTo>
                  <a:cubicBezTo>
                    <a:pt x="10800" y="14789"/>
                    <a:pt x="14727" y="18291"/>
                    <a:pt x="19145" y="21600"/>
                  </a:cubicBezTo>
                  <a:cubicBezTo>
                    <a:pt x="21600" y="21600"/>
                    <a:pt x="21600" y="21600"/>
                    <a:pt x="21600" y="21600"/>
                  </a:cubicBezTo>
                  <a:cubicBezTo>
                    <a:pt x="17181" y="17902"/>
                    <a:pt x="13745" y="14010"/>
                    <a:pt x="10800" y="10118"/>
                  </a:cubicBezTo>
                  <a:cubicBezTo>
                    <a:pt x="8836" y="8562"/>
                    <a:pt x="7363" y="7005"/>
                    <a:pt x="5399" y="5448"/>
                  </a:cubicBezTo>
                  <a:close/>
                </a:path>
              </a:pathLst>
            </a:custGeom>
            <a:solidFill xmlns:a="http://schemas.openxmlformats.org/drawingml/2006/main">
              <a:schemeClr val="tx2"/>
            </a:solidFill>
            <a:ln xmlns:a="http://schemas.openxmlformats.org/drawingml/2006/main" cmpd="sng" cap="flat">
              <a:noFill/>
              <a:prstDash val="solid"/>
              <a:round/>
            </a:ln>
          </p:spPr>
        </p:sp>
      </p:grpSp>
      <p:sp>
        <p:nvSpPr>
          <p:cNvPr id="117" name="矩形"/>
          <p:cNvSpPr>
            <a:spLocks xmlns:a="http://schemas.openxmlformats.org/drawingml/2006/main"/>
          </p:cNvSpPr>
          <p:nvPr/>
        </p:nvSpPr>
        <p:spPr>
          <a:xfrm xmlns:a="http://schemas.openxmlformats.org/drawingml/2006/main" rot="0">
            <a:off x="0" y="0"/>
            <a:ext cx="182880" cy="6858000"/>
          </a:xfrm>
          <a:prstGeom xmlns:a="http://schemas.openxmlformats.org/drawingml/2006/main" prst="rect"/>
          <a:solidFill xmlns:a="http://schemas.openxmlformats.org/drawingml/2006/main">
            <a:schemeClr val="tx2"/>
          </a:solidFill>
          <a:ln xmlns:a="http://schemas.openxmlformats.org/drawingml/2006/main" w="9525" cmpd="sng" cap="flat">
            <a:noFill/>
            <a:prstDash val="solid"/>
            <a:round/>
          </a:ln>
        </p:spPr>
      </p:sp>
      <p:sp>
        <p:nvSpPr>
          <p:cNvPr id="111" name="文本框"/>
          <p:cNvSpPr>
            <a:spLocks xmlns:a="http://schemas.openxmlformats.org/drawingml/2006/main" noGrp="1"/>
          </p:cNvSpPr>
          <p:nvPr>
            <p:ph type="title"/>
          </p:nvPr>
        </p:nvSpPr>
        <p:spPr>
          <a:xfrm xmlns:a="http://schemas.openxmlformats.org/drawingml/2006/main" rot="0">
            <a:off x="2592924" y="624110"/>
            <a:ext cx="8911686" cy="128088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2589212" y="2133600"/>
            <a:ext cx="8915400" cy="37776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3" name="文本框"/>
          <p:cNvSpPr>
            <a:spLocks xmlns:a="http://schemas.openxmlformats.org/drawingml/2006/main" noGrp="1"/>
          </p:cNvSpPr>
          <p:nvPr>
            <p:ph type="dt" idx="10"/>
          </p:nvPr>
        </p:nvSpPr>
        <p:spPr>
          <a:xfrm xmlns:a="http://schemas.openxmlformats.org/drawingml/2006/main" rot="0">
            <a:off x="10361612" y="6130437"/>
            <a:ext cx="1146283" cy="37039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Century Gothic" pitchFamily="0" charset="0"/>
              <a:ea typeface="幼圆" pitchFamily="0" charset="0"/>
              <a:cs typeface="Century Gothic" pitchFamily="0" charset="0"/>
            </a:endParaRPr>
          </a:p>
        </p:txBody>
      </p:sp>
      <p:sp>
        <p:nvSpPr>
          <p:cNvPr id="114" name="文本框"/>
          <p:cNvSpPr>
            <a:spLocks xmlns:a="http://schemas.openxmlformats.org/drawingml/2006/main" noGrp="1"/>
          </p:cNvSpPr>
          <p:nvPr>
            <p:ph type="ftr"/>
          </p:nvPr>
        </p:nvSpPr>
        <p:spPr>
          <a:xfrm xmlns:a="http://schemas.openxmlformats.org/drawingml/2006/main" rot="0">
            <a:off x="2589212" y="6135808"/>
            <a:ext cx="76199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Century Gothic" pitchFamily="0" charset="0"/>
              <a:ea typeface="幼圆" pitchFamily="0" charset="0"/>
              <a:cs typeface="Century Gothic" pitchFamily="0" charset="0"/>
            </a:endParaRPr>
          </a:p>
        </p:txBody>
      </p:sp>
      <p:sp>
        <p:nvSpPr>
          <p:cNvPr id="115" name="曲线"/>
          <p:cNvSpPr>
            <a:spLocks xmlns:a="http://schemas.openxmlformats.org/drawingml/2006/main"/>
          </p:cNvSpPr>
          <p:nvPr/>
        </p:nvSpPr>
        <p:spPr>
          <a:xfrm xmlns:a="http://schemas.openxmlformats.org/drawingml/2006/main" flipV="1" rot="0">
            <a:off x="-4189" y="714375"/>
            <a:ext cx="1588527" cy="507296"/>
          </a:xfrm>
          <a:custGeom xmlns:a="http://schemas.openxmlformats.org/drawingml/2006/main">
            <a:gdLst>
              <a:gd name="T1" fmla="*/ 0 w 21600"/>
              <a:gd name="T2" fmla="*/ -21600 h 21600"/>
              <a:gd name="T3" fmla="*/ 21600 w 21600"/>
              <a:gd name="T4" fmla="*/ 0 h 21600"/>
            </a:gdLst>
            <a:rect l="T1" t="T2" r="T3" b="T4"/>
            <a:pathLst>
              <a:path w="21600" h="21600">
                <a:moveTo>
                  <a:pt x="21600" y="10154"/>
                </a:moveTo>
                <a:lnTo>
                  <a:pt x="18486" y="406"/>
                </a:lnTo>
                <a:cubicBezTo>
                  <a:pt x="18465" y="336"/>
                  <a:pt x="18439" y="272"/>
                  <a:pt x="18418" y="203"/>
                </a:cubicBezTo>
                <a:cubicBezTo>
                  <a:pt x="18355" y="0"/>
                  <a:pt x="18290" y="0"/>
                  <a:pt x="18225" y="0"/>
                </a:cubicBezTo>
                <a:lnTo>
                  <a:pt x="16991" y="0"/>
                </a:lnTo>
                <a:lnTo>
                  <a:pt x="0" y="151"/>
                </a:lnTo>
                <a:cubicBezTo>
                  <a:pt x="18" y="7300"/>
                  <a:pt x="39" y="14450"/>
                  <a:pt x="58" y="21600"/>
                </a:cubicBezTo>
                <a:lnTo>
                  <a:pt x="16991" y="21526"/>
                </a:lnTo>
                <a:lnTo>
                  <a:pt x="18225" y="21526"/>
                </a:lnTo>
                <a:cubicBezTo>
                  <a:pt x="18290" y="21526"/>
                  <a:pt x="18355" y="21323"/>
                  <a:pt x="18418" y="21323"/>
                </a:cubicBezTo>
                <a:cubicBezTo>
                  <a:pt x="18418" y="21120"/>
                  <a:pt x="18486" y="21120"/>
                  <a:pt x="18486" y="21120"/>
                </a:cubicBezTo>
                <a:lnTo>
                  <a:pt x="21600" y="11372"/>
                </a:lnTo>
                <a:cubicBezTo>
                  <a:pt x="21728" y="10966"/>
                  <a:pt x="21728" y="10560"/>
                  <a:pt x="21600" y="10154"/>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116" name="文本框"/>
          <p:cNvSpPr>
            <a:spLocks xmlns:a="http://schemas.openxmlformats.org/drawingml/2006/main" noGrp="1"/>
          </p:cNvSpPr>
          <p:nvPr>
            <p:ph type="sldNum"/>
          </p:nvPr>
        </p:nvSpPr>
        <p:spPr>
          <a:xfrm xmlns:a="http://schemas.openxmlformats.org/drawingml/2006/main" rot="0">
            <a:off x="531812" y="787782"/>
            <a:ext cx="779767"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rgbClr val="FEFFFF"/>
                </a:solidFill>
                <a:latin typeface="Century Gothic" pitchFamily="0" charset="0"/>
                <a:ea typeface="幼圆" pitchFamily="0" charset="0"/>
                <a:cs typeface="Century Gothic" pitchFamily="0" charset="0"/>
              </a:rPr>
              <a:t>&lt;#&gt;</a:t>
            </a:fld>
            <a:endParaRPr lang="zh-CN" altLang="en-US" sz="2000">
              <a:solidFill>
                <a:srgbClr val="FEFFFF"/>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107875252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gradFill xmlns:a="http://schemas.openxmlformats.org/drawingml/2006/main">
          <a:gsLst>
            <a:gs pos="0">
              <a:srgbClr val="DFE8C4"/>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182" name="组合"/>
          <p:cNvGrpSpPr>
            <a:grpSpLocks xmlns:a="http://schemas.openxmlformats.org/drawingml/2006/main"/>
          </p:cNvGrpSpPr>
          <p:nvPr/>
        </p:nvGrpSpPr>
        <p:grpSpPr>
          <a:xfrm xmlns:a="http://schemas.openxmlformats.org/drawingml/2006/main">
            <a:off x="0" y="228600"/>
            <a:ext cx="2851515" cy="6638628"/>
            <a:chOff x="0" y="228600"/>
            <a:chExt cx="2851515" cy="6638628"/>
          </a:xfrm>
        </p:grpSpPr>
        <p:sp>
          <p:nvSpPr>
            <p:cNvPr id="170" name="曲线"/>
            <p:cNvSpPr>
              <a:spLocks xmlns:a="http://schemas.openxmlformats.org/drawingml/2006/main"/>
            </p:cNvSpPr>
            <p:nvPr/>
          </p:nvSpPr>
          <p:spPr>
            <a:xfrm xmlns:a="http://schemas.openxmlformats.org/drawingml/2006/main" rot="0">
              <a:off x="0" y="2575044"/>
              <a:ext cx="100641" cy="62621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19636" y="18582"/>
                    <a:pt x="18654" y="15723"/>
                    <a:pt x="16690" y="12705"/>
                  </a:cubicBezTo>
                  <a:cubicBezTo>
                    <a:pt x="10799" y="8576"/>
                    <a:pt x="5890" y="4288"/>
                    <a:pt x="0" y="0"/>
                  </a:cubicBezTo>
                  <a:cubicBezTo>
                    <a:pt x="0" y="5558"/>
                    <a:pt x="0" y="5558"/>
                    <a:pt x="0" y="5558"/>
                  </a:cubicBezTo>
                  <a:cubicBezTo>
                    <a:pt x="5890" y="10164"/>
                    <a:pt x="12763" y="14929"/>
                    <a:pt x="19636" y="19694"/>
                  </a:cubicBezTo>
                  <a:cubicBezTo>
                    <a:pt x="19636" y="20329"/>
                    <a:pt x="20618" y="20964"/>
                    <a:pt x="21600"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1" name="曲线"/>
            <p:cNvSpPr>
              <a:spLocks xmlns:a="http://schemas.openxmlformats.org/drawingml/2006/main"/>
            </p:cNvSpPr>
            <p:nvPr/>
          </p:nvSpPr>
          <p:spPr>
            <a:xfrm xmlns:a="http://schemas.openxmlformats.org/drawingml/2006/main" rot="0">
              <a:off x="128599" y="3156529"/>
              <a:ext cx="646716" cy="2322214"/>
            </a:xfrm>
            <a:custGeom xmlns:a="http://schemas.openxmlformats.org/drawingml/2006/main">
              <a:gdLst>
                <a:gd name="T1" fmla="*/ 0 w 21600"/>
                <a:gd name="T2" fmla="*/ 0 h 21600"/>
                <a:gd name="T3" fmla="*/ 21600 w 21600"/>
                <a:gd name="T4" fmla="*/ 21600 h 21600"/>
              </a:gdLst>
              <a:rect l="T1" t="T2" r="T3" b="T4"/>
              <a:pathLst>
                <a:path w="21600" h="21600">
                  <a:moveTo>
                    <a:pt x="13268" y="15000"/>
                  </a:moveTo>
                  <a:cubicBezTo>
                    <a:pt x="15891" y="17228"/>
                    <a:pt x="18514" y="19414"/>
                    <a:pt x="21445" y="21600"/>
                  </a:cubicBezTo>
                  <a:cubicBezTo>
                    <a:pt x="21445" y="21214"/>
                    <a:pt x="21445" y="20871"/>
                    <a:pt x="21600" y="20485"/>
                  </a:cubicBezTo>
                  <a:cubicBezTo>
                    <a:pt x="19131" y="18642"/>
                    <a:pt x="16817" y="16757"/>
                    <a:pt x="14657" y="14871"/>
                  </a:cubicBezTo>
                  <a:cubicBezTo>
                    <a:pt x="8948" y="9985"/>
                    <a:pt x="4165" y="5014"/>
                    <a:pt x="0" y="0"/>
                  </a:cubicBezTo>
                  <a:cubicBezTo>
                    <a:pt x="308" y="857"/>
                    <a:pt x="617" y="1757"/>
                    <a:pt x="925" y="2614"/>
                  </a:cubicBezTo>
                  <a:cubicBezTo>
                    <a:pt x="4628" y="6771"/>
                    <a:pt x="8639" y="10928"/>
                    <a:pt x="13268" y="150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2" name="曲线"/>
            <p:cNvSpPr>
              <a:spLocks xmlns:a="http://schemas.openxmlformats.org/drawingml/2006/main"/>
            </p:cNvSpPr>
            <p:nvPr/>
          </p:nvSpPr>
          <p:spPr>
            <a:xfrm xmlns:a="http://schemas.openxmlformats.org/drawingml/2006/main" rot="0">
              <a:off x="806998" y="5447060"/>
              <a:ext cx="609442" cy="1420166"/>
            </a:xfrm>
            <a:custGeom xmlns:a="http://schemas.openxmlformats.org/drawingml/2006/main">
              <a:gdLst>
                <a:gd name="T1" fmla="*/ 0 w 21600"/>
                <a:gd name="T2" fmla="*/ 0 h 21600"/>
                <a:gd name="T3" fmla="*/ 21600 w 21600"/>
                <a:gd name="T4" fmla="*/ 21600 h 21600"/>
              </a:gdLst>
              <a:rect l="T1" t="T2" r="T3" b="T4"/>
              <a:pathLst>
                <a:path w="21600" h="21600">
                  <a:moveTo>
                    <a:pt x="1309" y="1542"/>
                  </a:moveTo>
                  <a:cubicBezTo>
                    <a:pt x="818" y="1051"/>
                    <a:pt x="327" y="561"/>
                    <a:pt x="0" y="0"/>
                  </a:cubicBezTo>
                  <a:cubicBezTo>
                    <a:pt x="0" y="701"/>
                    <a:pt x="0" y="1332"/>
                    <a:pt x="0" y="2033"/>
                  </a:cubicBezTo>
                  <a:cubicBezTo>
                    <a:pt x="3436" y="5961"/>
                    <a:pt x="7199" y="9818"/>
                    <a:pt x="11127" y="13605"/>
                  </a:cubicBezTo>
                  <a:cubicBezTo>
                    <a:pt x="13909" y="16270"/>
                    <a:pt x="17018" y="18935"/>
                    <a:pt x="20127" y="21600"/>
                  </a:cubicBezTo>
                  <a:cubicBezTo>
                    <a:pt x="21600" y="21600"/>
                    <a:pt x="21600" y="21600"/>
                    <a:pt x="21600" y="21600"/>
                  </a:cubicBezTo>
                  <a:cubicBezTo>
                    <a:pt x="18490" y="18864"/>
                    <a:pt x="15381" y="16129"/>
                    <a:pt x="12600" y="13324"/>
                  </a:cubicBezTo>
                  <a:cubicBezTo>
                    <a:pt x="8509" y="9467"/>
                    <a:pt x="4745" y="5540"/>
                    <a:pt x="1309" y="1542"/>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3" name="曲线"/>
            <p:cNvSpPr>
              <a:spLocks xmlns:a="http://schemas.openxmlformats.org/drawingml/2006/main"/>
            </p:cNvSpPr>
            <p:nvPr/>
          </p:nvSpPr>
          <p:spPr>
            <a:xfrm xmlns:a="http://schemas.openxmlformats.org/drawingml/2006/main" rot="0">
              <a:off x="959825" y="6503799"/>
              <a:ext cx="171463" cy="363429"/>
            </a:xfrm>
            <a:custGeom xmlns:a="http://schemas.openxmlformats.org/drawingml/2006/main">
              <a:gdLst>
                <a:gd name="T1" fmla="*/ 0 w 21600"/>
                <a:gd name="T2" fmla="*/ 0 h 21600"/>
                <a:gd name="T3" fmla="*/ 21600 w 21600"/>
                <a:gd name="T4" fmla="*/ 21600 h 21600"/>
              </a:gdLst>
              <a:rect l="T1" t="T2" r="T3" b="T4"/>
              <a:pathLst>
                <a:path w="21600" h="21600">
                  <a:moveTo>
                    <a:pt x="16345" y="21600"/>
                  </a:moveTo>
                  <a:cubicBezTo>
                    <a:pt x="21600" y="21600"/>
                    <a:pt x="21600" y="21600"/>
                    <a:pt x="21600" y="21600"/>
                  </a:cubicBezTo>
                  <a:cubicBezTo>
                    <a:pt x="14010" y="14491"/>
                    <a:pt x="7005" y="7382"/>
                    <a:pt x="0" y="0"/>
                  </a:cubicBezTo>
                  <a:cubicBezTo>
                    <a:pt x="4670" y="7382"/>
                    <a:pt x="9924" y="14491"/>
                    <a:pt x="16345" y="2160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4" name="曲线"/>
            <p:cNvSpPr>
              <a:spLocks xmlns:a="http://schemas.openxmlformats.org/drawingml/2006/main"/>
            </p:cNvSpPr>
            <p:nvPr/>
          </p:nvSpPr>
          <p:spPr>
            <a:xfrm xmlns:a="http://schemas.openxmlformats.org/drawingml/2006/main" rot="0">
              <a:off x="100642" y="3201259"/>
              <a:ext cx="821908" cy="3328632"/>
            </a:xfrm>
            <a:custGeom xmlns:a="http://schemas.openxmlformats.org/drawingml/2006/main">
              <a:gdLst>
                <a:gd name="T1" fmla="*/ 0 w 21600"/>
                <a:gd name="T2" fmla="*/ 0 h 21600"/>
                <a:gd name="T3" fmla="*/ 21600 w 21600"/>
                <a:gd name="T4" fmla="*/ 21600 h 21600"/>
              </a:gdLst>
              <a:rect l="T1" t="T2" r="T3" b="T4"/>
              <a:pathLst>
                <a:path w="21600" h="21600">
                  <a:moveTo>
                    <a:pt x="19658" y="19745"/>
                  </a:moveTo>
                  <a:cubicBezTo>
                    <a:pt x="17595" y="18488"/>
                    <a:pt x="15775" y="17232"/>
                    <a:pt x="14076" y="15975"/>
                  </a:cubicBezTo>
                  <a:cubicBezTo>
                    <a:pt x="10193" y="13073"/>
                    <a:pt x="7159" y="10081"/>
                    <a:pt x="4853" y="7060"/>
                  </a:cubicBezTo>
                  <a:cubicBezTo>
                    <a:pt x="3519" y="5235"/>
                    <a:pt x="2426" y="3380"/>
                    <a:pt x="1456" y="1525"/>
                  </a:cubicBezTo>
                  <a:cubicBezTo>
                    <a:pt x="970" y="1017"/>
                    <a:pt x="485" y="508"/>
                    <a:pt x="0" y="0"/>
                  </a:cubicBezTo>
                  <a:cubicBezTo>
                    <a:pt x="970" y="2363"/>
                    <a:pt x="2305" y="4756"/>
                    <a:pt x="4004" y="7090"/>
                  </a:cubicBezTo>
                  <a:cubicBezTo>
                    <a:pt x="6188" y="10141"/>
                    <a:pt x="9222" y="13133"/>
                    <a:pt x="12984" y="16065"/>
                  </a:cubicBezTo>
                  <a:cubicBezTo>
                    <a:pt x="14925" y="17531"/>
                    <a:pt x="17110" y="18967"/>
                    <a:pt x="19415" y="20373"/>
                  </a:cubicBezTo>
                  <a:cubicBezTo>
                    <a:pt x="20143" y="20792"/>
                    <a:pt x="20871" y="21181"/>
                    <a:pt x="21600" y="21600"/>
                  </a:cubicBezTo>
                  <a:cubicBezTo>
                    <a:pt x="21357" y="21450"/>
                    <a:pt x="21235" y="21330"/>
                    <a:pt x="21114" y="21181"/>
                  </a:cubicBezTo>
                  <a:cubicBezTo>
                    <a:pt x="20507" y="20702"/>
                    <a:pt x="20022" y="20223"/>
                    <a:pt x="19658" y="19745"/>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5" name="曲线"/>
            <p:cNvSpPr>
              <a:spLocks xmlns:a="http://schemas.openxmlformats.org/drawingml/2006/main"/>
            </p:cNvSpPr>
            <p:nvPr/>
          </p:nvSpPr>
          <p:spPr>
            <a:xfrm xmlns:a="http://schemas.openxmlformats.org/drawingml/2006/main" rot="0">
              <a:off x="22365" y="228600"/>
              <a:ext cx="106233" cy="2927929"/>
            </a:xfrm>
            <a:custGeom xmlns:a="http://schemas.openxmlformats.org/drawingml/2006/main">
              <a:gdLst>
                <a:gd name="T1" fmla="*/ 0 w 21600"/>
                <a:gd name="T2" fmla="*/ 0 h 21600"/>
                <a:gd name="T3" fmla="*/ 21600 w 21600"/>
                <a:gd name="T4" fmla="*/ 21600 h 21600"/>
              </a:gdLst>
              <a:rect l="T1" t="T2" r="T3" b="T4"/>
              <a:pathLst>
                <a:path w="21600" h="21600">
                  <a:moveTo>
                    <a:pt x="10330" y="19627"/>
                  </a:moveTo>
                  <a:cubicBezTo>
                    <a:pt x="11269" y="19763"/>
                    <a:pt x="11269" y="19899"/>
                    <a:pt x="11269" y="20035"/>
                  </a:cubicBezTo>
                  <a:cubicBezTo>
                    <a:pt x="14086" y="20511"/>
                    <a:pt x="17843" y="20987"/>
                    <a:pt x="20660" y="21497"/>
                  </a:cubicBezTo>
                  <a:cubicBezTo>
                    <a:pt x="20660" y="21531"/>
                    <a:pt x="20660" y="21565"/>
                    <a:pt x="21600" y="21600"/>
                  </a:cubicBezTo>
                  <a:cubicBezTo>
                    <a:pt x="19721" y="20919"/>
                    <a:pt x="17843" y="20273"/>
                    <a:pt x="15965" y="19593"/>
                  </a:cubicBezTo>
                  <a:cubicBezTo>
                    <a:pt x="8452" y="16123"/>
                    <a:pt x="4695" y="12653"/>
                    <a:pt x="4695" y="9150"/>
                  </a:cubicBezTo>
                  <a:cubicBezTo>
                    <a:pt x="5634" y="6088"/>
                    <a:pt x="8452" y="3061"/>
                    <a:pt x="14086" y="0"/>
                  </a:cubicBezTo>
                  <a:cubicBezTo>
                    <a:pt x="11269" y="0"/>
                    <a:pt x="11269" y="0"/>
                    <a:pt x="11269" y="0"/>
                  </a:cubicBezTo>
                  <a:cubicBezTo>
                    <a:pt x="4695" y="3027"/>
                    <a:pt x="1878" y="6088"/>
                    <a:pt x="939" y="9150"/>
                  </a:cubicBezTo>
                  <a:cubicBezTo>
                    <a:pt x="0" y="12653"/>
                    <a:pt x="2817" y="16123"/>
                    <a:pt x="10330" y="19627"/>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6" name="曲线"/>
            <p:cNvSpPr>
              <a:spLocks xmlns:a="http://schemas.openxmlformats.org/drawingml/2006/main"/>
            </p:cNvSpPr>
            <p:nvPr/>
          </p:nvSpPr>
          <p:spPr>
            <a:xfrm xmlns:a="http://schemas.openxmlformats.org/drawingml/2006/main" rot="0">
              <a:off x="78277" y="2944063"/>
              <a:ext cx="78276" cy="49389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2541" y="3835"/>
                    <a:pt x="3811" y="7469"/>
                    <a:pt x="6352" y="11304"/>
                  </a:cubicBezTo>
                  <a:cubicBezTo>
                    <a:pt x="11435" y="14736"/>
                    <a:pt x="16517" y="18168"/>
                    <a:pt x="21600" y="21600"/>
                  </a:cubicBezTo>
                  <a:cubicBezTo>
                    <a:pt x="19058" y="17562"/>
                    <a:pt x="16517" y="13323"/>
                    <a:pt x="13976" y="9285"/>
                  </a:cubicBezTo>
                  <a:cubicBezTo>
                    <a:pt x="12705" y="9084"/>
                    <a:pt x="12705" y="8882"/>
                    <a:pt x="12705" y="8680"/>
                  </a:cubicBezTo>
                  <a:cubicBezTo>
                    <a:pt x="8894" y="5652"/>
                    <a:pt x="3811" y="2826"/>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7" name="曲线"/>
            <p:cNvSpPr>
              <a:spLocks xmlns:a="http://schemas.openxmlformats.org/drawingml/2006/main"/>
            </p:cNvSpPr>
            <p:nvPr/>
          </p:nvSpPr>
          <p:spPr>
            <a:xfrm xmlns:a="http://schemas.openxmlformats.org/drawingml/2006/main" rot="0">
              <a:off x="769724" y="5478744"/>
              <a:ext cx="190100" cy="1025055"/>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3016"/>
                    <a:pt x="1053" y="6032"/>
                    <a:pt x="2634" y="9048"/>
                  </a:cubicBezTo>
                  <a:cubicBezTo>
                    <a:pt x="4214" y="11383"/>
                    <a:pt x="6321" y="13816"/>
                    <a:pt x="8956" y="16151"/>
                  </a:cubicBezTo>
                  <a:cubicBezTo>
                    <a:pt x="10009" y="16735"/>
                    <a:pt x="11590" y="17318"/>
                    <a:pt x="12643" y="17902"/>
                  </a:cubicBezTo>
                  <a:cubicBezTo>
                    <a:pt x="15804" y="19167"/>
                    <a:pt x="18439" y="20335"/>
                    <a:pt x="21600" y="21600"/>
                  </a:cubicBezTo>
                  <a:cubicBezTo>
                    <a:pt x="21073" y="21308"/>
                    <a:pt x="20546" y="20918"/>
                    <a:pt x="20019" y="20627"/>
                  </a:cubicBezTo>
                  <a:cubicBezTo>
                    <a:pt x="13697" y="16735"/>
                    <a:pt x="9482" y="12843"/>
                    <a:pt x="6848" y="8951"/>
                  </a:cubicBezTo>
                  <a:cubicBezTo>
                    <a:pt x="5795" y="6616"/>
                    <a:pt x="4741" y="4378"/>
                    <a:pt x="4214" y="2140"/>
                  </a:cubicBezTo>
                  <a:cubicBezTo>
                    <a:pt x="4214" y="2043"/>
                    <a:pt x="3687" y="1945"/>
                    <a:pt x="3687" y="1751"/>
                  </a:cubicBezTo>
                  <a:cubicBezTo>
                    <a:pt x="2634" y="1167"/>
                    <a:pt x="1053" y="583"/>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8" name="曲线"/>
            <p:cNvSpPr>
              <a:spLocks xmlns:a="http://schemas.openxmlformats.org/drawingml/2006/main"/>
            </p:cNvSpPr>
            <p:nvPr/>
          </p:nvSpPr>
          <p:spPr>
            <a:xfrm xmlns:a="http://schemas.openxmlformats.org/drawingml/2006/main" rot="0">
              <a:off x="775314" y="1399026"/>
              <a:ext cx="2076201" cy="4048034"/>
            </a:xfrm>
            <a:custGeom xmlns:a="http://schemas.openxmlformats.org/drawingml/2006/main">
              <a:gdLst>
                <a:gd name="T1" fmla="*/ 0 w 21600"/>
                <a:gd name="T2" fmla="*/ 0 h 21600"/>
                <a:gd name="T3" fmla="*/ 21600 w 21600"/>
                <a:gd name="T4" fmla="*/ 21600 h 21600"/>
              </a:gdLst>
              <a:rect l="T1" t="T2" r="T3" b="T4"/>
              <a:pathLst>
                <a:path w="21600" h="21600">
                  <a:moveTo>
                    <a:pt x="335" y="21009"/>
                  </a:moveTo>
                  <a:cubicBezTo>
                    <a:pt x="480" y="18992"/>
                    <a:pt x="1247" y="16999"/>
                    <a:pt x="2400" y="15080"/>
                  </a:cubicBezTo>
                  <a:cubicBezTo>
                    <a:pt x="3599" y="13161"/>
                    <a:pt x="5232" y="11316"/>
                    <a:pt x="7152" y="9545"/>
                  </a:cubicBezTo>
                  <a:cubicBezTo>
                    <a:pt x="9072" y="7774"/>
                    <a:pt x="11280" y="6101"/>
                    <a:pt x="13679" y="4502"/>
                  </a:cubicBezTo>
                  <a:cubicBezTo>
                    <a:pt x="14879" y="3714"/>
                    <a:pt x="16175" y="2927"/>
                    <a:pt x="17471" y="2189"/>
                  </a:cubicBezTo>
                  <a:cubicBezTo>
                    <a:pt x="18144" y="1820"/>
                    <a:pt x="18816" y="1426"/>
                    <a:pt x="19488" y="1082"/>
                  </a:cubicBezTo>
                  <a:cubicBezTo>
                    <a:pt x="20207" y="713"/>
                    <a:pt x="20880" y="369"/>
                    <a:pt x="21600" y="24"/>
                  </a:cubicBezTo>
                  <a:cubicBezTo>
                    <a:pt x="21600" y="0"/>
                    <a:pt x="21600" y="0"/>
                    <a:pt x="21600" y="0"/>
                  </a:cubicBezTo>
                  <a:cubicBezTo>
                    <a:pt x="20832" y="344"/>
                    <a:pt x="20160" y="688"/>
                    <a:pt x="19440" y="1057"/>
                  </a:cubicBezTo>
                  <a:cubicBezTo>
                    <a:pt x="18767" y="1402"/>
                    <a:pt x="18096" y="1771"/>
                    <a:pt x="17424" y="2164"/>
                  </a:cubicBezTo>
                  <a:cubicBezTo>
                    <a:pt x="16080" y="2902"/>
                    <a:pt x="14784" y="3665"/>
                    <a:pt x="13583" y="4452"/>
                  </a:cubicBezTo>
                  <a:cubicBezTo>
                    <a:pt x="11135" y="6051"/>
                    <a:pt x="8879" y="7724"/>
                    <a:pt x="6960" y="9496"/>
                  </a:cubicBezTo>
                  <a:cubicBezTo>
                    <a:pt x="4992" y="11242"/>
                    <a:pt x="3359" y="13112"/>
                    <a:pt x="2160" y="15031"/>
                  </a:cubicBezTo>
                  <a:cubicBezTo>
                    <a:pt x="912" y="16974"/>
                    <a:pt x="143" y="18967"/>
                    <a:pt x="0" y="21009"/>
                  </a:cubicBezTo>
                  <a:cubicBezTo>
                    <a:pt x="0" y="21058"/>
                    <a:pt x="0" y="21083"/>
                    <a:pt x="0" y="21132"/>
                  </a:cubicBezTo>
                  <a:cubicBezTo>
                    <a:pt x="96" y="21280"/>
                    <a:pt x="191" y="21452"/>
                    <a:pt x="335" y="21600"/>
                  </a:cubicBezTo>
                  <a:cubicBezTo>
                    <a:pt x="335" y="21403"/>
                    <a:pt x="335" y="21206"/>
                    <a:pt x="335" y="2100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79" name="曲线"/>
            <p:cNvSpPr>
              <a:spLocks xmlns:a="http://schemas.openxmlformats.org/drawingml/2006/main"/>
            </p:cNvSpPr>
            <p:nvPr/>
          </p:nvSpPr>
          <p:spPr>
            <a:xfrm xmlns:a="http://schemas.openxmlformats.org/drawingml/2006/main" rot="0">
              <a:off x="922550" y="6529892"/>
              <a:ext cx="162145" cy="337336"/>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19" y="7101"/>
                    <a:pt x="9874" y="14498"/>
                    <a:pt x="16045" y="21600"/>
                  </a:cubicBezTo>
                  <a:cubicBezTo>
                    <a:pt x="21600" y="21600"/>
                    <a:pt x="21600" y="21600"/>
                    <a:pt x="21600" y="21600"/>
                  </a:cubicBezTo>
                  <a:cubicBezTo>
                    <a:pt x="14194" y="14498"/>
                    <a:pt x="6788" y="7101"/>
                    <a:pt x="0" y="0"/>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80" name="曲线"/>
            <p:cNvSpPr>
              <a:spLocks xmlns:a="http://schemas.openxmlformats.org/drawingml/2006/main"/>
            </p:cNvSpPr>
            <p:nvPr/>
          </p:nvSpPr>
          <p:spPr>
            <a:xfrm xmlns:a="http://schemas.openxmlformats.org/drawingml/2006/main" rot="0">
              <a:off x="769724" y="5359465"/>
              <a:ext cx="37274" cy="221784"/>
            </a:xfrm>
            <a:custGeom xmlns:a="http://schemas.openxmlformats.org/drawingml/2006/main">
              <a:gdLst>
                <a:gd name="T1" fmla="*/ 0 w 21600"/>
                <a:gd name="T2" fmla="*/ 0 h 21600"/>
                <a:gd name="T3" fmla="*/ 21600 w 21600"/>
                <a:gd name="T4" fmla="*/ 21600 h 21600"/>
              </a:gdLst>
              <a:rect l="T1" t="T2" r="T3" b="T4"/>
              <a:pathLst>
                <a:path w="21600" h="21600">
                  <a:moveTo>
                    <a:pt x="18900" y="19799"/>
                  </a:moveTo>
                  <a:cubicBezTo>
                    <a:pt x="18900" y="20699"/>
                    <a:pt x="21600" y="21150"/>
                    <a:pt x="21600" y="21600"/>
                  </a:cubicBezTo>
                  <a:cubicBezTo>
                    <a:pt x="21600" y="17099"/>
                    <a:pt x="21600" y="13050"/>
                    <a:pt x="21600" y="8549"/>
                  </a:cubicBezTo>
                  <a:cubicBezTo>
                    <a:pt x="13500" y="5850"/>
                    <a:pt x="8100" y="2699"/>
                    <a:pt x="2700" y="0"/>
                  </a:cubicBezTo>
                  <a:cubicBezTo>
                    <a:pt x="0" y="4049"/>
                    <a:pt x="0" y="7649"/>
                    <a:pt x="0" y="11700"/>
                  </a:cubicBezTo>
                  <a:cubicBezTo>
                    <a:pt x="5400" y="14399"/>
                    <a:pt x="13500" y="17099"/>
                    <a:pt x="18900" y="1979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sp>
          <p:nvSpPr>
            <p:cNvPr id="181" name="曲线"/>
            <p:cNvSpPr>
              <a:spLocks xmlns:a="http://schemas.openxmlformats.org/drawingml/2006/main"/>
            </p:cNvSpPr>
            <p:nvPr/>
          </p:nvSpPr>
          <p:spPr>
            <a:xfrm xmlns:a="http://schemas.openxmlformats.org/drawingml/2006/main" rot="0">
              <a:off x="849864" y="6244739"/>
              <a:ext cx="238558" cy="622488"/>
            </a:xfrm>
            <a:custGeom xmlns:a="http://schemas.openxmlformats.org/drawingml/2006/main">
              <a:gdLst>
                <a:gd name="T1" fmla="*/ 0 w 21600"/>
                <a:gd name="T2" fmla="*/ 0 h 21600"/>
                <a:gd name="T3" fmla="*/ 21600 w 21600"/>
                <a:gd name="T4" fmla="*/ 21600 h 21600"/>
              </a:gdLst>
              <a:rect l="T1" t="T2" r="T3" b="T4"/>
              <a:pathLst>
                <a:path w="21600" h="21600">
                  <a:moveTo>
                    <a:pt x="2907" y="2879"/>
                  </a:moveTo>
                  <a:cubicBezTo>
                    <a:pt x="2076" y="1920"/>
                    <a:pt x="830" y="960"/>
                    <a:pt x="0" y="0"/>
                  </a:cubicBezTo>
                  <a:cubicBezTo>
                    <a:pt x="1246" y="2559"/>
                    <a:pt x="2907" y="5119"/>
                    <a:pt x="4984" y="7679"/>
                  </a:cubicBezTo>
                  <a:cubicBezTo>
                    <a:pt x="5399" y="8480"/>
                    <a:pt x="5815" y="9119"/>
                    <a:pt x="6646" y="9919"/>
                  </a:cubicBezTo>
                  <a:cubicBezTo>
                    <a:pt x="11215" y="13759"/>
                    <a:pt x="16200" y="17760"/>
                    <a:pt x="21184" y="21600"/>
                  </a:cubicBezTo>
                  <a:cubicBezTo>
                    <a:pt x="21600" y="21600"/>
                    <a:pt x="21600" y="21600"/>
                    <a:pt x="21600" y="21600"/>
                  </a:cubicBezTo>
                  <a:cubicBezTo>
                    <a:pt x="17030" y="17439"/>
                    <a:pt x="13292" y="13280"/>
                    <a:pt x="9969" y="8959"/>
                  </a:cubicBezTo>
                  <a:cubicBezTo>
                    <a:pt x="7476" y="6879"/>
                    <a:pt x="5399" y="4960"/>
                    <a:pt x="2907" y="2879"/>
                  </a:cubicBezTo>
                  <a:close/>
                </a:path>
              </a:pathLst>
            </a:custGeom>
            <a:solidFill xmlns:a="http://schemas.openxmlformats.org/drawingml/2006/main">
              <a:srgbClr val="766F54">
                <a:alpha val="20000"/>
              </a:srgbClr>
            </a:solidFill>
            <a:ln xmlns:a="http://schemas.openxmlformats.org/drawingml/2006/main" cmpd="sng" cap="flat">
              <a:noFill/>
              <a:prstDash val="solid"/>
              <a:round/>
            </a:ln>
          </p:spPr>
        </p:sp>
      </p:grpSp>
      <p:grpSp>
        <p:nvGrpSpPr>
          <p:cNvPr id="169" name="组合"/>
          <p:cNvGrpSpPr>
            <a:grpSpLocks xmlns:a="http://schemas.openxmlformats.org/drawingml/2006/main"/>
          </p:cNvGrpSpPr>
          <p:nvPr/>
        </p:nvGrpSpPr>
        <p:grpSpPr>
          <a:xfrm xmlns:a="http://schemas.openxmlformats.org/drawingml/2006/main">
            <a:off x="27221" y="-785"/>
            <a:ext cx="2356673" cy="6854039"/>
            <a:chOff x="27221" y="-785"/>
            <a:chExt cx="2356673" cy="6854039"/>
          </a:xfrm>
        </p:grpSpPr>
        <p:sp>
          <p:nvSpPr>
            <p:cNvPr id="157" name="曲线"/>
            <p:cNvSpPr>
              <a:spLocks xmlns:a="http://schemas.openxmlformats.org/drawingml/2006/main"/>
            </p:cNvSpPr>
            <p:nvPr/>
          </p:nvSpPr>
          <p:spPr>
            <a:xfrm xmlns:a="http://schemas.openxmlformats.org/drawingml/2006/main" rot="0">
              <a:off x="27221" y="-785"/>
              <a:ext cx="494326" cy="4401044"/>
            </a:xfrm>
            <a:custGeom xmlns:a="http://schemas.openxmlformats.org/drawingml/2006/main">
              <a:gdLst>
                <a:gd name="T1" fmla="*/ 0 w 21600"/>
                <a:gd name="T2" fmla="*/ 0 h 21600"/>
                <a:gd name="T3" fmla="*/ 21600 w 21600"/>
                <a:gd name="T4" fmla="*/ 21600 h 21600"/>
              </a:gdLst>
              <a:rect l="T1" t="T2" r="T3" b="T4"/>
              <a:pathLst>
                <a:path w="21600" h="21600">
                  <a:moveTo>
                    <a:pt x="1467" y="4930"/>
                  </a:moveTo>
                  <a:cubicBezTo>
                    <a:pt x="2306" y="6761"/>
                    <a:pt x="3565" y="8616"/>
                    <a:pt x="5452" y="10447"/>
                  </a:cubicBezTo>
                  <a:cubicBezTo>
                    <a:pt x="7130" y="12279"/>
                    <a:pt x="9227" y="14110"/>
                    <a:pt x="11953" y="15941"/>
                  </a:cubicBezTo>
                  <a:cubicBezTo>
                    <a:pt x="14469" y="17773"/>
                    <a:pt x="17615" y="19580"/>
                    <a:pt x="21180" y="21388"/>
                  </a:cubicBezTo>
                  <a:cubicBezTo>
                    <a:pt x="21390" y="21459"/>
                    <a:pt x="21600" y="21529"/>
                    <a:pt x="21600" y="21600"/>
                  </a:cubicBezTo>
                  <a:cubicBezTo>
                    <a:pt x="21390" y="21247"/>
                    <a:pt x="20970" y="20872"/>
                    <a:pt x="20761" y="20520"/>
                  </a:cubicBezTo>
                  <a:cubicBezTo>
                    <a:pt x="20761" y="20449"/>
                    <a:pt x="20761" y="20379"/>
                    <a:pt x="20761" y="20332"/>
                  </a:cubicBezTo>
                  <a:cubicBezTo>
                    <a:pt x="17825" y="18853"/>
                    <a:pt x="15308" y="17397"/>
                    <a:pt x="13211" y="15918"/>
                  </a:cubicBezTo>
                  <a:cubicBezTo>
                    <a:pt x="10485" y="14086"/>
                    <a:pt x="8178" y="12279"/>
                    <a:pt x="6291" y="10424"/>
                  </a:cubicBezTo>
                  <a:cubicBezTo>
                    <a:pt x="4403" y="8593"/>
                    <a:pt x="2935" y="6761"/>
                    <a:pt x="1887" y="4906"/>
                  </a:cubicBezTo>
                  <a:cubicBezTo>
                    <a:pt x="1467" y="3991"/>
                    <a:pt x="1048" y="3075"/>
                    <a:pt x="629" y="2160"/>
                  </a:cubicBezTo>
                  <a:cubicBezTo>
                    <a:pt x="419" y="1432"/>
                    <a:pt x="209" y="727"/>
                    <a:pt x="209" y="0"/>
                  </a:cubicBezTo>
                  <a:cubicBezTo>
                    <a:pt x="0" y="0"/>
                    <a:pt x="0" y="0"/>
                    <a:pt x="0" y="0"/>
                  </a:cubicBezTo>
                  <a:cubicBezTo>
                    <a:pt x="0" y="727"/>
                    <a:pt x="209" y="1432"/>
                    <a:pt x="209" y="2160"/>
                  </a:cubicBezTo>
                  <a:cubicBezTo>
                    <a:pt x="629" y="3075"/>
                    <a:pt x="838" y="3991"/>
                    <a:pt x="1467" y="493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58" name="曲线"/>
            <p:cNvSpPr>
              <a:spLocks xmlns:a="http://schemas.openxmlformats.org/drawingml/2006/main"/>
            </p:cNvSpPr>
            <p:nvPr/>
          </p:nvSpPr>
          <p:spPr>
            <a:xfrm xmlns:a="http://schemas.openxmlformats.org/drawingml/2006/main" rot="0">
              <a:off x="550288" y="4316472"/>
              <a:ext cx="423435" cy="1580697"/>
            </a:xfrm>
            <a:custGeom xmlns:a="http://schemas.openxmlformats.org/drawingml/2006/main">
              <a:gdLst>
                <a:gd name="T1" fmla="*/ 0 w 21600"/>
                <a:gd name="T2" fmla="*/ 0 h 21600"/>
                <a:gd name="T3" fmla="*/ 21600 w 21600"/>
                <a:gd name="T4" fmla="*/ 21600 h 21600"/>
              </a:gdLst>
              <a:rect l="T1" t="T2" r="T3" b="T4"/>
              <a:pathLst>
                <a:path w="21600" h="21600">
                  <a:moveTo>
                    <a:pt x="13009" y="14989"/>
                  </a:moveTo>
                  <a:cubicBezTo>
                    <a:pt x="15709" y="17214"/>
                    <a:pt x="18409" y="19439"/>
                    <a:pt x="21600" y="21600"/>
                  </a:cubicBezTo>
                  <a:cubicBezTo>
                    <a:pt x="21600" y="21141"/>
                    <a:pt x="21600" y="20618"/>
                    <a:pt x="21600" y="20160"/>
                  </a:cubicBezTo>
                  <a:cubicBezTo>
                    <a:pt x="21600" y="20094"/>
                    <a:pt x="21600" y="19963"/>
                    <a:pt x="21600" y="19898"/>
                  </a:cubicBezTo>
                  <a:cubicBezTo>
                    <a:pt x="19390" y="18196"/>
                    <a:pt x="17181" y="16494"/>
                    <a:pt x="15218" y="14792"/>
                  </a:cubicBezTo>
                  <a:cubicBezTo>
                    <a:pt x="9327" y="9949"/>
                    <a:pt x="4172" y="4974"/>
                    <a:pt x="0" y="0"/>
                  </a:cubicBezTo>
                  <a:cubicBezTo>
                    <a:pt x="490" y="1374"/>
                    <a:pt x="981" y="2749"/>
                    <a:pt x="1718" y="4123"/>
                  </a:cubicBezTo>
                  <a:cubicBezTo>
                    <a:pt x="5154" y="7789"/>
                    <a:pt x="8836" y="11389"/>
                    <a:pt x="13009" y="14989"/>
                  </a:cubicBezTo>
                  <a:close/>
                </a:path>
              </a:pathLst>
            </a:custGeom>
            <a:solidFill xmlns:a="http://schemas.openxmlformats.org/drawingml/2006/main">
              <a:schemeClr val="tx2"/>
            </a:solidFill>
            <a:ln xmlns:a="http://schemas.openxmlformats.org/drawingml/2006/main" cmpd="sng" cap="flat">
              <a:noFill/>
              <a:prstDash val="solid"/>
              <a:round/>
            </a:ln>
          </p:spPr>
        </p:sp>
        <p:sp>
          <p:nvSpPr>
            <p:cNvPr id="159" name="曲线"/>
            <p:cNvSpPr>
              <a:spLocks xmlns:a="http://schemas.openxmlformats.org/drawingml/2006/main"/>
            </p:cNvSpPr>
            <p:nvPr/>
          </p:nvSpPr>
          <p:spPr>
            <a:xfrm xmlns:a="http://schemas.openxmlformats.org/drawingml/2006/main" rot="0">
              <a:off x="1006294" y="5862682"/>
              <a:ext cx="431099" cy="990570"/>
            </a:xfrm>
            <a:custGeom xmlns:a="http://schemas.openxmlformats.org/drawingml/2006/main">
              <a:gdLst>
                <a:gd name="T1" fmla="*/ 0 w 21600"/>
                <a:gd name="T2" fmla="*/ 0 h 21600"/>
                <a:gd name="T3" fmla="*/ 21600 w 21600"/>
                <a:gd name="T4" fmla="*/ 21600 h 21600"/>
              </a:gdLst>
              <a:rect l="T1" t="T2" r="T3" b="T4"/>
              <a:pathLst>
                <a:path w="21600" h="21600">
                  <a:moveTo>
                    <a:pt x="1440" y="1565"/>
                  </a:moveTo>
                  <a:cubicBezTo>
                    <a:pt x="959" y="1043"/>
                    <a:pt x="480" y="521"/>
                    <a:pt x="0" y="0"/>
                  </a:cubicBezTo>
                  <a:cubicBezTo>
                    <a:pt x="0" y="939"/>
                    <a:pt x="0" y="1982"/>
                    <a:pt x="240" y="3026"/>
                  </a:cubicBezTo>
                  <a:cubicBezTo>
                    <a:pt x="3360" y="6469"/>
                    <a:pt x="6480" y="9913"/>
                    <a:pt x="10079" y="13252"/>
                  </a:cubicBezTo>
                  <a:cubicBezTo>
                    <a:pt x="12960" y="16069"/>
                    <a:pt x="16079" y="18886"/>
                    <a:pt x="19199" y="21599"/>
                  </a:cubicBezTo>
                  <a:cubicBezTo>
                    <a:pt x="21600" y="21599"/>
                    <a:pt x="21600" y="21599"/>
                    <a:pt x="21600" y="21599"/>
                  </a:cubicBezTo>
                  <a:cubicBezTo>
                    <a:pt x="18240" y="18782"/>
                    <a:pt x="15120" y="15860"/>
                    <a:pt x="12000" y="12834"/>
                  </a:cubicBezTo>
                  <a:cubicBezTo>
                    <a:pt x="8159" y="9182"/>
                    <a:pt x="4799" y="5321"/>
                    <a:pt x="1440" y="1565"/>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0" name="曲线"/>
            <p:cNvSpPr>
              <a:spLocks xmlns:a="http://schemas.openxmlformats.org/drawingml/2006/main"/>
            </p:cNvSpPr>
            <p:nvPr/>
          </p:nvSpPr>
          <p:spPr>
            <a:xfrm xmlns:a="http://schemas.openxmlformats.org/drawingml/2006/main" rot="0">
              <a:off x="521548" y="4364372"/>
              <a:ext cx="551806" cy="2235968"/>
            </a:xfrm>
            <a:custGeom xmlns:a="http://schemas.openxmlformats.org/drawingml/2006/main">
              <a:gdLst>
                <a:gd name="T1" fmla="*/ 0 w 21600"/>
                <a:gd name="T2" fmla="*/ 0 h 21600"/>
                <a:gd name="T3" fmla="*/ 21600 w 21600"/>
                <a:gd name="T4" fmla="*/ 21600 h 21600"/>
              </a:gdLst>
              <a:rect l="T1" t="T2" r="T3" b="T4"/>
              <a:pathLst>
                <a:path w="21600" h="21600">
                  <a:moveTo>
                    <a:pt x="18970" y="18917"/>
                  </a:moveTo>
                  <a:cubicBezTo>
                    <a:pt x="17467" y="17946"/>
                    <a:pt x="15965" y="16928"/>
                    <a:pt x="14650" y="15910"/>
                  </a:cubicBezTo>
                  <a:cubicBezTo>
                    <a:pt x="10706" y="12997"/>
                    <a:pt x="7700" y="9990"/>
                    <a:pt x="5446" y="6984"/>
                  </a:cubicBezTo>
                  <a:cubicBezTo>
                    <a:pt x="4132" y="5504"/>
                    <a:pt x="3193" y="3977"/>
                    <a:pt x="2441" y="2451"/>
                  </a:cubicBezTo>
                  <a:cubicBezTo>
                    <a:pt x="1690" y="1618"/>
                    <a:pt x="751" y="832"/>
                    <a:pt x="0" y="0"/>
                  </a:cubicBezTo>
                  <a:cubicBezTo>
                    <a:pt x="939" y="2358"/>
                    <a:pt x="2253" y="4717"/>
                    <a:pt x="3944" y="7030"/>
                  </a:cubicBezTo>
                  <a:cubicBezTo>
                    <a:pt x="6198" y="10083"/>
                    <a:pt x="9203" y="13089"/>
                    <a:pt x="12959" y="16049"/>
                  </a:cubicBezTo>
                  <a:cubicBezTo>
                    <a:pt x="14838" y="17483"/>
                    <a:pt x="16904" y="18963"/>
                    <a:pt x="19346" y="20397"/>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1" name="曲线"/>
            <p:cNvSpPr>
              <a:spLocks xmlns:a="http://schemas.openxmlformats.org/drawingml/2006/main"/>
            </p:cNvSpPr>
            <p:nvPr/>
          </p:nvSpPr>
          <p:spPr>
            <a:xfrm xmlns:a="http://schemas.openxmlformats.org/drawingml/2006/main" rot="0">
              <a:off x="467899" y="1289198"/>
              <a:ext cx="174355" cy="3027274"/>
            </a:xfrm>
            <a:custGeom xmlns:a="http://schemas.openxmlformats.org/drawingml/2006/main">
              <a:gdLst>
                <a:gd name="T1" fmla="*/ 0 w 21600"/>
                <a:gd name="T2" fmla="*/ 0 h 21600"/>
                <a:gd name="T3" fmla="*/ 21600 w 21600"/>
                <a:gd name="T4" fmla="*/ 21600 h 21600"/>
              </a:gdLst>
              <a:rect l="T1" t="T2" r="T3" b="T4"/>
              <a:pathLst>
                <a:path w="21600" h="21600">
                  <a:moveTo>
                    <a:pt x="10200" y="21600"/>
                  </a:moveTo>
                  <a:cubicBezTo>
                    <a:pt x="9000" y="21190"/>
                    <a:pt x="8400" y="20781"/>
                    <a:pt x="7799" y="20371"/>
                  </a:cubicBezTo>
                  <a:cubicBezTo>
                    <a:pt x="4799" y="18085"/>
                    <a:pt x="3000" y="15833"/>
                    <a:pt x="3000" y="13581"/>
                  </a:cubicBezTo>
                  <a:cubicBezTo>
                    <a:pt x="3000" y="11294"/>
                    <a:pt x="4799" y="9042"/>
                    <a:pt x="7799" y="6756"/>
                  </a:cubicBezTo>
                  <a:cubicBezTo>
                    <a:pt x="9000" y="5630"/>
                    <a:pt x="10799" y="4504"/>
                    <a:pt x="13199" y="3378"/>
                  </a:cubicBezTo>
                  <a:cubicBezTo>
                    <a:pt x="15600" y="2252"/>
                    <a:pt x="17999" y="1126"/>
                    <a:pt x="21600" y="0"/>
                  </a:cubicBezTo>
                  <a:cubicBezTo>
                    <a:pt x="20999" y="0"/>
                    <a:pt x="20999" y="0"/>
                    <a:pt x="20999" y="0"/>
                  </a:cubicBezTo>
                  <a:cubicBezTo>
                    <a:pt x="17400" y="1126"/>
                    <a:pt x="14399" y="2252"/>
                    <a:pt x="11999" y="3378"/>
                  </a:cubicBezTo>
                  <a:cubicBezTo>
                    <a:pt x="9600" y="4504"/>
                    <a:pt x="7799" y="5630"/>
                    <a:pt x="5999" y="6756"/>
                  </a:cubicBezTo>
                  <a:cubicBezTo>
                    <a:pt x="2400" y="9008"/>
                    <a:pt x="600" y="11294"/>
                    <a:pt x="600" y="13581"/>
                  </a:cubicBezTo>
                  <a:cubicBezTo>
                    <a:pt x="0" y="15730"/>
                    <a:pt x="1199" y="17914"/>
                    <a:pt x="4199" y="20098"/>
                  </a:cubicBezTo>
                  <a:cubicBezTo>
                    <a:pt x="5999" y="20576"/>
                    <a:pt x="7799" y="21088"/>
                    <a:pt x="9600" y="21565"/>
                  </a:cubicBezTo>
                  <a:cubicBezTo>
                    <a:pt x="9600" y="21565"/>
                    <a:pt x="10200" y="21600"/>
                    <a:pt x="10200"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2" name="曲线"/>
            <p:cNvSpPr>
              <a:spLocks xmlns:a="http://schemas.openxmlformats.org/drawingml/2006/main"/>
            </p:cNvSpPr>
            <p:nvPr/>
          </p:nvSpPr>
          <p:spPr>
            <a:xfrm xmlns:a="http://schemas.openxmlformats.org/drawingml/2006/main" rot="0">
              <a:off x="1111674" y="6571600"/>
              <a:ext cx="134119" cy="281652"/>
            </a:xfrm>
            <a:custGeom xmlns:a="http://schemas.openxmlformats.org/drawingml/2006/main">
              <a:gdLst>
                <a:gd name="T1" fmla="*/ 0 w 21600"/>
                <a:gd name="T2" fmla="*/ 0 h 21600"/>
                <a:gd name="T3" fmla="*/ 21600 w 21600"/>
                <a:gd name="T4" fmla="*/ 21600 h 21600"/>
              </a:gdLst>
              <a:rect l="T1" t="T2" r="T3" b="T4"/>
              <a:pathLst>
                <a:path w="21600" h="21600">
                  <a:moveTo>
                    <a:pt x="16971" y="21600"/>
                  </a:moveTo>
                  <a:cubicBezTo>
                    <a:pt x="21600" y="21600"/>
                    <a:pt x="21600" y="21600"/>
                    <a:pt x="21600" y="21600"/>
                  </a:cubicBezTo>
                  <a:cubicBezTo>
                    <a:pt x="13885" y="14644"/>
                    <a:pt x="6942" y="7322"/>
                    <a:pt x="0" y="0"/>
                  </a:cubicBezTo>
                  <a:cubicBezTo>
                    <a:pt x="4628" y="7322"/>
                    <a:pt x="10028" y="14644"/>
                    <a:pt x="16971" y="216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3" name="曲线"/>
            <p:cNvSpPr>
              <a:spLocks xmlns:a="http://schemas.openxmlformats.org/drawingml/2006/main"/>
            </p:cNvSpPr>
            <p:nvPr/>
          </p:nvSpPr>
          <p:spPr>
            <a:xfrm xmlns:a="http://schemas.openxmlformats.org/drawingml/2006/main" rot="0">
              <a:off x="502388" y="4107629"/>
              <a:ext cx="82387" cy="511571"/>
            </a:xfrm>
            <a:custGeom xmlns:a="http://schemas.openxmlformats.org/drawingml/2006/main">
              <a:gdLst>
                <a:gd name="T1" fmla="*/ 0 w 21600"/>
                <a:gd name="T2" fmla="*/ 0 h 21600"/>
                <a:gd name="T3" fmla="*/ 21600 w 21600"/>
                <a:gd name="T4" fmla="*/ 21600 h 21600"/>
              </a:gdLst>
              <a:rect l="T1" t="T2" r="T3" b="T4"/>
              <a:pathLst>
                <a:path w="21600" h="21600">
                  <a:moveTo>
                    <a:pt x="5082" y="10900"/>
                  </a:moveTo>
                  <a:cubicBezTo>
                    <a:pt x="10164" y="14534"/>
                    <a:pt x="16517" y="17966"/>
                    <a:pt x="21600" y="21600"/>
                  </a:cubicBezTo>
                  <a:cubicBezTo>
                    <a:pt x="17788" y="17360"/>
                    <a:pt x="15246" y="13121"/>
                    <a:pt x="12705" y="8882"/>
                  </a:cubicBezTo>
                  <a:cubicBezTo>
                    <a:pt x="12705" y="8882"/>
                    <a:pt x="11435" y="8680"/>
                    <a:pt x="11435" y="8680"/>
                  </a:cubicBezTo>
                  <a:cubicBezTo>
                    <a:pt x="7623" y="5854"/>
                    <a:pt x="3811" y="2826"/>
                    <a:pt x="0" y="0"/>
                  </a:cubicBezTo>
                  <a:cubicBezTo>
                    <a:pt x="0" y="403"/>
                    <a:pt x="0" y="1009"/>
                    <a:pt x="0" y="1614"/>
                  </a:cubicBezTo>
                  <a:cubicBezTo>
                    <a:pt x="1270" y="4642"/>
                    <a:pt x="3811" y="7872"/>
                    <a:pt x="5082" y="109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4" name="曲线"/>
            <p:cNvSpPr>
              <a:spLocks xmlns:a="http://schemas.openxmlformats.org/drawingml/2006/main"/>
            </p:cNvSpPr>
            <p:nvPr/>
          </p:nvSpPr>
          <p:spPr>
            <a:xfrm xmlns:a="http://schemas.openxmlformats.org/drawingml/2006/main" rot="0">
              <a:off x="973722" y="3145799"/>
              <a:ext cx="1410172" cy="2716882"/>
            </a:xfrm>
            <a:custGeom xmlns:a="http://schemas.openxmlformats.org/drawingml/2006/main">
              <a:gdLst>
                <a:gd name="T1" fmla="*/ 0 w 21600"/>
                <a:gd name="T2" fmla="*/ 0 h 21600"/>
                <a:gd name="T3" fmla="*/ 21600 w 21600"/>
                <a:gd name="T4" fmla="*/ 21600 h 21600"/>
              </a:gdLst>
              <a:rect l="T1" t="T2" r="T3" b="T4"/>
              <a:pathLst>
                <a:path w="21600" h="21600">
                  <a:moveTo>
                    <a:pt x="587" y="21029"/>
                  </a:moveTo>
                  <a:cubicBezTo>
                    <a:pt x="661" y="19052"/>
                    <a:pt x="1395" y="17036"/>
                    <a:pt x="2571" y="15097"/>
                  </a:cubicBezTo>
                  <a:cubicBezTo>
                    <a:pt x="3746" y="13195"/>
                    <a:pt x="5363" y="11332"/>
                    <a:pt x="7273" y="9583"/>
                  </a:cubicBezTo>
                  <a:cubicBezTo>
                    <a:pt x="9110" y="7795"/>
                    <a:pt x="11314" y="6122"/>
                    <a:pt x="13738" y="4525"/>
                  </a:cubicBezTo>
                  <a:cubicBezTo>
                    <a:pt x="14914" y="3726"/>
                    <a:pt x="16163" y="2928"/>
                    <a:pt x="17485" y="2205"/>
                  </a:cubicBezTo>
                  <a:cubicBezTo>
                    <a:pt x="18146" y="1825"/>
                    <a:pt x="18808" y="1445"/>
                    <a:pt x="19469" y="1064"/>
                  </a:cubicBezTo>
                  <a:cubicBezTo>
                    <a:pt x="20130" y="722"/>
                    <a:pt x="20865" y="342"/>
                    <a:pt x="21600" y="0"/>
                  </a:cubicBezTo>
                  <a:cubicBezTo>
                    <a:pt x="21526" y="0"/>
                    <a:pt x="21526" y="0"/>
                    <a:pt x="21526" y="0"/>
                  </a:cubicBezTo>
                  <a:cubicBezTo>
                    <a:pt x="20791" y="342"/>
                    <a:pt x="20057" y="684"/>
                    <a:pt x="19395" y="1026"/>
                  </a:cubicBezTo>
                  <a:cubicBezTo>
                    <a:pt x="18734" y="1407"/>
                    <a:pt x="18073" y="1787"/>
                    <a:pt x="17412" y="2129"/>
                  </a:cubicBezTo>
                  <a:cubicBezTo>
                    <a:pt x="16016" y="2890"/>
                    <a:pt x="14767" y="3650"/>
                    <a:pt x="13591" y="4449"/>
                  </a:cubicBezTo>
                  <a:cubicBezTo>
                    <a:pt x="11093" y="6046"/>
                    <a:pt x="8889" y="7719"/>
                    <a:pt x="6979" y="9469"/>
                  </a:cubicBezTo>
                  <a:cubicBezTo>
                    <a:pt x="4995" y="11256"/>
                    <a:pt x="3379" y="13119"/>
                    <a:pt x="2204" y="15059"/>
                  </a:cubicBezTo>
                  <a:cubicBezTo>
                    <a:pt x="955" y="16922"/>
                    <a:pt x="220" y="18900"/>
                    <a:pt x="0" y="20877"/>
                  </a:cubicBezTo>
                  <a:cubicBezTo>
                    <a:pt x="220" y="21105"/>
                    <a:pt x="367" y="21333"/>
                    <a:pt x="514" y="21600"/>
                  </a:cubicBezTo>
                  <a:cubicBezTo>
                    <a:pt x="514" y="21409"/>
                    <a:pt x="514" y="21219"/>
                    <a:pt x="587" y="21029"/>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5" name="曲线"/>
            <p:cNvSpPr>
              <a:spLocks xmlns:a="http://schemas.openxmlformats.org/drawingml/2006/main"/>
            </p:cNvSpPr>
            <p:nvPr/>
          </p:nvSpPr>
          <p:spPr>
            <a:xfrm xmlns:a="http://schemas.openxmlformats.org/drawingml/2006/main" rot="0">
              <a:off x="1073354" y="6600340"/>
              <a:ext cx="120707" cy="252911"/>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4320" y="7335"/>
                    <a:pt x="10367" y="14671"/>
                    <a:pt x="16416" y="21600"/>
                  </a:cubicBezTo>
                  <a:cubicBezTo>
                    <a:pt x="21600" y="21600"/>
                    <a:pt x="21600" y="21600"/>
                    <a:pt x="21600" y="21600"/>
                  </a:cubicBezTo>
                  <a:cubicBezTo>
                    <a:pt x="13824" y="14671"/>
                    <a:pt x="6911" y="7335"/>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6" name="曲线"/>
            <p:cNvSpPr>
              <a:spLocks xmlns:a="http://schemas.openxmlformats.org/drawingml/2006/main"/>
            </p:cNvSpPr>
            <p:nvPr/>
          </p:nvSpPr>
          <p:spPr>
            <a:xfrm xmlns:a="http://schemas.openxmlformats.org/drawingml/2006/main" rot="0">
              <a:off x="973722" y="5897170"/>
              <a:ext cx="137951" cy="674430"/>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4595"/>
                    <a:pt x="1489" y="9191"/>
                    <a:pt x="5213" y="13634"/>
                  </a:cubicBezTo>
                  <a:cubicBezTo>
                    <a:pt x="8193" y="15012"/>
                    <a:pt x="10427" y="16544"/>
                    <a:pt x="13406" y="17923"/>
                  </a:cubicBezTo>
                  <a:cubicBezTo>
                    <a:pt x="16386" y="19148"/>
                    <a:pt x="18620" y="20374"/>
                    <a:pt x="21600" y="21600"/>
                  </a:cubicBezTo>
                  <a:cubicBezTo>
                    <a:pt x="20855" y="21293"/>
                    <a:pt x="20855" y="20987"/>
                    <a:pt x="20110" y="20680"/>
                  </a:cubicBezTo>
                  <a:cubicBezTo>
                    <a:pt x="11917" y="15012"/>
                    <a:pt x="7448" y="9191"/>
                    <a:pt x="5958" y="3370"/>
                  </a:cubicBezTo>
                  <a:cubicBezTo>
                    <a:pt x="5213" y="2757"/>
                    <a:pt x="3724" y="2297"/>
                    <a:pt x="2979" y="1685"/>
                  </a:cubicBezTo>
                  <a:cubicBezTo>
                    <a:pt x="1489" y="1072"/>
                    <a:pt x="744" y="459"/>
                    <a:pt x="0" y="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7" name="曲线"/>
            <p:cNvSpPr>
              <a:spLocks xmlns:a="http://schemas.openxmlformats.org/drawingml/2006/main"/>
            </p:cNvSpPr>
            <p:nvPr/>
          </p:nvSpPr>
          <p:spPr>
            <a:xfrm xmlns:a="http://schemas.openxmlformats.org/drawingml/2006/main" rot="0">
              <a:off x="973722" y="5772629"/>
              <a:ext cx="38319" cy="228004"/>
            </a:xfrm>
            <a:custGeom xmlns:a="http://schemas.openxmlformats.org/drawingml/2006/main">
              <a:gdLst>
                <a:gd name="T1" fmla="*/ 0 w 21600"/>
                <a:gd name="T2" fmla="*/ 0 h 21600"/>
                <a:gd name="T3" fmla="*/ 21600 w 21600"/>
                <a:gd name="T4" fmla="*/ 21600 h 21600"/>
              </a:gdLst>
              <a:rect l="T1" t="T2" r="T3" b="T4"/>
              <a:pathLst>
                <a:path w="21600" h="21600">
                  <a:moveTo>
                    <a:pt x="0" y="11700"/>
                  </a:moveTo>
                  <a:cubicBezTo>
                    <a:pt x="2700" y="13049"/>
                    <a:pt x="5400" y="14849"/>
                    <a:pt x="10800" y="16649"/>
                  </a:cubicBezTo>
                  <a:cubicBezTo>
                    <a:pt x="13500" y="18449"/>
                    <a:pt x="18899" y="19799"/>
                    <a:pt x="21600" y="21600"/>
                  </a:cubicBezTo>
                  <a:cubicBezTo>
                    <a:pt x="18899" y="17099"/>
                    <a:pt x="18899" y="12599"/>
                    <a:pt x="18899" y="8550"/>
                  </a:cubicBezTo>
                  <a:cubicBezTo>
                    <a:pt x="13500" y="5399"/>
                    <a:pt x="8099" y="2699"/>
                    <a:pt x="0" y="0"/>
                  </a:cubicBezTo>
                  <a:cubicBezTo>
                    <a:pt x="0" y="450"/>
                    <a:pt x="0" y="1350"/>
                    <a:pt x="0" y="1800"/>
                  </a:cubicBezTo>
                  <a:cubicBezTo>
                    <a:pt x="0" y="4950"/>
                    <a:pt x="0" y="8550"/>
                    <a:pt x="0" y="11700"/>
                  </a:cubicBezTo>
                  <a:close/>
                </a:path>
              </a:pathLst>
            </a:custGeom>
            <a:solidFill xmlns:a="http://schemas.openxmlformats.org/drawingml/2006/main">
              <a:schemeClr val="tx2"/>
            </a:solidFill>
            <a:ln xmlns:a="http://schemas.openxmlformats.org/drawingml/2006/main" cmpd="sng" cap="flat">
              <a:noFill/>
              <a:prstDash val="solid"/>
              <a:round/>
            </a:ln>
          </p:spPr>
        </p:sp>
        <p:sp>
          <p:nvSpPr>
            <p:cNvPr id="168" name="曲线"/>
            <p:cNvSpPr>
              <a:spLocks xmlns:a="http://schemas.openxmlformats.org/drawingml/2006/main"/>
            </p:cNvSpPr>
            <p:nvPr/>
          </p:nvSpPr>
          <p:spPr>
            <a:xfrm xmlns:a="http://schemas.openxmlformats.org/drawingml/2006/main" rot="0">
              <a:off x="1006294" y="6322521"/>
              <a:ext cx="210759" cy="530731"/>
            </a:xfrm>
            <a:custGeom xmlns:a="http://schemas.openxmlformats.org/drawingml/2006/main">
              <a:gdLst>
                <a:gd name="T1" fmla="*/ 0 w 21600"/>
                <a:gd name="T2" fmla="*/ 0 h 21600"/>
                <a:gd name="T3" fmla="*/ 21600 w 21600"/>
                <a:gd name="T4" fmla="*/ 21600 h 21600"/>
              </a:gdLst>
              <a:rect l="T1" t="T2" r="T3" b="T4"/>
              <a:pathLst>
                <a:path w="21600" h="21600">
                  <a:moveTo>
                    <a:pt x="5399" y="5448"/>
                  </a:moveTo>
                  <a:cubicBezTo>
                    <a:pt x="3436" y="3697"/>
                    <a:pt x="1963" y="1751"/>
                    <a:pt x="0" y="0"/>
                  </a:cubicBezTo>
                  <a:cubicBezTo>
                    <a:pt x="1472" y="3113"/>
                    <a:pt x="3436" y="6421"/>
                    <a:pt x="5399" y="9535"/>
                  </a:cubicBezTo>
                  <a:cubicBezTo>
                    <a:pt x="5890" y="10118"/>
                    <a:pt x="6381" y="10702"/>
                    <a:pt x="6872" y="11286"/>
                  </a:cubicBezTo>
                  <a:cubicBezTo>
                    <a:pt x="10800" y="14789"/>
                    <a:pt x="14727" y="18291"/>
                    <a:pt x="19145" y="21600"/>
                  </a:cubicBezTo>
                  <a:cubicBezTo>
                    <a:pt x="21600" y="21600"/>
                    <a:pt x="21600" y="21600"/>
                    <a:pt x="21600" y="21600"/>
                  </a:cubicBezTo>
                  <a:cubicBezTo>
                    <a:pt x="17181" y="17902"/>
                    <a:pt x="13745" y="14010"/>
                    <a:pt x="10800" y="10118"/>
                  </a:cubicBezTo>
                  <a:cubicBezTo>
                    <a:pt x="8836" y="8562"/>
                    <a:pt x="7363" y="7005"/>
                    <a:pt x="5399" y="5448"/>
                  </a:cubicBezTo>
                  <a:close/>
                </a:path>
              </a:pathLst>
            </a:custGeom>
            <a:solidFill xmlns:a="http://schemas.openxmlformats.org/drawingml/2006/main">
              <a:schemeClr val="tx2"/>
            </a:solidFill>
            <a:ln xmlns:a="http://schemas.openxmlformats.org/drawingml/2006/main" cmpd="sng" cap="flat">
              <a:noFill/>
              <a:prstDash val="solid"/>
              <a:round/>
            </a:ln>
          </p:spPr>
        </p:sp>
      </p:grpSp>
      <p:sp>
        <p:nvSpPr>
          <p:cNvPr id="156" name="矩形"/>
          <p:cNvSpPr>
            <a:spLocks xmlns:a="http://schemas.openxmlformats.org/drawingml/2006/main"/>
          </p:cNvSpPr>
          <p:nvPr/>
        </p:nvSpPr>
        <p:spPr>
          <a:xfrm xmlns:a="http://schemas.openxmlformats.org/drawingml/2006/main" rot="0">
            <a:off x="0" y="0"/>
            <a:ext cx="182880" cy="6858000"/>
          </a:xfrm>
          <a:prstGeom xmlns:a="http://schemas.openxmlformats.org/drawingml/2006/main" prst="rect"/>
          <a:solidFill xmlns:a="http://schemas.openxmlformats.org/drawingml/2006/main">
            <a:schemeClr val="tx2"/>
          </a:solidFill>
          <a:ln xmlns:a="http://schemas.openxmlformats.org/drawingml/2006/main" w="9525" cmpd="sng" cap="flat">
            <a:noFill/>
            <a:prstDash val="solid"/>
            <a:round/>
          </a:ln>
        </p:spPr>
      </p:sp>
      <p:sp>
        <p:nvSpPr>
          <p:cNvPr id="150" name="文本框"/>
          <p:cNvSpPr>
            <a:spLocks xmlns:a="http://schemas.openxmlformats.org/drawingml/2006/main" noGrp="1"/>
          </p:cNvSpPr>
          <p:nvPr>
            <p:ph type="title"/>
          </p:nvPr>
        </p:nvSpPr>
        <p:spPr>
          <a:xfrm xmlns:a="http://schemas.openxmlformats.org/drawingml/2006/main" rot="0">
            <a:off x="2589212" y="2058750"/>
            <a:ext cx="8915399" cy="1468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151" name="文本框"/>
          <p:cNvSpPr>
            <a:spLocks xmlns:a="http://schemas.openxmlformats.org/drawingml/2006/main" noGrp="1"/>
          </p:cNvSpPr>
          <p:nvPr>
            <p:ph type="body" idx="1"/>
          </p:nvPr>
        </p:nvSpPr>
        <p:spPr>
          <a:xfrm xmlns:a="http://schemas.openxmlformats.org/drawingml/2006/main" rot="0">
            <a:off x="2589212" y="3530129"/>
            <a:ext cx="8915399"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595959"/>
                </a:solidFill>
              </a:rPr>
              <a:t>Click to edit Master text styles</a:t>
            </a:r>
            <a:endParaRPr lang="zh-CN" altLang="en-US" sz="2000">
              <a:solidFill>
                <a:srgbClr val="595959"/>
              </a:solidFill>
            </a:endParaRPr>
          </a:p>
        </p:txBody>
      </p:sp>
      <p:sp>
        <p:nvSpPr>
          <p:cNvPr id="152" name="文本框"/>
          <p:cNvSpPr>
            <a:spLocks xmlns:a="http://schemas.openxmlformats.org/drawingml/2006/main" noGrp="1"/>
          </p:cNvSpPr>
          <p:nvPr>
            <p:ph type="dt" idx="10"/>
          </p:nvPr>
        </p:nvSpPr>
        <p:spPr>
          <a:xfrm xmlns:a="http://schemas.openxmlformats.org/drawingml/2006/main" rot="0">
            <a:off x="10361612" y="6130437"/>
            <a:ext cx="1146283" cy="37039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Century Gothic" pitchFamily="0" charset="0"/>
              <a:ea typeface="幼圆" pitchFamily="0" charset="0"/>
              <a:cs typeface="Century Gothic" pitchFamily="0" charset="0"/>
            </a:endParaRPr>
          </a:p>
        </p:txBody>
      </p:sp>
      <p:sp>
        <p:nvSpPr>
          <p:cNvPr id="153" name="文本框"/>
          <p:cNvSpPr>
            <a:spLocks xmlns:a="http://schemas.openxmlformats.org/drawingml/2006/main" noGrp="1"/>
          </p:cNvSpPr>
          <p:nvPr>
            <p:ph type="ftr"/>
          </p:nvPr>
        </p:nvSpPr>
        <p:spPr>
          <a:xfrm xmlns:a="http://schemas.openxmlformats.org/drawingml/2006/main" rot="0">
            <a:off x="2589212" y="6135808"/>
            <a:ext cx="76199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Century Gothic" pitchFamily="0" charset="0"/>
              <a:ea typeface="幼圆" pitchFamily="0" charset="0"/>
              <a:cs typeface="Century Gothic" pitchFamily="0" charset="0"/>
            </a:endParaRPr>
          </a:p>
        </p:txBody>
      </p:sp>
      <p:sp>
        <p:nvSpPr>
          <p:cNvPr id="154" name="曲线"/>
          <p:cNvSpPr>
            <a:spLocks xmlns:a="http://schemas.openxmlformats.org/drawingml/2006/main"/>
          </p:cNvSpPr>
          <p:nvPr/>
        </p:nvSpPr>
        <p:spPr>
          <a:xfrm xmlns:a="http://schemas.openxmlformats.org/drawingml/2006/main" flipV="1" rot="0">
            <a:off x="-4189" y="3178174"/>
            <a:ext cx="1588527" cy="507297"/>
          </a:xfrm>
          <a:custGeom xmlns:a="http://schemas.openxmlformats.org/drawingml/2006/main">
            <a:gdLst>
              <a:gd name="T1" fmla="*/ 0 w 21600"/>
              <a:gd name="T2" fmla="*/ -21600 h 21600"/>
              <a:gd name="T3" fmla="*/ 21600 w 21600"/>
              <a:gd name="T4" fmla="*/ 0 h 21600"/>
            </a:gdLst>
            <a:rect l="T1" t="T2" r="T3" b="T4"/>
            <a:pathLst>
              <a:path w="21600" h="21600">
                <a:moveTo>
                  <a:pt x="21600" y="10154"/>
                </a:moveTo>
                <a:lnTo>
                  <a:pt x="18486" y="406"/>
                </a:lnTo>
                <a:cubicBezTo>
                  <a:pt x="18465" y="336"/>
                  <a:pt x="18439" y="272"/>
                  <a:pt x="18418" y="203"/>
                </a:cubicBezTo>
                <a:cubicBezTo>
                  <a:pt x="18355" y="0"/>
                  <a:pt x="18290" y="0"/>
                  <a:pt x="18225" y="0"/>
                </a:cubicBezTo>
                <a:lnTo>
                  <a:pt x="16991" y="0"/>
                </a:lnTo>
                <a:lnTo>
                  <a:pt x="0" y="151"/>
                </a:lnTo>
                <a:cubicBezTo>
                  <a:pt x="18" y="7300"/>
                  <a:pt x="39" y="14450"/>
                  <a:pt x="58" y="21600"/>
                </a:cubicBezTo>
                <a:lnTo>
                  <a:pt x="16991" y="21526"/>
                </a:lnTo>
                <a:lnTo>
                  <a:pt x="18225" y="21526"/>
                </a:lnTo>
                <a:cubicBezTo>
                  <a:pt x="18290" y="21526"/>
                  <a:pt x="18355" y="21323"/>
                  <a:pt x="18418" y="21323"/>
                </a:cubicBezTo>
                <a:cubicBezTo>
                  <a:pt x="18418" y="21120"/>
                  <a:pt x="18486" y="21120"/>
                  <a:pt x="18486" y="21120"/>
                </a:cubicBezTo>
                <a:lnTo>
                  <a:pt x="21600" y="11372"/>
                </a:lnTo>
                <a:cubicBezTo>
                  <a:pt x="21728" y="10966"/>
                  <a:pt x="21728" y="10560"/>
                  <a:pt x="21600" y="10154"/>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155" name="文本框"/>
          <p:cNvSpPr>
            <a:spLocks xmlns:a="http://schemas.openxmlformats.org/drawingml/2006/main" noGrp="1"/>
          </p:cNvSpPr>
          <p:nvPr>
            <p:ph type="sldNum"/>
          </p:nvPr>
        </p:nvSpPr>
        <p:spPr>
          <a:xfrm xmlns:a="http://schemas.openxmlformats.org/drawingml/2006/main" rot="0">
            <a:off x="531812" y="3244139"/>
            <a:ext cx="7797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2000" b="0" i="0" u="none" strike="noStrike" kern="1200" cap="none" spc="0" baseline="0">
                <a:solidFill>
                  <a:srgbClr val="FEFFFF"/>
                </a:solidFill>
                <a:latin typeface="Century Gothic" pitchFamily="0" charset="0"/>
                <a:ea typeface="幼圆" pitchFamily="0" charset="0"/>
                <a:cs typeface="Century Gothic" pitchFamily="0" charset="0"/>
              </a:rPr>
              <a:t>&lt;#&gt;</a:t>
            </a:fld>
            <a:endParaRPr lang="zh-CN" altLang="en-US" sz="2000">
              <a:solidFill>
                <a:srgbClr val="FEFFFF"/>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9304722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3791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2280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87115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109750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6268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40032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2021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66173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14" name="组合"/>
          <p:cNvGrpSpPr>
            <a:grpSpLocks/>
          </p:cNvGrpSpPr>
          <p:nvPr/>
        </p:nvGrpSpPr>
        <p:grpSpPr>
          <a:xfrm>
            <a:off x="0" y="228600"/>
            <a:ext cx="2851515" cy="6638628"/>
            <a:chOff x="0" y="228600"/>
            <a:chExt cx="2851515" cy="6638628"/>
          </a:xfrm>
        </p:grpSpPr>
        <p:sp>
          <p:nvSpPr>
            <p:cNvPr id="2" name="曲线"/>
            <p:cNvSpPr>
              <a:spLocks/>
            </p:cNvSpPr>
            <p:nvPr/>
          </p:nvSpPr>
          <p:spPr>
            <a:xfrm rot="0">
              <a:off x="0" y="2575044"/>
              <a:ext cx="100641" cy="626215"/>
            </a:xfrm>
            <a:custGeom>
              <a:gdLst>
                <a:gd name="T1" fmla="*/ 0 w 21600"/>
                <a:gd name="T2" fmla="*/ 0 h 21600"/>
                <a:gd name="T3" fmla="*/ 21600 w 21600"/>
                <a:gd name="T4" fmla="*/ 21600 h 21600"/>
              </a:gdLst>
              <a:rect l="T1" t="T2" r="T3" b="T4"/>
              <a:pathLst>
                <a:path w="21600" h="21600">
                  <a:moveTo>
                    <a:pt x="21600" y="21600"/>
                  </a:moveTo>
                  <a:cubicBezTo>
                    <a:pt x="19636" y="18582"/>
                    <a:pt x="18654" y="15723"/>
                    <a:pt x="16690" y="12705"/>
                  </a:cubicBezTo>
                  <a:cubicBezTo>
                    <a:pt x="10799" y="8576"/>
                    <a:pt x="5890" y="4288"/>
                    <a:pt x="0" y="0"/>
                  </a:cubicBezTo>
                  <a:cubicBezTo>
                    <a:pt x="0" y="5558"/>
                    <a:pt x="0" y="5558"/>
                    <a:pt x="0" y="5558"/>
                  </a:cubicBezTo>
                  <a:cubicBezTo>
                    <a:pt x="5890" y="10164"/>
                    <a:pt x="12763" y="14929"/>
                    <a:pt x="19636" y="19694"/>
                  </a:cubicBezTo>
                  <a:cubicBezTo>
                    <a:pt x="19636" y="20329"/>
                    <a:pt x="20618" y="20964"/>
                    <a:pt x="21600" y="21600"/>
                  </a:cubicBezTo>
                  <a:close/>
                </a:path>
              </a:pathLst>
            </a:custGeom>
            <a:solidFill>
              <a:srgbClr val="766F54">
                <a:alpha val="20000"/>
              </a:srgbClr>
            </a:solidFill>
            <a:ln cmpd="sng" cap="flat">
              <a:noFill/>
              <a:prstDash val="solid"/>
              <a:round/>
            </a:ln>
          </p:spPr>
        </p:sp>
        <p:sp>
          <p:nvSpPr>
            <p:cNvPr id="3" name="曲线"/>
            <p:cNvSpPr>
              <a:spLocks/>
            </p:cNvSpPr>
            <p:nvPr/>
          </p:nvSpPr>
          <p:spPr>
            <a:xfrm rot="0">
              <a:off x="128599" y="3156529"/>
              <a:ext cx="646716" cy="2322214"/>
            </a:xfrm>
            <a:custGeom>
              <a:gdLst>
                <a:gd name="T1" fmla="*/ 0 w 21600"/>
                <a:gd name="T2" fmla="*/ 0 h 21600"/>
                <a:gd name="T3" fmla="*/ 21600 w 21600"/>
                <a:gd name="T4" fmla="*/ 21600 h 21600"/>
              </a:gdLst>
              <a:rect l="T1" t="T2" r="T3" b="T4"/>
              <a:pathLst>
                <a:path w="21600" h="21600">
                  <a:moveTo>
                    <a:pt x="13268" y="15000"/>
                  </a:moveTo>
                  <a:cubicBezTo>
                    <a:pt x="15891" y="17228"/>
                    <a:pt x="18514" y="19414"/>
                    <a:pt x="21445" y="21600"/>
                  </a:cubicBezTo>
                  <a:cubicBezTo>
                    <a:pt x="21445" y="21214"/>
                    <a:pt x="21445" y="20871"/>
                    <a:pt x="21600" y="20485"/>
                  </a:cubicBezTo>
                  <a:cubicBezTo>
                    <a:pt x="19131" y="18642"/>
                    <a:pt x="16817" y="16757"/>
                    <a:pt x="14657" y="14871"/>
                  </a:cubicBezTo>
                  <a:cubicBezTo>
                    <a:pt x="8948" y="9985"/>
                    <a:pt x="4165" y="5014"/>
                    <a:pt x="0" y="0"/>
                  </a:cubicBezTo>
                  <a:cubicBezTo>
                    <a:pt x="308" y="857"/>
                    <a:pt x="617" y="1757"/>
                    <a:pt x="925" y="2614"/>
                  </a:cubicBezTo>
                  <a:cubicBezTo>
                    <a:pt x="4628" y="6771"/>
                    <a:pt x="8639" y="10928"/>
                    <a:pt x="13268" y="15000"/>
                  </a:cubicBezTo>
                  <a:close/>
                </a:path>
              </a:pathLst>
            </a:custGeom>
            <a:solidFill>
              <a:srgbClr val="766F54">
                <a:alpha val="20000"/>
              </a:srgbClr>
            </a:solidFill>
            <a:ln cmpd="sng" cap="flat">
              <a:noFill/>
              <a:prstDash val="solid"/>
              <a:round/>
            </a:ln>
          </p:spPr>
        </p:sp>
        <p:sp>
          <p:nvSpPr>
            <p:cNvPr id="4" name="曲线"/>
            <p:cNvSpPr>
              <a:spLocks/>
            </p:cNvSpPr>
            <p:nvPr/>
          </p:nvSpPr>
          <p:spPr>
            <a:xfrm rot="0">
              <a:off x="806998" y="5447060"/>
              <a:ext cx="609442" cy="1420166"/>
            </a:xfrm>
            <a:custGeom>
              <a:gdLst>
                <a:gd name="T1" fmla="*/ 0 w 21600"/>
                <a:gd name="T2" fmla="*/ 0 h 21600"/>
                <a:gd name="T3" fmla="*/ 21600 w 21600"/>
                <a:gd name="T4" fmla="*/ 21600 h 21600"/>
              </a:gdLst>
              <a:rect l="T1" t="T2" r="T3" b="T4"/>
              <a:pathLst>
                <a:path w="21600" h="21600">
                  <a:moveTo>
                    <a:pt x="1309" y="1542"/>
                  </a:moveTo>
                  <a:cubicBezTo>
                    <a:pt x="818" y="1051"/>
                    <a:pt x="327" y="561"/>
                    <a:pt x="0" y="0"/>
                  </a:cubicBezTo>
                  <a:cubicBezTo>
                    <a:pt x="0" y="701"/>
                    <a:pt x="0" y="1332"/>
                    <a:pt x="0" y="2033"/>
                  </a:cubicBezTo>
                  <a:cubicBezTo>
                    <a:pt x="3436" y="5961"/>
                    <a:pt x="7199" y="9818"/>
                    <a:pt x="11127" y="13605"/>
                  </a:cubicBezTo>
                  <a:cubicBezTo>
                    <a:pt x="13909" y="16270"/>
                    <a:pt x="17018" y="18935"/>
                    <a:pt x="20127" y="21600"/>
                  </a:cubicBezTo>
                  <a:cubicBezTo>
                    <a:pt x="21600" y="21600"/>
                    <a:pt x="21600" y="21600"/>
                    <a:pt x="21600" y="21600"/>
                  </a:cubicBezTo>
                  <a:cubicBezTo>
                    <a:pt x="18490" y="18864"/>
                    <a:pt x="15381" y="16129"/>
                    <a:pt x="12600" y="13324"/>
                  </a:cubicBezTo>
                  <a:cubicBezTo>
                    <a:pt x="8509" y="9467"/>
                    <a:pt x="4745" y="5540"/>
                    <a:pt x="1309" y="1542"/>
                  </a:cubicBezTo>
                  <a:close/>
                </a:path>
              </a:pathLst>
            </a:custGeom>
            <a:solidFill>
              <a:srgbClr val="766F54">
                <a:alpha val="20000"/>
              </a:srgbClr>
            </a:solidFill>
            <a:ln cmpd="sng" cap="flat">
              <a:noFill/>
              <a:prstDash val="solid"/>
              <a:round/>
            </a:ln>
          </p:spPr>
        </p:sp>
        <p:sp>
          <p:nvSpPr>
            <p:cNvPr id="5" name="曲线"/>
            <p:cNvSpPr>
              <a:spLocks/>
            </p:cNvSpPr>
            <p:nvPr/>
          </p:nvSpPr>
          <p:spPr>
            <a:xfrm rot="0">
              <a:off x="959825" y="6503799"/>
              <a:ext cx="171463" cy="363429"/>
            </a:xfrm>
            <a:custGeom>
              <a:gdLst>
                <a:gd name="T1" fmla="*/ 0 w 21600"/>
                <a:gd name="T2" fmla="*/ 0 h 21600"/>
                <a:gd name="T3" fmla="*/ 21600 w 21600"/>
                <a:gd name="T4" fmla="*/ 21600 h 21600"/>
              </a:gdLst>
              <a:rect l="T1" t="T2" r="T3" b="T4"/>
              <a:pathLst>
                <a:path w="21600" h="21600">
                  <a:moveTo>
                    <a:pt x="16345" y="21600"/>
                  </a:moveTo>
                  <a:cubicBezTo>
                    <a:pt x="21600" y="21600"/>
                    <a:pt x="21600" y="21600"/>
                    <a:pt x="21600" y="21600"/>
                  </a:cubicBezTo>
                  <a:cubicBezTo>
                    <a:pt x="14010" y="14491"/>
                    <a:pt x="7005" y="7382"/>
                    <a:pt x="0" y="0"/>
                  </a:cubicBezTo>
                  <a:cubicBezTo>
                    <a:pt x="4670" y="7382"/>
                    <a:pt x="9924" y="14491"/>
                    <a:pt x="16345" y="21600"/>
                  </a:cubicBezTo>
                  <a:close/>
                </a:path>
              </a:pathLst>
            </a:custGeom>
            <a:solidFill>
              <a:srgbClr val="766F54">
                <a:alpha val="20000"/>
              </a:srgbClr>
            </a:solidFill>
            <a:ln cmpd="sng" cap="flat">
              <a:noFill/>
              <a:prstDash val="solid"/>
              <a:round/>
            </a:ln>
          </p:spPr>
        </p:sp>
        <p:sp>
          <p:nvSpPr>
            <p:cNvPr id="6" name="曲线"/>
            <p:cNvSpPr>
              <a:spLocks/>
            </p:cNvSpPr>
            <p:nvPr/>
          </p:nvSpPr>
          <p:spPr>
            <a:xfrm rot="0">
              <a:off x="100642" y="3201259"/>
              <a:ext cx="821908" cy="3328632"/>
            </a:xfrm>
            <a:custGeom>
              <a:gdLst>
                <a:gd name="T1" fmla="*/ 0 w 21600"/>
                <a:gd name="T2" fmla="*/ 0 h 21600"/>
                <a:gd name="T3" fmla="*/ 21600 w 21600"/>
                <a:gd name="T4" fmla="*/ 21600 h 21600"/>
              </a:gdLst>
              <a:rect l="T1" t="T2" r="T3" b="T4"/>
              <a:pathLst>
                <a:path w="21600" h="21600">
                  <a:moveTo>
                    <a:pt x="19658" y="19745"/>
                  </a:moveTo>
                  <a:cubicBezTo>
                    <a:pt x="17595" y="18488"/>
                    <a:pt x="15775" y="17232"/>
                    <a:pt x="14076" y="15975"/>
                  </a:cubicBezTo>
                  <a:cubicBezTo>
                    <a:pt x="10193" y="13073"/>
                    <a:pt x="7159" y="10081"/>
                    <a:pt x="4853" y="7060"/>
                  </a:cubicBezTo>
                  <a:cubicBezTo>
                    <a:pt x="3519" y="5235"/>
                    <a:pt x="2426" y="3380"/>
                    <a:pt x="1456" y="1525"/>
                  </a:cubicBezTo>
                  <a:cubicBezTo>
                    <a:pt x="970" y="1017"/>
                    <a:pt x="485" y="508"/>
                    <a:pt x="0" y="0"/>
                  </a:cubicBezTo>
                  <a:cubicBezTo>
                    <a:pt x="970" y="2363"/>
                    <a:pt x="2305" y="4756"/>
                    <a:pt x="4004" y="7090"/>
                  </a:cubicBezTo>
                  <a:cubicBezTo>
                    <a:pt x="6188" y="10141"/>
                    <a:pt x="9222" y="13133"/>
                    <a:pt x="12984" y="16065"/>
                  </a:cubicBezTo>
                  <a:cubicBezTo>
                    <a:pt x="14925" y="17531"/>
                    <a:pt x="17110" y="18967"/>
                    <a:pt x="19415" y="20373"/>
                  </a:cubicBezTo>
                  <a:cubicBezTo>
                    <a:pt x="20143" y="20792"/>
                    <a:pt x="20871" y="21181"/>
                    <a:pt x="21600" y="21600"/>
                  </a:cubicBezTo>
                  <a:cubicBezTo>
                    <a:pt x="21357" y="21450"/>
                    <a:pt x="21235" y="21330"/>
                    <a:pt x="21114" y="21181"/>
                  </a:cubicBezTo>
                  <a:cubicBezTo>
                    <a:pt x="20507" y="20702"/>
                    <a:pt x="20022" y="20223"/>
                    <a:pt x="19658" y="19745"/>
                  </a:cubicBezTo>
                  <a:close/>
                </a:path>
              </a:pathLst>
            </a:custGeom>
            <a:solidFill>
              <a:srgbClr val="766F54">
                <a:alpha val="20000"/>
              </a:srgbClr>
            </a:solidFill>
            <a:ln cmpd="sng" cap="flat">
              <a:noFill/>
              <a:prstDash val="solid"/>
              <a:round/>
            </a:ln>
          </p:spPr>
        </p:sp>
        <p:sp>
          <p:nvSpPr>
            <p:cNvPr id="7" name="曲线"/>
            <p:cNvSpPr>
              <a:spLocks/>
            </p:cNvSpPr>
            <p:nvPr/>
          </p:nvSpPr>
          <p:spPr>
            <a:xfrm rot="0">
              <a:off x="22365" y="228600"/>
              <a:ext cx="106233" cy="2927929"/>
            </a:xfrm>
            <a:custGeom>
              <a:gdLst>
                <a:gd name="T1" fmla="*/ 0 w 21600"/>
                <a:gd name="T2" fmla="*/ 0 h 21600"/>
                <a:gd name="T3" fmla="*/ 21600 w 21600"/>
                <a:gd name="T4" fmla="*/ 21600 h 21600"/>
              </a:gdLst>
              <a:rect l="T1" t="T2" r="T3" b="T4"/>
              <a:pathLst>
                <a:path w="21600" h="21600">
                  <a:moveTo>
                    <a:pt x="10330" y="19627"/>
                  </a:moveTo>
                  <a:cubicBezTo>
                    <a:pt x="11269" y="19763"/>
                    <a:pt x="11269" y="19899"/>
                    <a:pt x="11269" y="20035"/>
                  </a:cubicBezTo>
                  <a:cubicBezTo>
                    <a:pt x="14086" y="20511"/>
                    <a:pt x="17843" y="20987"/>
                    <a:pt x="20660" y="21497"/>
                  </a:cubicBezTo>
                  <a:cubicBezTo>
                    <a:pt x="20660" y="21531"/>
                    <a:pt x="20660" y="21565"/>
                    <a:pt x="21600" y="21600"/>
                  </a:cubicBezTo>
                  <a:cubicBezTo>
                    <a:pt x="19721" y="20919"/>
                    <a:pt x="17843" y="20273"/>
                    <a:pt x="15965" y="19593"/>
                  </a:cubicBezTo>
                  <a:cubicBezTo>
                    <a:pt x="8452" y="16123"/>
                    <a:pt x="4695" y="12653"/>
                    <a:pt x="4695" y="9150"/>
                  </a:cubicBezTo>
                  <a:cubicBezTo>
                    <a:pt x="5634" y="6088"/>
                    <a:pt x="8452" y="3061"/>
                    <a:pt x="14086" y="0"/>
                  </a:cubicBezTo>
                  <a:cubicBezTo>
                    <a:pt x="11269" y="0"/>
                    <a:pt x="11269" y="0"/>
                    <a:pt x="11269" y="0"/>
                  </a:cubicBezTo>
                  <a:cubicBezTo>
                    <a:pt x="4695" y="3027"/>
                    <a:pt x="1878" y="6088"/>
                    <a:pt x="939" y="9150"/>
                  </a:cubicBezTo>
                  <a:cubicBezTo>
                    <a:pt x="0" y="12653"/>
                    <a:pt x="2817" y="16123"/>
                    <a:pt x="10330" y="19627"/>
                  </a:cubicBezTo>
                  <a:close/>
                </a:path>
              </a:pathLst>
            </a:custGeom>
            <a:solidFill>
              <a:srgbClr val="766F54">
                <a:alpha val="20000"/>
              </a:srgbClr>
            </a:solidFill>
            <a:ln cmpd="sng" cap="flat">
              <a:noFill/>
              <a:prstDash val="solid"/>
              <a:round/>
            </a:ln>
          </p:spPr>
        </p:sp>
        <p:sp>
          <p:nvSpPr>
            <p:cNvPr id="8" name="曲线"/>
            <p:cNvSpPr>
              <a:spLocks/>
            </p:cNvSpPr>
            <p:nvPr/>
          </p:nvSpPr>
          <p:spPr>
            <a:xfrm rot="0">
              <a:off x="78277" y="2944063"/>
              <a:ext cx="78276" cy="493890"/>
            </a:xfrm>
            <a:custGeom>
              <a:gdLst>
                <a:gd name="T1" fmla="*/ 0 w 21600"/>
                <a:gd name="T2" fmla="*/ 0 h 21600"/>
                <a:gd name="T3" fmla="*/ 21600 w 21600"/>
                <a:gd name="T4" fmla="*/ 21600 h 21600"/>
              </a:gdLst>
              <a:rect l="T1" t="T2" r="T3" b="T4"/>
              <a:pathLst>
                <a:path w="21600" h="21600">
                  <a:moveTo>
                    <a:pt x="0" y="0"/>
                  </a:moveTo>
                  <a:cubicBezTo>
                    <a:pt x="2541" y="3835"/>
                    <a:pt x="3811" y="7469"/>
                    <a:pt x="6352" y="11304"/>
                  </a:cubicBezTo>
                  <a:cubicBezTo>
                    <a:pt x="11435" y="14736"/>
                    <a:pt x="16517" y="18168"/>
                    <a:pt x="21600" y="21600"/>
                  </a:cubicBezTo>
                  <a:cubicBezTo>
                    <a:pt x="19058" y="17562"/>
                    <a:pt x="16517" y="13323"/>
                    <a:pt x="13976" y="9285"/>
                  </a:cubicBezTo>
                  <a:cubicBezTo>
                    <a:pt x="12705" y="9084"/>
                    <a:pt x="12705" y="8882"/>
                    <a:pt x="12705" y="8680"/>
                  </a:cubicBezTo>
                  <a:cubicBezTo>
                    <a:pt x="8894" y="5652"/>
                    <a:pt x="3811" y="2826"/>
                    <a:pt x="0" y="0"/>
                  </a:cubicBezTo>
                  <a:close/>
                </a:path>
              </a:pathLst>
            </a:custGeom>
            <a:solidFill>
              <a:srgbClr val="766F54">
                <a:alpha val="20000"/>
              </a:srgbClr>
            </a:solidFill>
            <a:ln cmpd="sng" cap="flat">
              <a:noFill/>
              <a:prstDash val="solid"/>
              <a:round/>
            </a:ln>
          </p:spPr>
        </p:sp>
        <p:sp>
          <p:nvSpPr>
            <p:cNvPr id="9" name="曲线"/>
            <p:cNvSpPr>
              <a:spLocks/>
            </p:cNvSpPr>
            <p:nvPr/>
          </p:nvSpPr>
          <p:spPr>
            <a:xfrm rot="0">
              <a:off x="769724" y="5478744"/>
              <a:ext cx="190100" cy="1025055"/>
            </a:xfrm>
            <a:custGeom>
              <a:gdLst>
                <a:gd name="T1" fmla="*/ 0 w 21600"/>
                <a:gd name="T2" fmla="*/ 0 h 21600"/>
                <a:gd name="T3" fmla="*/ 21600 w 21600"/>
                <a:gd name="T4" fmla="*/ 21600 h 21600"/>
              </a:gdLst>
              <a:rect l="T1" t="T2" r="T3" b="T4"/>
              <a:pathLst>
                <a:path w="21600" h="21600">
                  <a:moveTo>
                    <a:pt x="0" y="0"/>
                  </a:moveTo>
                  <a:cubicBezTo>
                    <a:pt x="0" y="3016"/>
                    <a:pt x="1053" y="6032"/>
                    <a:pt x="2634" y="9048"/>
                  </a:cubicBezTo>
                  <a:cubicBezTo>
                    <a:pt x="4214" y="11383"/>
                    <a:pt x="6321" y="13816"/>
                    <a:pt x="8956" y="16151"/>
                  </a:cubicBezTo>
                  <a:cubicBezTo>
                    <a:pt x="10009" y="16735"/>
                    <a:pt x="11590" y="17318"/>
                    <a:pt x="12643" y="17902"/>
                  </a:cubicBezTo>
                  <a:cubicBezTo>
                    <a:pt x="15804" y="19167"/>
                    <a:pt x="18439" y="20335"/>
                    <a:pt x="21600" y="21600"/>
                  </a:cubicBezTo>
                  <a:cubicBezTo>
                    <a:pt x="21073" y="21308"/>
                    <a:pt x="20546" y="20918"/>
                    <a:pt x="20019" y="20627"/>
                  </a:cubicBezTo>
                  <a:cubicBezTo>
                    <a:pt x="13697" y="16735"/>
                    <a:pt x="9482" y="12843"/>
                    <a:pt x="6848" y="8951"/>
                  </a:cubicBezTo>
                  <a:cubicBezTo>
                    <a:pt x="5795" y="6616"/>
                    <a:pt x="4741" y="4378"/>
                    <a:pt x="4214" y="2140"/>
                  </a:cubicBezTo>
                  <a:cubicBezTo>
                    <a:pt x="4214" y="2043"/>
                    <a:pt x="3687" y="1945"/>
                    <a:pt x="3687" y="1751"/>
                  </a:cubicBezTo>
                  <a:cubicBezTo>
                    <a:pt x="2634" y="1167"/>
                    <a:pt x="1053" y="583"/>
                    <a:pt x="0" y="0"/>
                  </a:cubicBezTo>
                  <a:close/>
                </a:path>
              </a:pathLst>
            </a:custGeom>
            <a:solidFill>
              <a:srgbClr val="766F54">
                <a:alpha val="20000"/>
              </a:srgbClr>
            </a:solidFill>
            <a:ln cmpd="sng" cap="flat">
              <a:noFill/>
              <a:prstDash val="solid"/>
              <a:round/>
            </a:ln>
          </p:spPr>
        </p:sp>
        <p:sp>
          <p:nvSpPr>
            <p:cNvPr id="10" name="曲线"/>
            <p:cNvSpPr>
              <a:spLocks/>
            </p:cNvSpPr>
            <p:nvPr/>
          </p:nvSpPr>
          <p:spPr>
            <a:xfrm rot="0">
              <a:off x="775314" y="1399026"/>
              <a:ext cx="2076201" cy="4048034"/>
            </a:xfrm>
            <a:custGeom>
              <a:gdLst>
                <a:gd name="T1" fmla="*/ 0 w 21600"/>
                <a:gd name="T2" fmla="*/ 0 h 21600"/>
                <a:gd name="T3" fmla="*/ 21600 w 21600"/>
                <a:gd name="T4" fmla="*/ 21600 h 21600"/>
              </a:gdLst>
              <a:rect l="T1" t="T2" r="T3" b="T4"/>
              <a:pathLst>
                <a:path w="21600" h="21600">
                  <a:moveTo>
                    <a:pt x="335" y="21009"/>
                  </a:moveTo>
                  <a:cubicBezTo>
                    <a:pt x="480" y="18992"/>
                    <a:pt x="1247" y="16999"/>
                    <a:pt x="2400" y="15080"/>
                  </a:cubicBezTo>
                  <a:cubicBezTo>
                    <a:pt x="3599" y="13161"/>
                    <a:pt x="5232" y="11316"/>
                    <a:pt x="7152" y="9545"/>
                  </a:cubicBezTo>
                  <a:cubicBezTo>
                    <a:pt x="9072" y="7774"/>
                    <a:pt x="11280" y="6101"/>
                    <a:pt x="13679" y="4502"/>
                  </a:cubicBezTo>
                  <a:cubicBezTo>
                    <a:pt x="14879" y="3714"/>
                    <a:pt x="16175" y="2927"/>
                    <a:pt x="17471" y="2189"/>
                  </a:cubicBezTo>
                  <a:cubicBezTo>
                    <a:pt x="18144" y="1820"/>
                    <a:pt x="18816" y="1426"/>
                    <a:pt x="19488" y="1082"/>
                  </a:cubicBezTo>
                  <a:cubicBezTo>
                    <a:pt x="20207" y="713"/>
                    <a:pt x="20880" y="369"/>
                    <a:pt x="21600" y="24"/>
                  </a:cubicBezTo>
                  <a:cubicBezTo>
                    <a:pt x="21600" y="0"/>
                    <a:pt x="21600" y="0"/>
                    <a:pt x="21600" y="0"/>
                  </a:cubicBezTo>
                  <a:cubicBezTo>
                    <a:pt x="20832" y="344"/>
                    <a:pt x="20160" y="688"/>
                    <a:pt x="19440" y="1057"/>
                  </a:cubicBezTo>
                  <a:cubicBezTo>
                    <a:pt x="18767" y="1402"/>
                    <a:pt x="18096" y="1771"/>
                    <a:pt x="17424" y="2164"/>
                  </a:cubicBezTo>
                  <a:cubicBezTo>
                    <a:pt x="16080" y="2902"/>
                    <a:pt x="14784" y="3665"/>
                    <a:pt x="13583" y="4452"/>
                  </a:cubicBezTo>
                  <a:cubicBezTo>
                    <a:pt x="11135" y="6051"/>
                    <a:pt x="8879" y="7724"/>
                    <a:pt x="6960" y="9496"/>
                  </a:cubicBezTo>
                  <a:cubicBezTo>
                    <a:pt x="4992" y="11242"/>
                    <a:pt x="3359" y="13112"/>
                    <a:pt x="2160" y="15031"/>
                  </a:cubicBezTo>
                  <a:cubicBezTo>
                    <a:pt x="912" y="16974"/>
                    <a:pt x="143" y="18967"/>
                    <a:pt x="0" y="21009"/>
                  </a:cubicBezTo>
                  <a:cubicBezTo>
                    <a:pt x="0" y="21058"/>
                    <a:pt x="0" y="21083"/>
                    <a:pt x="0" y="21132"/>
                  </a:cubicBezTo>
                  <a:cubicBezTo>
                    <a:pt x="96" y="21280"/>
                    <a:pt x="191" y="21452"/>
                    <a:pt x="335" y="21600"/>
                  </a:cubicBezTo>
                  <a:cubicBezTo>
                    <a:pt x="335" y="21403"/>
                    <a:pt x="335" y="21206"/>
                    <a:pt x="335" y="21009"/>
                  </a:cubicBezTo>
                  <a:close/>
                </a:path>
              </a:pathLst>
            </a:custGeom>
            <a:solidFill>
              <a:srgbClr val="766F54">
                <a:alpha val="20000"/>
              </a:srgbClr>
            </a:solidFill>
            <a:ln cmpd="sng" cap="flat">
              <a:noFill/>
              <a:prstDash val="solid"/>
              <a:round/>
            </a:ln>
          </p:spPr>
        </p:sp>
        <p:sp>
          <p:nvSpPr>
            <p:cNvPr id="11" name="曲线"/>
            <p:cNvSpPr>
              <a:spLocks/>
            </p:cNvSpPr>
            <p:nvPr/>
          </p:nvSpPr>
          <p:spPr>
            <a:xfrm rot="0">
              <a:off x="922550" y="6529892"/>
              <a:ext cx="162145" cy="337336"/>
            </a:xfrm>
            <a:custGeom>
              <a:gdLst>
                <a:gd name="T1" fmla="*/ 0 w 21600"/>
                <a:gd name="T2" fmla="*/ 0 h 21600"/>
                <a:gd name="T3" fmla="*/ 21600 w 21600"/>
                <a:gd name="T4" fmla="*/ 21600 h 21600"/>
              </a:gdLst>
              <a:rect l="T1" t="T2" r="T3" b="T4"/>
              <a:pathLst>
                <a:path w="21600" h="21600">
                  <a:moveTo>
                    <a:pt x="0" y="0"/>
                  </a:moveTo>
                  <a:cubicBezTo>
                    <a:pt x="4319" y="7101"/>
                    <a:pt x="9874" y="14498"/>
                    <a:pt x="16045" y="21600"/>
                  </a:cubicBezTo>
                  <a:cubicBezTo>
                    <a:pt x="21600" y="21600"/>
                    <a:pt x="21600" y="21600"/>
                    <a:pt x="21600" y="21600"/>
                  </a:cubicBezTo>
                  <a:cubicBezTo>
                    <a:pt x="14194" y="14498"/>
                    <a:pt x="6788" y="7101"/>
                    <a:pt x="0" y="0"/>
                  </a:cubicBezTo>
                  <a:close/>
                </a:path>
              </a:pathLst>
            </a:custGeom>
            <a:solidFill>
              <a:srgbClr val="766F54">
                <a:alpha val="20000"/>
              </a:srgbClr>
            </a:solidFill>
            <a:ln cmpd="sng" cap="flat">
              <a:noFill/>
              <a:prstDash val="solid"/>
              <a:round/>
            </a:ln>
          </p:spPr>
        </p:sp>
        <p:sp>
          <p:nvSpPr>
            <p:cNvPr id="12" name="曲线"/>
            <p:cNvSpPr>
              <a:spLocks/>
            </p:cNvSpPr>
            <p:nvPr/>
          </p:nvSpPr>
          <p:spPr>
            <a:xfrm rot="0">
              <a:off x="769724" y="5359465"/>
              <a:ext cx="37274" cy="221784"/>
            </a:xfrm>
            <a:custGeom>
              <a:gdLst>
                <a:gd name="T1" fmla="*/ 0 w 21600"/>
                <a:gd name="T2" fmla="*/ 0 h 21600"/>
                <a:gd name="T3" fmla="*/ 21600 w 21600"/>
                <a:gd name="T4" fmla="*/ 21600 h 21600"/>
              </a:gdLst>
              <a:rect l="T1" t="T2" r="T3" b="T4"/>
              <a:pathLst>
                <a:path w="21600" h="21600">
                  <a:moveTo>
                    <a:pt x="18900" y="19799"/>
                  </a:moveTo>
                  <a:cubicBezTo>
                    <a:pt x="18900" y="20699"/>
                    <a:pt x="21600" y="21150"/>
                    <a:pt x="21600" y="21600"/>
                  </a:cubicBezTo>
                  <a:cubicBezTo>
                    <a:pt x="21600" y="17099"/>
                    <a:pt x="21600" y="13050"/>
                    <a:pt x="21600" y="8549"/>
                  </a:cubicBezTo>
                  <a:cubicBezTo>
                    <a:pt x="13500" y="5850"/>
                    <a:pt x="8100" y="2699"/>
                    <a:pt x="2700" y="0"/>
                  </a:cubicBezTo>
                  <a:cubicBezTo>
                    <a:pt x="0" y="4049"/>
                    <a:pt x="0" y="7649"/>
                    <a:pt x="0" y="11700"/>
                  </a:cubicBezTo>
                  <a:cubicBezTo>
                    <a:pt x="5400" y="14399"/>
                    <a:pt x="13500" y="17099"/>
                    <a:pt x="18900" y="19799"/>
                  </a:cubicBezTo>
                  <a:close/>
                </a:path>
              </a:pathLst>
            </a:custGeom>
            <a:solidFill>
              <a:srgbClr val="766F54">
                <a:alpha val="20000"/>
              </a:srgbClr>
            </a:solidFill>
            <a:ln cmpd="sng" cap="flat">
              <a:noFill/>
              <a:prstDash val="solid"/>
              <a:round/>
            </a:ln>
          </p:spPr>
        </p:sp>
        <p:sp>
          <p:nvSpPr>
            <p:cNvPr id="13" name="曲线"/>
            <p:cNvSpPr>
              <a:spLocks/>
            </p:cNvSpPr>
            <p:nvPr/>
          </p:nvSpPr>
          <p:spPr>
            <a:xfrm rot="0">
              <a:off x="849864" y="6244739"/>
              <a:ext cx="238558" cy="622488"/>
            </a:xfrm>
            <a:custGeom>
              <a:gdLst>
                <a:gd name="T1" fmla="*/ 0 w 21600"/>
                <a:gd name="T2" fmla="*/ 0 h 21600"/>
                <a:gd name="T3" fmla="*/ 21600 w 21600"/>
                <a:gd name="T4" fmla="*/ 21600 h 21600"/>
              </a:gdLst>
              <a:rect l="T1" t="T2" r="T3" b="T4"/>
              <a:pathLst>
                <a:path w="21600" h="21600">
                  <a:moveTo>
                    <a:pt x="2907" y="2879"/>
                  </a:moveTo>
                  <a:cubicBezTo>
                    <a:pt x="2076" y="1920"/>
                    <a:pt x="830" y="960"/>
                    <a:pt x="0" y="0"/>
                  </a:cubicBezTo>
                  <a:cubicBezTo>
                    <a:pt x="1246" y="2559"/>
                    <a:pt x="2907" y="5119"/>
                    <a:pt x="4984" y="7679"/>
                  </a:cubicBezTo>
                  <a:cubicBezTo>
                    <a:pt x="5399" y="8480"/>
                    <a:pt x="5815" y="9119"/>
                    <a:pt x="6646" y="9919"/>
                  </a:cubicBezTo>
                  <a:cubicBezTo>
                    <a:pt x="11215" y="13759"/>
                    <a:pt x="16200" y="17760"/>
                    <a:pt x="21184" y="21600"/>
                  </a:cubicBezTo>
                  <a:cubicBezTo>
                    <a:pt x="21600" y="21600"/>
                    <a:pt x="21600" y="21600"/>
                    <a:pt x="21600" y="21600"/>
                  </a:cubicBezTo>
                  <a:cubicBezTo>
                    <a:pt x="17030" y="17439"/>
                    <a:pt x="13292" y="13280"/>
                    <a:pt x="9969" y="8959"/>
                  </a:cubicBezTo>
                  <a:cubicBezTo>
                    <a:pt x="7476" y="6879"/>
                    <a:pt x="5399" y="4960"/>
                    <a:pt x="2907" y="2879"/>
                  </a:cubicBezTo>
                  <a:close/>
                </a:path>
              </a:pathLst>
            </a:custGeom>
            <a:solidFill>
              <a:srgbClr val="766F54">
                <a:alpha val="20000"/>
              </a:srgbClr>
            </a:solidFill>
            <a:ln cmpd="sng" cap="flat">
              <a:noFill/>
              <a:prstDash val="solid"/>
              <a:round/>
            </a:ln>
          </p:spPr>
        </p:sp>
      </p:grpSp>
      <p:grpSp>
        <p:nvGrpSpPr>
          <p:cNvPr id="27" name="组合"/>
          <p:cNvGrpSpPr>
            <a:grpSpLocks/>
          </p:cNvGrpSpPr>
          <p:nvPr/>
        </p:nvGrpSpPr>
        <p:grpSpPr>
          <a:xfrm>
            <a:off x="27221" y="-785"/>
            <a:ext cx="2356673" cy="6854039"/>
            <a:chOff x="27221" y="-785"/>
            <a:chExt cx="2356673" cy="6854039"/>
          </a:xfrm>
        </p:grpSpPr>
        <p:sp>
          <p:nvSpPr>
            <p:cNvPr id="15" name="曲线"/>
            <p:cNvSpPr>
              <a:spLocks/>
            </p:cNvSpPr>
            <p:nvPr/>
          </p:nvSpPr>
          <p:spPr>
            <a:xfrm rot="0">
              <a:off x="27221" y="-785"/>
              <a:ext cx="494326" cy="4401044"/>
            </a:xfrm>
            <a:custGeom>
              <a:gdLst>
                <a:gd name="T1" fmla="*/ 0 w 21600"/>
                <a:gd name="T2" fmla="*/ 0 h 21600"/>
                <a:gd name="T3" fmla="*/ 21600 w 21600"/>
                <a:gd name="T4" fmla="*/ 21600 h 21600"/>
              </a:gdLst>
              <a:rect l="T1" t="T2" r="T3" b="T4"/>
              <a:pathLst>
                <a:path w="21600" h="21600">
                  <a:moveTo>
                    <a:pt x="1467" y="4930"/>
                  </a:moveTo>
                  <a:cubicBezTo>
                    <a:pt x="2306" y="6761"/>
                    <a:pt x="3565" y="8616"/>
                    <a:pt x="5452" y="10447"/>
                  </a:cubicBezTo>
                  <a:cubicBezTo>
                    <a:pt x="7130" y="12279"/>
                    <a:pt x="9227" y="14110"/>
                    <a:pt x="11953" y="15941"/>
                  </a:cubicBezTo>
                  <a:cubicBezTo>
                    <a:pt x="14469" y="17773"/>
                    <a:pt x="17615" y="19580"/>
                    <a:pt x="21180" y="21388"/>
                  </a:cubicBezTo>
                  <a:cubicBezTo>
                    <a:pt x="21390" y="21459"/>
                    <a:pt x="21600" y="21529"/>
                    <a:pt x="21600" y="21600"/>
                  </a:cubicBezTo>
                  <a:cubicBezTo>
                    <a:pt x="21390" y="21247"/>
                    <a:pt x="20970" y="20872"/>
                    <a:pt x="20761" y="20520"/>
                  </a:cubicBezTo>
                  <a:cubicBezTo>
                    <a:pt x="20761" y="20449"/>
                    <a:pt x="20761" y="20379"/>
                    <a:pt x="20761" y="20332"/>
                  </a:cubicBezTo>
                  <a:cubicBezTo>
                    <a:pt x="17825" y="18853"/>
                    <a:pt x="15308" y="17397"/>
                    <a:pt x="13211" y="15918"/>
                  </a:cubicBezTo>
                  <a:cubicBezTo>
                    <a:pt x="10485" y="14086"/>
                    <a:pt x="8178" y="12279"/>
                    <a:pt x="6291" y="10424"/>
                  </a:cubicBezTo>
                  <a:cubicBezTo>
                    <a:pt x="4403" y="8593"/>
                    <a:pt x="2935" y="6761"/>
                    <a:pt x="1887" y="4906"/>
                  </a:cubicBezTo>
                  <a:cubicBezTo>
                    <a:pt x="1467" y="3991"/>
                    <a:pt x="1048" y="3075"/>
                    <a:pt x="629" y="2160"/>
                  </a:cubicBezTo>
                  <a:cubicBezTo>
                    <a:pt x="419" y="1432"/>
                    <a:pt x="209" y="727"/>
                    <a:pt x="209" y="0"/>
                  </a:cubicBezTo>
                  <a:cubicBezTo>
                    <a:pt x="0" y="0"/>
                    <a:pt x="0" y="0"/>
                    <a:pt x="0" y="0"/>
                  </a:cubicBezTo>
                  <a:cubicBezTo>
                    <a:pt x="0" y="727"/>
                    <a:pt x="209" y="1432"/>
                    <a:pt x="209" y="2160"/>
                  </a:cubicBezTo>
                  <a:cubicBezTo>
                    <a:pt x="629" y="3075"/>
                    <a:pt x="838" y="3991"/>
                    <a:pt x="1467" y="4930"/>
                  </a:cubicBezTo>
                  <a:close/>
                </a:path>
              </a:pathLst>
            </a:custGeom>
            <a:solidFill>
              <a:schemeClr val="tx2"/>
            </a:solidFill>
            <a:ln cmpd="sng" cap="flat">
              <a:noFill/>
              <a:prstDash val="solid"/>
              <a:round/>
            </a:ln>
          </p:spPr>
        </p:sp>
        <p:sp>
          <p:nvSpPr>
            <p:cNvPr id="16" name="曲线"/>
            <p:cNvSpPr>
              <a:spLocks/>
            </p:cNvSpPr>
            <p:nvPr/>
          </p:nvSpPr>
          <p:spPr>
            <a:xfrm rot="0">
              <a:off x="550288" y="4316472"/>
              <a:ext cx="423435" cy="1580697"/>
            </a:xfrm>
            <a:custGeom>
              <a:gdLst>
                <a:gd name="T1" fmla="*/ 0 w 21600"/>
                <a:gd name="T2" fmla="*/ 0 h 21600"/>
                <a:gd name="T3" fmla="*/ 21600 w 21600"/>
                <a:gd name="T4" fmla="*/ 21600 h 21600"/>
              </a:gdLst>
              <a:rect l="T1" t="T2" r="T3" b="T4"/>
              <a:pathLst>
                <a:path w="21600" h="21600">
                  <a:moveTo>
                    <a:pt x="13009" y="14989"/>
                  </a:moveTo>
                  <a:cubicBezTo>
                    <a:pt x="15709" y="17214"/>
                    <a:pt x="18409" y="19439"/>
                    <a:pt x="21600" y="21600"/>
                  </a:cubicBezTo>
                  <a:cubicBezTo>
                    <a:pt x="21600" y="21141"/>
                    <a:pt x="21600" y="20618"/>
                    <a:pt x="21600" y="20160"/>
                  </a:cubicBezTo>
                  <a:cubicBezTo>
                    <a:pt x="21600" y="20094"/>
                    <a:pt x="21600" y="19963"/>
                    <a:pt x="21600" y="19898"/>
                  </a:cubicBezTo>
                  <a:cubicBezTo>
                    <a:pt x="19390" y="18196"/>
                    <a:pt x="17181" y="16494"/>
                    <a:pt x="15218" y="14792"/>
                  </a:cubicBezTo>
                  <a:cubicBezTo>
                    <a:pt x="9327" y="9949"/>
                    <a:pt x="4172" y="4974"/>
                    <a:pt x="0" y="0"/>
                  </a:cubicBezTo>
                  <a:cubicBezTo>
                    <a:pt x="490" y="1374"/>
                    <a:pt x="981" y="2749"/>
                    <a:pt x="1718" y="4123"/>
                  </a:cubicBezTo>
                  <a:cubicBezTo>
                    <a:pt x="5154" y="7789"/>
                    <a:pt x="8836" y="11389"/>
                    <a:pt x="13009" y="14989"/>
                  </a:cubicBezTo>
                  <a:close/>
                </a:path>
              </a:pathLst>
            </a:custGeom>
            <a:solidFill>
              <a:schemeClr val="tx2"/>
            </a:solidFill>
            <a:ln cmpd="sng" cap="flat">
              <a:noFill/>
              <a:prstDash val="solid"/>
              <a:round/>
            </a:ln>
          </p:spPr>
        </p:sp>
        <p:sp>
          <p:nvSpPr>
            <p:cNvPr id="17" name="曲线"/>
            <p:cNvSpPr>
              <a:spLocks/>
            </p:cNvSpPr>
            <p:nvPr/>
          </p:nvSpPr>
          <p:spPr>
            <a:xfrm rot="0">
              <a:off x="1006294" y="5862682"/>
              <a:ext cx="431099" cy="990570"/>
            </a:xfrm>
            <a:custGeom>
              <a:gdLst>
                <a:gd name="T1" fmla="*/ 0 w 21600"/>
                <a:gd name="T2" fmla="*/ 0 h 21600"/>
                <a:gd name="T3" fmla="*/ 21600 w 21600"/>
                <a:gd name="T4" fmla="*/ 21600 h 21600"/>
              </a:gdLst>
              <a:rect l="T1" t="T2" r="T3" b="T4"/>
              <a:pathLst>
                <a:path w="21600" h="21600">
                  <a:moveTo>
                    <a:pt x="1440" y="1565"/>
                  </a:moveTo>
                  <a:cubicBezTo>
                    <a:pt x="959" y="1043"/>
                    <a:pt x="480" y="521"/>
                    <a:pt x="0" y="0"/>
                  </a:cubicBezTo>
                  <a:cubicBezTo>
                    <a:pt x="0" y="939"/>
                    <a:pt x="0" y="1982"/>
                    <a:pt x="240" y="3026"/>
                  </a:cubicBezTo>
                  <a:cubicBezTo>
                    <a:pt x="3360" y="6469"/>
                    <a:pt x="6480" y="9913"/>
                    <a:pt x="10079" y="13252"/>
                  </a:cubicBezTo>
                  <a:cubicBezTo>
                    <a:pt x="12960" y="16069"/>
                    <a:pt x="16079" y="18886"/>
                    <a:pt x="19199" y="21599"/>
                  </a:cubicBezTo>
                  <a:cubicBezTo>
                    <a:pt x="21600" y="21599"/>
                    <a:pt x="21600" y="21599"/>
                    <a:pt x="21600" y="21599"/>
                  </a:cubicBezTo>
                  <a:cubicBezTo>
                    <a:pt x="18240" y="18782"/>
                    <a:pt x="15120" y="15860"/>
                    <a:pt x="12000" y="12834"/>
                  </a:cubicBezTo>
                  <a:cubicBezTo>
                    <a:pt x="8159" y="9182"/>
                    <a:pt x="4799" y="5321"/>
                    <a:pt x="1440" y="1565"/>
                  </a:cubicBezTo>
                  <a:close/>
                </a:path>
              </a:pathLst>
            </a:custGeom>
            <a:solidFill>
              <a:schemeClr val="tx2"/>
            </a:solidFill>
            <a:ln cmpd="sng" cap="flat">
              <a:noFill/>
              <a:prstDash val="solid"/>
              <a:round/>
            </a:ln>
          </p:spPr>
        </p:sp>
        <p:sp>
          <p:nvSpPr>
            <p:cNvPr id="18" name="曲线"/>
            <p:cNvSpPr>
              <a:spLocks/>
            </p:cNvSpPr>
            <p:nvPr/>
          </p:nvSpPr>
          <p:spPr>
            <a:xfrm rot="0">
              <a:off x="521548" y="4364372"/>
              <a:ext cx="551806" cy="2235968"/>
            </a:xfrm>
            <a:custGeom>
              <a:gdLst>
                <a:gd name="T1" fmla="*/ 0 w 21600"/>
                <a:gd name="T2" fmla="*/ 0 h 21600"/>
                <a:gd name="T3" fmla="*/ 21600 w 21600"/>
                <a:gd name="T4" fmla="*/ 21600 h 21600"/>
              </a:gdLst>
              <a:rect l="T1" t="T2" r="T3" b="T4"/>
              <a:pathLst>
                <a:path w="21600" h="21600">
                  <a:moveTo>
                    <a:pt x="18970" y="18917"/>
                  </a:moveTo>
                  <a:cubicBezTo>
                    <a:pt x="17467" y="17946"/>
                    <a:pt x="15965" y="16928"/>
                    <a:pt x="14650" y="15910"/>
                  </a:cubicBezTo>
                  <a:cubicBezTo>
                    <a:pt x="10706" y="12997"/>
                    <a:pt x="7700" y="9990"/>
                    <a:pt x="5446" y="6984"/>
                  </a:cubicBezTo>
                  <a:cubicBezTo>
                    <a:pt x="4132" y="5504"/>
                    <a:pt x="3193" y="3977"/>
                    <a:pt x="2441" y="2451"/>
                  </a:cubicBezTo>
                  <a:cubicBezTo>
                    <a:pt x="1690" y="1618"/>
                    <a:pt x="751" y="832"/>
                    <a:pt x="0" y="0"/>
                  </a:cubicBezTo>
                  <a:cubicBezTo>
                    <a:pt x="939" y="2358"/>
                    <a:pt x="2253" y="4717"/>
                    <a:pt x="3944" y="7030"/>
                  </a:cubicBezTo>
                  <a:cubicBezTo>
                    <a:pt x="6198" y="10083"/>
                    <a:pt x="9203" y="13089"/>
                    <a:pt x="12959" y="16049"/>
                  </a:cubicBezTo>
                  <a:cubicBezTo>
                    <a:pt x="14838" y="17483"/>
                    <a:pt x="16904" y="18963"/>
                    <a:pt x="19346" y="20397"/>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mpd="sng" cap="flat">
              <a:noFill/>
              <a:prstDash val="solid"/>
              <a:round/>
            </a:ln>
          </p:spPr>
        </p:sp>
        <p:sp>
          <p:nvSpPr>
            <p:cNvPr id="19" name="曲线"/>
            <p:cNvSpPr>
              <a:spLocks/>
            </p:cNvSpPr>
            <p:nvPr/>
          </p:nvSpPr>
          <p:spPr>
            <a:xfrm rot="0">
              <a:off x="467899" y="1289198"/>
              <a:ext cx="174355" cy="3027274"/>
            </a:xfrm>
            <a:custGeom>
              <a:gdLst>
                <a:gd name="T1" fmla="*/ 0 w 21600"/>
                <a:gd name="T2" fmla="*/ 0 h 21600"/>
                <a:gd name="T3" fmla="*/ 21600 w 21600"/>
                <a:gd name="T4" fmla="*/ 21600 h 21600"/>
              </a:gdLst>
              <a:rect l="T1" t="T2" r="T3" b="T4"/>
              <a:pathLst>
                <a:path w="21600" h="21600">
                  <a:moveTo>
                    <a:pt x="10200" y="21600"/>
                  </a:moveTo>
                  <a:cubicBezTo>
                    <a:pt x="9000" y="21190"/>
                    <a:pt x="8400" y="20781"/>
                    <a:pt x="7799" y="20371"/>
                  </a:cubicBezTo>
                  <a:cubicBezTo>
                    <a:pt x="4799" y="18085"/>
                    <a:pt x="3000" y="15833"/>
                    <a:pt x="3000" y="13581"/>
                  </a:cubicBezTo>
                  <a:cubicBezTo>
                    <a:pt x="3000" y="11294"/>
                    <a:pt x="4799" y="9042"/>
                    <a:pt x="7799" y="6756"/>
                  </a:cubicBezTo>
                  <a:cubicBezTo>
                    <a:pt x="9000" y="5630"/>
                    <a:pt x="10799" y="4504"/>
                    <a:pt x="13199" y="3378"/>
                  </a:cubicBezTo>
                  <a:cubicBezTo>
                    <a:pt x="15600" y="2252"/>
                    <a:pt x="17999" y="1126"/>
                    <a:pt x="21600" y="0"/>
                  </a:cubicBezTo>
                  <a:cubicBezTo>
                    <a:pt x="20999" y="0"/>
                    <a:pt x="20999" y="0"/>
                    <a:pt x="20999" y="0"/>
                  </a:cubicBezTo>
                  <a:cubicBezTo>
                    <a:pt x="17400" y="1126"/>
                    <a:pt x="14399" y="2252"/>
                    <a:pt x="11999" y="3378"/>
                  </a:cubicBezTo>
                  <a:cubicBezTo>
                    <a:pt x="9600" y="4504"/>
                    <a:pt x="7799" y="5630"/>
                    <a:pt x="5999" y="6756"/>
                  </a:cubicBezTo>
                  <a:cubicBezTo>
                    <a:pt x="2400" y="9008"/>
                    <a:pt x="600" y="11294"/>
                    <a:pt x="600" y="13581"/>
                  </a:cubicBezTo>
                  <a:cubicBezTo>
                    <a:pt x="0" y="15730"/>
                    <a:pt x="1199" y="17914"/>
                    <a:pt x="4199" y="20098"/>
                  </a:cubicBezTo>
                  <a:cubicBezTo>
                    <a:pt x="5999" y="20576"/>
                    <a:pt x="7799" y="21088"/>
                    <a:pt x="9600" y="21565"/>
                  </a:cubicBezTo>
                  <a:cubicBezTo>
                    <a:pt x="9600" y="21565"/>
                    <a:pt x="10200" y="21600"/>
                    <a:pt x="10200" y="21600"/>
                  </a:cubicBezTo>
                  <a:close/>
                </a:path>
              </a:pathLst>
            </a:custGeom>
            <a:solidFill>
              <a:schemeClr val="tx2"/>
            </a:solidFill>
            <a:ln cmpd="sng" cap="flat">
              <a:noFill/>
              <a:prstDash val="solid"/>
              <a:round/>
            </a:ln>
          </p:spPr>
        </p:sp>
        <p:sp>
          <p:nvSpPr>
            <p:cNvPr id="20" name="曲线"/>
            <p:cNvSpPr>
              <a:spLocks/>
            </p:cNvSpPr>
            <p:nvPr/>
          </p:nvSpPr>
          <p:spPr>
            <a:xfrm rot="0">
              <a:off x="1111674" y="6571600"/>
              <a:ext cx="134119" cy="281652"/>
            </a:xfrm>
            <a:custGeom>
              <a:gdLst>
                <a:gd name="T1" fmla="*/ 0 w 21600"/>
                <a:gd name="T2" fmla="*/ 0 h 21600"/>
                <a:gd name="T3" fmla="*/ 21600 w 21600"/>
                <a:gd name="T4" fmla="*/ 21600 h 21600"/>
              </a:gdLst>
              <a:rect l="T1" t="T2" r="T3" b="T4"/>
              <a:pathLst>
                <a:path w="21600" h="21600">
                  <a:moveTo>
                    <a:pt x="16971" y="21600"/>
                  </a:moveTo>
                  <a:cubicBezTo>
                    <a:pt x="21600" y="21600"/>
                    <a:pt x="21600" y="21600"/>
                    <a:pt x="21600" y="21600"/>
                  </a:cubicBezTo>
                  <a:cubicBezTo>
                    <a:pt x="13885" y="14644"/>
                    <a:pt x="6942" y="7322"/>
                    <a:pt x="0" y="0"/>
                  </a:cubicBezTo>
                  <a:cubicBezTo>
                    <a:pt x="4628" y="7322"/>
                    <a:pt x="10028" y="14644"/>
                    <a:pt x="16971" y="21600"/>
                  </a:cubicBezTo>
                  <a:close/>
                </a:path>
              </a:pathLst>
            </a:custGeom>
            <a:solidFill>
              <a:schemeClr val="tx2"/>
            </a:solidFill>
            <a:ln cmpd="sng" cap="flat">
              <a:noFill/>
              <a:prstDash val="solid"/>
              <a:round/>
            </a:ln>
          </p:spPr>
        </p:sp>
        <p:sp>
          <p:nvSpPr>
            <p:cNvPr id="21" name="曲线"/>
            <p:cNvSpPr>
              <a:spLocks/>
            </p:cNvSpPr>
            <p:nvPr/>
          </p:nvSpPr>
          <p:spPr>
            <a:xfrm rot="0">
              <a:off x="502388" y="4107629"/>
              <a:ext cx="82387" cy="511571"/>
            </a:xfrm>
            <a:custGeom>
              <a:gdLst>
                <a:gd name="T1" fmla="*/ 0 w 21600"/>
                <a:gd name="T2" fmla="*/ 0 h 21600"/>
                <a:gd name="T3" fmla="*/ 21600 w 21600"/>
                <a:gd name="T4" fmla="*/ 21600 h 21600"/>
              </a:gdLst>
              <a:rect l="T1" t="T2" r="T3" b="T4"/>
              <a:pathLst>
                <a:path w="21600" h="21600">
                  <a:moveTo>
                    <a:pt x="5082" y="10900"/>
                  </a:moveTo>
                  <a:cubicBezTo>
                    <a:pt x="10164" y="14534"/>
                    <a:pt x="16517" y="17966"/>
                    <a:pt x="21600" y="21600"/>
                  </a:cubicBezTo>
                  <a:cubicBezTo>
                    <a:pt x="17788" y="17360"/>
                    <a:pt x="15246" y="13121"/>
                    <a:pt x="12705" y="8882"/>
                  </a:cubicBezTo>
                  <a:cubicBezTo>
                    <a:pt x="12705" y="8882"/>
                    <a:pt x="11435" y="8680"/>
                    <a:pt x="11435" y="8680"/>
                  </a:cubicBezTo>
                  <a:cubicBezTo>
                    <a:pt x="7623" y="5854"/>
                    <a:pt x="3811" y="2826"/>
                    <a:pt x="0" y="0"/>
                  </a:cubicBezTo>
                  <a:cubicBezTo>
                    <a:pt x="0" y="403"/>
                    <a:pt x="0" y="1009"/>
                    <a:pt x="0" y="1614"/>
                  </a:cubicBezTo>
                  <a:cubicBezTo>
                    <a:pt x="1270" y="4642"/>
                    <a:pt x="3811" y="7872"/>
                    <a:pt x="5082" y="10900"/>
                  </a:cubicBezTo>
                  <a:close/>
                </a:path>
              </a:pathLst>
            </a:custGeom>
            <a:solidFill>
              <a:schemeClr val="tx2"/>
            </a:solidFill>
            <a:ln cmpd="sng" cap="flat">
              <a:noFill/>
              <a:prstDash val="solid"/>
              <a:round/>
            </a:ln>
          </p:spPr>
        </p:sp>
        <p:sp>
          <p:nvSpPr>
            <p:cNvPr id="22" name="曲线"/>
            <p:cNvSpPr>
              <a:spLocks/>
            </p:cNvSpPr>
            <p:nvPr/>
          </p:nvSpPr>
          <p:spPr>
            <a:xfrm rot="0">
              <a:off x="973722" y="3145799"/>
              <a:ext cx="1410172" cy="2716882"/>
            </a:xfrm>
            <a:custGeom>
              <a:gdLst>
                <a:gd name="T1" fmla="*/ 0 w 21600"/>
                <a:gd name="T2" fmla="*/ 0 h 21600"/>
                <a:gd name="T3" fmla="*/ 21600 w 21600"/>
                <a:gd name="T4" fmla="*/ 21600 h 21600"/>
              </a:gdLst>
              <a:rect l="T1" t="T2" r="T3" b="T4"/>
              <a:pathLst>
                <a:path w="21600" h="21600">
                  <a:moveTo>
                    <a:pt x="587" y="21029"/>
                  </a:moveTo>
                  <a:cubicBezTo>
                    <a:pt x="661" y="19052"/>
                    <a:pt x="1395" y="17036"/>
                    <a:pt x="2571" y="15097"/>
                  </a:cubicBezTo>
                  <a:cubicBezTo>
                    <a:pt x="3746" y="13195"/>
                    <a:pt x="5363" y="11332"/>
                    <a:pt x="7273" y="9583"/>
                  </a:cubicBezTo>
                  <a:cubicBezTo>
                    <a:pt x="9110" y="7795"/>
                    <a:pt x="11314" y="6122"/>
                    <a:pt x="13738" y="4525"/>
                  </a:cubicBezTo>
                  <a:cubicBezTo>
                    <a:pt x="14914" y="3726"/>
                    <a:pt x="16163" y="2928"/>
                    <a:pt x="17485" y="2205"/>
                  </a:cubicBezTo>
                  <a:cubicBezTo>
                    <a:pt x="18146" y="1825"/>
                    <a:pt x="18808" y="1445"/>
                    <a:pt x="19469" y="1064"/>
                  </a:cubicBezTo>
                  <a:cubicBezTo>
                    <a:pt x="20130" y="722"/>
                    <a:pt x="20865" y="342"/>
                    <a:pt x="21600" y="0"/>
                  </a:cubicBezTo>
                  <a:cubicBezTo>
                    <a:pt x="21526" y="0"/>
                    <a:pt x="21526" y="0"/>
                    <a:pt x="21526" y="0"/>
                  </a:cubicBezTo>
                  <a:cubicBezTo>
                    <a:pt x="20791" y="342"/>
                    <a:pt x="20057" y="684"/>
                    <a:pt x="19395" y="1026"/>
                  </a:cubicBezTo>
                  <a:cubicBezTo>
                    <a:pt x="18734" y="1407"/>
                    <a:pt x="18073" y="1787"/>
                    <a:pt x="17412" y="2129"/>
                  </a:cubicBezTo>
                  <a:cubicBezTo>
                    <a:pt x="16016" y="2890"/>
                    <a:pt x="14767" y="3650"/>
                    <a:pt x="13591" y="4449"/>
                  </a:cubicBezTo>
                  <a:cubicBezTo>
                    <a:pt x="11093" y="6046"/>
                    <a:pt x="8889" y="7719"/>
                    <a:pt x="6979" y="9469"/>
                  </a:cubicBezTo>
                  <a:cubicBezTo>
                    <a:pt x="4995" y="11256"/>
                    <a:pt x="3379" y="13119"/>
                    <a:pt x="2204" y="15059"/>
                  </a:cubicBezTo>
                  <a:cubicBezTo>
                    <a:pt x="955" y="16922"/>
                    <a:pt x="220" y="18900"/>
                    <a:pt x="0" y="20877"/>
                  </a:cubicBezTo>
                  <a:cubicBezTo>
                    <a:pt x="220" y="21105"/>
                    <a:pt x="367" y="21333"/>
                    <a:pt x="514" y="21600"/>
                  </a:cubicBezTo>
                  <a:cubicBezTo>
                    <a:pt x="514" y="21409"/>
                    <a:pt x="514" y="21219"/>
                    <a:pt x="587" y="21029"/>
                  </a:cubicBezTo>
                  <a:close/>
                </a:path>
              </a:pathLst>
            </a:custGeom>
            <a:solidFill>
              <a:schemeClr val="tx2"/>
            </a:solidFill>
            <a:ln cmpd="sng" cap="flat">
              <a:noFill/>
              <a:prstDash val="solid"/>
              <a:round/>
            </a:ln>
          </p:spPr>
        </p:sp>
        <p:sp>
          <p:nvSpPr>
            <p:cNvPr id="23" name="曲线"/>
            <p:cNvSpPr>
              <a:spLocks/>
            </p:cNvSpPr>
            <p:nvPr/>
          </p:nvSpPr>
          <p:spPr>
            <a:xfrm rot="0">
              <a:off x="1073354" y="6600340"/>
              <a:ext cx="120707" cy="252911"/>
            </a:xfrm>
            <a:custGeom>
              <a:gdLst>
                <a:gd name="T1" fmla="*/ 0 w 21600"/>
                <a:gd name="T2" fmla="*/ 0 h 21600"/>
                <a:gd name="T3" fmla="*/ 21600 w 21600"/>
                <a:gd name="T4" fmla="*/ 21600 h 21600"/>
              </a:gdLst>
              <a:rect l="T1" t="T2" r="T3" b="T4"/>
              <a:pathLst>
                <a:path w="21600" h="21600">
                  <a:moveTo>
                    <a:pt x="0" y="0"/>
                  </a:moveTo>
                  <a:cubicBezTo>
                    <a:pt x="4320" y="7335"/>
                    <a:pt x="10367" y="14671"/>
                    <a:pt x="16416" y="21600"/>
                  </a:cubicBezTo>
                  <a:cubicBezTo>
                    <a:pt x="21600" y="21600"/>
                    <a:pt x="21600" y="21600"/>
                    <a:pt x="21600" y="21600"/>
                  </a:cubicBezTo>
                  <a:cubicBezTo>
                    <a:pt x="13824" y="14671"/>
                    <a:pt x="6911" y="7335"/>
                    <a:pt x="0" y="0"/>
                  </a:cubicBezTo>
                  <a:close/>
                </a:path>
              </a:pathLst>
            </a:custGeom>
            <a:solidFill>
              <a:schemeClr val="tx2"/>
            </a:solidFill>
            <a:ln cmpd="sng" cap="flat">
              <a:noFill/>
              <a:prstDash val="solid"/>
              <a:round/>
            </a:ln>
          </p:spPr>
        </p:sp>
        <p:sp>
          <p:nvSpPr>
            <p:cNvPr id="24" name="曲线"/>
            <p:cNvSpPr>
              <a:spLocks/>
            </p:cNvSpPr>
            <p:nvPr/>
          </p:nvSpPr>
          <p:spPr>
            <a:xfrm rot="0">
              <a:off x="973722" y="5897170"/>
              <a:ext cx="137951" cy="674430"/>
            </a:xfrm>
            <a:custGeom>
              <a:gdLst>
                <a:gd name="T1" fmla="*/ 0 w 21600"/>
                <a:gd name="T2" fmla="*/ 0 h 21600"/>
                <a:gd name="T3" fmla="*/ 21600 w 21600"/>
                <a:gd name="T4" fmla="*/ 21600 h 21600"/>
              </a:gdLst>
              <a:rect l="T1" t="T2" r="T3" b="T4"/>
              <a:pathLst>
                <a:path w="21600" h="21600">
                  <a:moveTo>
                    <a:pt x="0" y="0"/>
                  </a:moveTo>
                  <a:cubicBezTo>
                    <a:pt x="0" y="4595"/>
                    <a:pt x="1489" y="9191"/>
                    <a:pt x="5213" y="13634"/>
                  </a:cubicBezTo>
                  <a:cubicBezTo>
                    <a:pt x="8193" y="15012"/>
                    <a:pt x="10427" y="16544"/>
                    <a:pt x="13406" y="17923"/>
                  </a:cubicBezTo>
                  <a:cubicBezTo>
                    <a:pt x="16386" y="19148"/>
                    <a:pt x="18620" y="20374"/>
                    <a:pt x="21600" y="21600"/>
                  </a:cubicBezTo>
                  <a:cubicBezTo>
                    <a:pt x="20855" y="21293"/>
                    <a:pt x="20855" y="20987"/>
                    <a:pt x="20110" y="20680"/>
                  </a:cubicBezTo>
                  <a:cubicBezTo>
                    <a:pt x="11917" y="15012"/>
                    <a:pt x="7448" y="9191"/>
                    <a:pt x="5958" y="3370"/>
                  </a:cubicBezTo>
                  <a:cubicBezTo>
                    <a:pt x="5213" y="2757"/>
                    <a:pt x="3724" y="2297"/>
                    <a:pt x="2979" y="1685"/>
                  </a:cubicBezTo>
                  <a:cubicBezTo>
                    <a:pt x="1489" y="1072"/>
                    <a:pt x="744" y="459"/>
                    <a:pt x="0" y="0"/>
                  </a:cubicBezTo>
                  <a:close/>
                </a:path>
              </a:pathLst>
            </a:custGeom>
            <a:solidFill>
              <a:schemeClr val="tx2"/>
            </a:solidFill>
            <a:ln cmpd="sng" cap="flat">
              <a:noFill/>
              <a:prstDash val="solid"/>
              <a:round/>
            </a:ln>
          </p:spPr>
        </p:sp>
        <p:sp>
          <p:nvSpPr>
            <p:cNvPr id="25" name="曲线"/>
            <p:cNvSpPr>
              <a:spLocks/>
            </p:cNvSpPr>
            <p:nvPr/>
          </p:nvSpPr>
          <p:spPr>
            <a:xfrm rot="0">
              <a:off x="973722" y="5772629"/>
              <a:ext cx="38319" cy="228004"/>
            </a:xfrm>
            <a:custGeom>
              <a:gdLst>
                <a:gd name="T1" fmla="*/ 0 w 21600"/>
                <a:gd name="T2" fmla="*/ 0 h 21600"/>
                <a:gd name="T3" fmla="*/ 21600 w 21600"/>
                <a:gd name="T4" fmla="*/ 21600 h 21600"/>
              </a:gdLst>
              <a:rect l="T1" t="T2" r="T3" b="T4"/>
              <a:pathLst>
                <a:path w="21600" h="21600">
                  <a:moveTo>
                    <a:pt x="0" y="11700"/>
                  </a:moveTo>
                  <a:cubicBezTo>
                    <a:pt x="2700" y="13049"/>
                    <a:pt x="5400" y="14849"/>
                    <a:pt x="10800" y="16649"/>
                  </a:cubicBezTo>
                  <a:cubicBezTo>
                    <a:pt x="13500" y="18449"/>
                    <a:pt x="18899" y="19799"/>
                    <a:pt x="21600" y="21600"/>
                  </a:cubicBezTo>
                  <a:cubicBezTo>
                    <a:pt x="18899" y="17099"/>
                    <a:pt x="18899" y="12599"/>
                    <a:pt x="18899" y="8550"/>
                  </a:cubicBezTo>
                  <a:cubicBezTo>
                    <a:pt x="13500" y="5399"/>
                    <a:pt x="8099" y="2699"/>
                    <a:pt x="0" y="0"/>
                  </a:cubicBezTo>
                  <a:cubicBezTo>
                    <a:pt x="0" y="450"/>
                    <a:pt x="0" y="1350"/>
                    <a:pt x="0" y="1800"/>
                  </a:cubicBezTo>
                  <a:cubicBezTo>
                    <a:pt x="0" y="4950"/>
                    <a:pt x="0" y="8550"/>
                    <a:pt x="0" y="11700"/>
                  </a:cubicBezTo>
                  <a:close/>
                </a:path>
              </a:pathLst>
            </a:custGeom>
            <a:solidFill>
              <a:schemeClr val="tx2"/>
            </a:solidFill>
            <a:ln cmpd="sng" cap="flat">
              <a:noFill/>
              <a:prstDash val="solid"/>
              <a:round/>
            </a:ln>
          </p:spPr>
        </p:sp>
        <p:sp>
          <p:nvSpPr>
            <p:cNvPr id="26" name="曲线"/>
            <p:cNvSpPr>
              <a:spLocks/>
            </p:cNvSpPr>
            <p:nvPr/>
          </p:nvSpPr>
          <p:spPr>
            <a:xfrm rot="0">
              <a:off x="1006294" y="6322521"/>
              <a:ext cx="210759" cy="530731"/>
            </a:xfrm>
            <a:custGeom>
              <a:gdLst>
                <a:gd name="T1" fmla="*/ 0 w 21600"/>
                <a:gd name="T2" fmla="*/ 0 h 21600"/>
                <a:gd name="T3" fmla="*/ 21600 w 21600"/>
                <a:gd name="T4" fmla="*/ 21600 h 21600"/>
              </a:gdLst>
              <a:rect l="T1" t="T2" r="T3" b="T4"/>
              <a:pathLst>
                <a:path w="21600" h="21600">
                  <a:moveTo>
                    <a:pt x="5399" y="5448"/>
                  </a:moveTo>
                  <a:cubicBezTo>
                    <a:pt x="3436" y="3697"/>
                    <a:pt x="1963" y="1751"/>
                    <a:pt x="0" y="0"/>
                  </a:cubicBezTo>
                  <a:cubicBezTo>
                    <a:pt x="1472" y="3113"/>
                    <a:pt x="3436" y="6421"/>
                    <a:pt x="5399" y="9535"/>
                  </a:cubicBezTo>
                  <a:cubicBezTo>
                    <a:pt x="5890" y="10118"/>
                    <a:pt x="6381" y="10702"/>
                    <a:pt x="6872" y="11286"/>
                  </a:cubicBezTo>
                  <a:cubicBezTo>
                    <a:pt x="10800" y="14789"/>
                    <a:pt x="14727" y="18291"/>
                    <a:pt x="19145" y="21600"/>
                  </a:cubicBezTo>
                  <a:cubicBezTo>
                    <a:pt x="21600" y="21600"/>
                    <a:pt x="21600" y="21600"/>
                    <a:pt x="21600" y="21600"/>
                  </a:cubicBezTo>
                  <a:cubicBezTo>
                    <a:pt x="17181" y="17902"/>
                    <a:pt x="13745" y="14010"/>
                    <a:pt x="10800" y="10118"/>
                  </a:cubicBezTo>
                  <a:cubicBezTo>
                    <a:pt x="8836" y="8562"/>
                    <a:pt x="7363" y="7005"/>
                    <a:pt x="5399" y="5448"/>
                  </a:cubicBezTo>
                  <a:close/>
                </a:path>
              </a:pathLst>
            </a:custGeom>
            <a:solidFill>
              <a:schemeClr val="tx2"/>
            </a:solidFill>
            <a:ln cmpd="sng" cap="flat">
              <a:noFill/>
              <a:prstDash val="solid"/>
              <a:round/>
            </a:ln>
          </p:spPr>
        </p:sp>
      </p:grpSp>
      <p:sp>
        <p:nvSpPr>
          <p:cNvPr id="28" name="矩形"/>
          <p:cNvSpPr>
            <a:spLocks/>
          </p:cNvSpPr>
          <p:nvPr/>
        </p:nvSpPr>
        <p:spPr>
          <a:xfrm rot="0">
            <a:off x="0" y="0"/>
            <a:ext cx="182880" cy="6858000"/>
          </a:xfrm>
          <a:prstGeom prst="rect"/>
          <a:solidFill>
            <a:schemeClr val="tx2"/>
          </a:solidFill>
          <a:ln w="9525" cmpd="sng" cap="flat">
            <a:noFill/>
            <a:prstDash val="solid"/>
            <a:round/>
          </a:ln>
        </p:spPr>
      </p:sp>
      <p:sp>
        <p:nvSpPr>
          <p:cNvPr id="29" name="文本框"/>
          <p:cNvSpPr>
            <a:spLocks noGrp="1"/>
          </p:cNvSpPr>
          <p:nvPr>
            <p:ph type="title"/>
          </p:nvPr>
        </p:nvSpPr>
        <p:spPr>
          <a:xfrm rot="0">
            <a:off x="2592924" y="624110"/>
            <a:ext cx="8911687" cy="1280889"/>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30" name="文本框"/>
          <p:cNvSpPr>
            <a:spLocks noGrp="1"/>
          </p:cNvSpPr>
          <p:nvPr>
            <p:ph type="body" idx="1"/>
          </p:nvPr>
        </p:nvSpPr>
        <p:spPr>
          <a:xfrm rot="0">
            <a:off x="2589212" y="2133600"/>
            <a:ext cx="8915400" cy="38862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1" name="文本框"/>
          <p:cNvSpPr>
            <a:spLocks noGrp="1"/>
          </p:cNvSpPr>
          <p:nvPr>
            <p:ph type="dt" idx="2"/>
          </p:nvPr>
        </p:nvSpPr>
        <p:spPr>
          <a:xfrm rot="0">
            <a:off x="10361612" y="6130437"/>
            <a:ext cx="1146283" cy="370396"/>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Century Gothic" pitchFamily="0" charset="0"/>
                <a:ea typeface="幼圆" pitchFamily="0" charset="0"/>
                <a:cs typeface="Century Gothic" pitchFamily="0" charset="0"/>
              </a:rPr>
              <a:t>11/1/2023</a:t>
            </a:fld>
            <a:endParaRPr lang="zh-CN" altLang="en-US" sz="900">
              <a:solidFill>
                <a:srgbClr val="898989"/>
              </a:solidFill>
              <a:latin typeface="Century Gothic" pitchFamily="0" charset="0"/>
              <a:ea typeface="幼圆" pitchFamily="0" charset="0"/>
              <a:cs typeface="Century Gothic" pitchFamily="0" charset="0"/>
            </a:endParaRPr>
          </a:p>
        </p:txBody>
      </p:sp>
      <p:sp>
        <p:nvSpPr>
          <p:cNvPr id="32" name="文本框"/>
          <p:cNvSpPr>
            <a:spLocks noGrp="1"/>
          </p:cNvSpPr>
          <p:nvPr>
            <p:ph type="ftr" idx="3"/>
          </p:nvPr>
        </p:nvSpPr>
        <p:spPr>
          <a:xfrm rot="0">
            <a:off x="2589212" y="6135808"/>
            <a:ext cx="7619998"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Century Gothic" pitchFamily="0" charset="0"/>
              <a:ea typeface="幼圆" pitchFamily="0" charset="0"/>
              <a:cs typeface="Century Gothic" pitchFamily="0" charset="0"/>
            </a:endParaRPr>
          </a:p>
        </p:txBody>
      </p:sp>
      <p:sp>
        <p:nvSpPr>
          <p:cNvPr id="33" name="文本框"/>
          <p:cNvSpPr>
            <a:spLocks noGrp="1"/>
          </p:cNvSpPr>
          <p:nvPr>
            <p:ph type="sldNum" idx="4"/>
          </p:nvPr>
        </p:nvSpPr>
        <p:spPr>
          <a:xfrm rot="0">
            <a:off x="531812" y="787782"/>
            <a:ext cx="779767" cy="365124"/>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2000" b="0" i="0" u="none" strike="noStrike" kern="1200" cap="none" spc="0" baseline="0">
                <a:solidFill>
                  <a:srgbClr val="FEFFFF"/>
                </a:solidFill>
                <a:latin typeface="Century Gothic" pitchFamily="0" charset="0"/>
                <a:ea typeface="幼圆" pitchFamily="0" charset="0"/>
                <a:cs typeface="Century Gothic" pitchFamily="0" charset="0"/>
              </a:rPr>
              <a:t>&lt;#&gt;</a:t>
            </a:fld>
            <a:endParaRPr lang="zh-CN" altLang="en-US" sz="2000">
              <a:solidFill>
                <a:srgbClr val="FEFFFF"/>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20710702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rgbClr val="262626"/>
          </a:solidFill>
          <a:latin typeface="Century Gothic" pitchFamily="0" charset="0"/>
          <a:ea typeface="幼圆"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chemeClr val="accent1"/>
        </a:buClr>
        <a:buFont typeface="Wingdings 3" pitchFamily="0" charset="2"/>
        <a:buChar char=""/>
        <a:defRPr sz="1800" kern="1200">
          <a:solidFill>
            <a:srgbClr val="404040"/>
          </a:solidFill>
          <a:latin typeface="Century Gothic" pitchFamily="0" charset="0"/>
          <a:ea typeface="幼圆" pitchFamily="0" charset="0"/>
          <a:cs typeface="Century Gothic" pitchFamily="0" charset="0"/>
        </a:defRPr>
      </a:lvl1pPr>
      <a:lvl2pPr marL="742950" indent="-285750" algn="l" defTabSz="914400" eaLnBrk="1" fontAlgn="auto" latinLnBrk="0" hangingPunct="1">
        <a:spcBef>
          <a:spcPts val="1000"/>
        </a:spcBef>
        <a:spcAft>
          <a:spcPts val="0"/>
        </a:spcAft>
        <a:buClr>
          <a:schemeClr val="accent1"/>
        </a:buClr>
        <a:buFont typeface="Wingdings 3" pitchFamily="0" charset="2"/>
        <a:buChar char=""/>
        <a:defRPr sz="1600" kern="1200">
          <a:solidFill>
            <a:srgbClr val="404040"/>
          </a:solidFill>
          <a:latin typeface="Century Gothic" pitchFamily="0" charset="0"/>
          <a:ea typeface="幼圆" pitchFamily="0" charset="0"/>
          <a:cs typeface="Century Gothic" pitchFamily="0" charset="0"/>
        </a:defRPr>
      </a:lvl2pPr>
      <a:lvl3pPr marL="1143000" indent="-228600" algn="l" defTabSz="914400" eaLnBrk="1" fontAlgn="auto" latinLnBrk="0" hangingPunct="1">
        <a:spcBef>
          <a:spcPts val="1000"/>
        </a:spcBef>
        <a:spcAft>
          <a:spcPts val="0"/>
        </a:spcAft>
        <a:buClr>
          <a:schemeClr val="accent1"/>
        </a:buClr>
        <a:buFont typeface="Wingdings 3" pitchFamily="0" charset="2"/>
        <a:buChar char=""/>
        <a:defRPr sz="1400" kern="1200">
          <a:solidFill>
            <a:srgbClr val="404040"/>
          </a:solidFill>
          <a:latin typeface="Century Gothic" pitchFamily="0" charset="0"/>
          <a:ea typeface="幼圆" pitchFamily="0" charset="0"/>
          <a:cs typeface="Century Gothic" pitchFamily="0" charset="0"/>
        </a:defRPr>
      </a:lvl3pPr>
      <a:lvl4pPr marL="16002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4pPr>
      <a:lvl5pPr marL="20574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5pPr>
      <a:lvl6pPr marL="25146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6pPr>
      <a:lvl7pPr marL="29718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7pPr>
      <a:lvl8pPr marL="34290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8pPr>
      <a:lvl9pPr marL="3429000" indent="-228600" algn="l" defTabSz="914400" eaLnBrk="1" fontAlgn="auto" latinLnBrk="0" hangingPunct="1">
        <a:spcBef>
          <a:spcPts val="1000"/>
        </a:spcBef>
        <a:spcAft>
          <a:spcPts val="0"/>
        </a:spcAft>
        <a:buClr>
          <a:schemeClr val="accent1"/>
        </a:buClr>
        <a:buFont typeface="Wingdings 3" pitchFamily="0" charset="2"/>
        <a:buChar char=""/>
        <a:defRPr sz="1200" kern="1200">
          <a:solidFill>
            <a:srgbClr val="404040"/>
          </a:solidFill>
          <a:latin typeface="Century Gothic" pitchFamily="0" charset="0"/>
          <a:ea typeface="幼圆"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video" Target="file:////storage/emulated/0/Android/data/com.yozo.vivo.office/cache/.tmp/Yozo_Office/Temp/fc/7879423291698845152605/Traffic management phase 5.pptx/ppt/media/media1.mp4" TargetMode="External"/><Relationship Id="rId2" Type="http://schemas.openxmlformats.org/officeDocument/2006/relationships/image" Target="../media/4.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trafficmanagement.netlify.app/" TargetMode="External"/><Relationship Id="rId2" Type="http://schemas.openxmlformats.org/officeDocument/2006/relationships/image" Target="../media/5.png"/><Relationship Id="rId3" Type="http://schemas.openxmlformats.org/officeDocument/2006/relationships/image" Target="../media/6.png"/><Relationship Id="rId4" Type="http://schemas.openxmlformats.org/officeDocument/2006/relationships/slideLayout" Target="../slideLayouts/slideLayout12.xml"/><Relationship Id="rId5"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pic>
        <p:nvPicPr>
          <p:cNvPr id="71" name="图片" descr="Velammal Institute of Technology"/>
          <p:cNvPicPr>
            <a:picLocks noChangeAspect="1"/>
          </p:cNvPicPr>
          <p:nvPr/>
        </p:nvPicPr>
        <p:blipFill>
          <a:blip r:embed="rId1" cstate="print"/>
          <a:stretch>
            <a:fillRect/>
          </a:stretch>
        </p:blipFill>
        <p:spPr>
          <a:xfrm rot="0">
            <a:off x="2083253" y="540886"/>
            <a:ext cx="7615918" cy="1116821"/>
          </a:xfrm>
          <a:prstGeom prst="rect"/>
          <a:noFill/>
          <a:ln w="12700" cmpd="sng" cap="flat">
            <a:noFill/>
            <a:prstDash val="solid"/>
            <a:miter/>
          </a:ln>
        </p:spPr>
      </p:pic>
      <p:sp>
        <p:nvSpPr>
          <p:cNvPr id="72" name="矩形"/>
          <p:cNvSpPr>
            <a:spLocks/>
          </p:cNvSpPr>
          <p:nvPr/>
        </p:nvSpPr>
        <p:spPr>
          <a:xfrm rot="0">
            <a:off x="859971" y="2357147"/>
            <a:ext cx="10804071"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                            DEPARTMENT OF COMPUTER SCIENCE ENGINEERING </a:t>
            </a:r>
            <a:endParaRPr lang="zh-CN" altLang="en-US" sz="2000" b="1" i="0" u="none" strike="noStrike" kern="1200" cap="none" spc="0" baseline="0">
              <a:solidFill>
                <a:schemeClr val="tx1"/>
              </a:solidFill>
              <a:latin typeface="Bell MT" pitchFamily="18" charset="0"/>
              <a:ea typeface="幼圆" pitchFamily="0" charset="0"/>
              <a:cs typeface="Century Gothic" pitchFamily="0" charset="0"/>
            </a:endParaRPr>
          </a:p>
        </p:txBody>
      </p:sp>
      <p:sp>
        <p:nvSpPr>
          <p:cNvPr id="73" name="矩形"/>
          <p:cNvSpPr>
            <a:spLocks/>
          </p:cNvSpPr>
          <p:nvPr/>
        </p:nvSpPr>
        <p:spPr>
          <a:xfrm rot="0">
            <a:off x="1828798" y="3296132"/>
            <a:ext cx="8108303"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Project name :</a:t>
            </a:r>
            <a:r>
              <a:rPr lang="en-US" altLang="zh-CN" sz="2000" b="0" i="0" u="none" strike="noStrike" kern="1200" cap="none" spc="0" baseline="0">
                <a:solidFill>
                  <a:schemeClr val="tx1"/>
                </a:solidFill>
                <a:latin typeface="Bell MT" pitchFamily="18" charset="0"/>
                <a:ea typeface="幼圆"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幼圆" pitchFamily="0" charset="0"/>
                <a:cs typeface="Century Gothic" pitchFamily="0" charset="0"/>
              </a:rPr>
              <a:t>TRAFFIC MANAGEMENT SYSTEM</a:t>
            </a:r>
            <a:endParaRPr lang="en-US" altLang="zh-CN" sz="20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000" b="1" i="1" u="none" strike="noStrike" kern="1200" cap="none" spc="0" baseline="0">
              <a:solidFill>
                <a:schemeClr val="tx1"/>
              </a:solidFill>
              <a:latin typeface="Bell MT" pitchFamily="18" charset="0"/>
              <a:ea typeface="幼圆"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Team name : </a:t>
            </a:r>
            <a:r>
              <a:rPr lang="en-US" altLang="zh-CN" sz="2000" b="1" i="0" u="none" strike="noStrike" kern="1200" cap="none" spc="0" baseline="0">
                <a:solidFill>
                  <a:schemeClr val="tx1"/>
                </a:solidFill>
                <a:latin typeface="Bahnschrift SemiBold" pitchFamily="34" charset="0"/>
                <a:ea typeface="幼圆" pitchFamily="0" charset="0"/>
                <a:cs typeface="Century Gothic" pitchFamily="0" charset="0"/>
              </a:rPr>
              <a:t>Proj_224783_Team_2</a:t>
            </a:r>
            <a:endParaRPr lang="en-US" altLang="zh-CN" sz="2000" b="1" i="0" u="none" strike="noStrike" kern="1200" cap="none" spc="0" baseline="0">
              <a:solidFill>
                <a:schemeClr val="tx1"/>
              </a:solidFill>
              <a:latin typeface="Bahnschrift SemiBold" pitchFamily="34"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Bell MT" pitchFamily="18" charset="0"/>
              <a:ea typeface="幼圆"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Team members : 1.Praajeet M R(113321104076)</a:t>
            </a:r>
            <a:endParaRPr lang="en-US" altLang="zh-CN" sz="2000" b="1" i="0" u="none" strike="noStrike" kern="1200" cap="none" spc="0" baseline="0">
              <a:solidFill>
                <a:schemeClr val="tx1"/>
              </a:solidFill>
              <a:latin typeface="Bell MT" pitchFamily="18" charset="0"/>
              <a:ea typeface="幼圆"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                 	 2.Peddu Venkata Pavan Kumar(113321104074)</a:t>
            </a:r>
            <a:endParaRPr lang="en-US" altLang="zh-CN" sz="2000" b="1" i="0" u="none" strike="noStrike" kern="1200" cap="none" spc="0" baseline="0">
              <a:solidFill>
                <a:schemeClr val="tx1"/>
              </a:solidFill>
              <a:latin typeface="Bell MT" pitchFamily="18" charset="0"/>
              <a:ea typeface="幼圆"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		 3.Pragadesh R(113321104077)</a:t>
            </a:r>
            <a:endParaRPr lang="en-US" altLang="zh-CN" sz="2000" b="1" i="0" u="none" strike="noStrike" kern="1200" cap="none" spc="0" baseline="0">
              <a:solidFill>
                <a:schemeClr val="tx1"/>
              </a:solidFill>
              <a:latin typeface="Bell MT" pitchFamily="18" charset="0"/>
              <a:ea typeface="幼圆"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Bell MT" pitchFamily="18" charset="0"/>
                <a:ea typeface="幼圆" pitchFamily="0" charset="0"/>
                <a:cs typeface="Century Gothic" pitchFamily="0" charset="0"/>
              </a:rPr>
              <a:t>		 4.Praveen J(113321104078) </a:t>
            </a:r>
            <a:endParaRPr lang="zh-CN" altLang="en-US" sz="2000" b="1" i="0" u="none" strike="noStrike" kern="1200" cap="none" spc="0" baseline="0">
              <a:solidFill>
                <a:schemeClr val="tx1"/>
              </a:solidFill>
              <a:latin typeface="Bell MT" pitchFamily="18" charset="0"/>
              <a:ea typeface="幼圆" pitchFamily="0" charset="0"/>
              <a:cs typeface="Century Gothic" pitchFamily="0" charset="0"/>
            </a:endParaRPr>
          </a:p>
        </p:txBody>
      </p:sp>
      <p:pic>
        <p:nvPicPr>
          <p:cNvPr id="74" name="图片"/>
          <p:cNvPicPr>
            <a:picLocks/>
          </p:cNvPicPr>
          <p:nvPr/>
        </p:nvPicPr>
        <p:blipFill>
          <a:blip r:embed="rId2" cstate="print"/>
          <a:stretch>
            <a:fillRect/>
          </a:stretch>
        </p:blipFill>
        <p:spPr>
          <a:xfrm rot="0">
            <a:off x="8819280" y="11062440"/>
            <a:ext cx="3269160" cy="5408641"/>
          </a:xfrm>
          <a:prstGeom prst="rect"/>
          <a:noFill/>
          <a:ln w="12700" cmpd="sng" cap="flat">
            <a:noFill/>
            <a:prstDash val="solid"/>
            <a:miter/>
          </a:ln>
        </p:spPr>
      </p:pic>
    </p:spTree>
    <p:extLst>
      <p:ext uri="{BB962C8B-B14F-4D97-AF65-F5344CB8AC3E}">
        <p14:creationId xmlns:p14="http://schemas.microsoft.com/office/powerpoint/2010/main" val="20460836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93" name="文本框"/>
          <p:cNvSpPr>
            <a:spLocks noGrp="1"/>
          </p:cNvSpPr>
          <p:nvPr>
            <p:ph type="ctrTitle"/>
          </p:nvPr>
        </p:nvSpPr>
        <p:spPr>
          <a:xfrm rot="0">
            <a:off x="391885" y="82777"/>
            <a:ext cx="9144000" cy="896937"/>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rgbClr val="262626"/>
                </a:solidFill>
                <a:latin typeface="Bell MT" pitchFamily="18" charset="0"/>
                <a:ea typeface="幼圆" pitchFamily="0" charset="0"/>
                <a:cs typeface="Lucida Sans"/>
              </a:rPr>
              <a:t>CONCLUSION</a:t>
            </a:r>
            <a:endParaRPr lang="zh-CN" altLang="en-US" sz="2400" b="1" i="0" u="none" strike="noStrike" kern="1200" cap="none" spc="0" baseline="0">
              <a:solidFill>
                <a:srgbClr val="262626"/>
              </a:solidFill>
              <a:latin typeface="Bell MT" pitchFamily="18" charset="0"/>
              <a:ea typeface="幼圆" pitchFamily="0" charset="0"/>
              <a:cs typeface="Lucida Sans"/>
            </a:endParaRPr>
          </a:p>
        </p:txBody>
      </p:sp>
      <p:sp>
        <p:nvSpPr>
          <p:cNvPr id="194" name="文本框"/>
          <p:cNvSpPr>
            <a:spLocks noGrp="1"/>
          </p:cNvSpPr>
          <p:nvPr>
            <p:ph type="subTitle" idx="1"/>
          </p:nvPr>
        </p:nvSpPr>
        <p:spPr>
          <a:xfrm rot="0">
            <a:off x="966811" y="1203649"/>
            <a:ext cx="9682843" cy="672426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rgbClr val="595959"/>
                </a:solidFill>
                <a:latin typeface="Century Gothic" pitchFamily="0" charset="0"/>
                <a:ea typeface="幼圆" pitchFamily="0" charset="0"/>
                <a:cs typeface="Lucida Sans"/>
              </a:rPr>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zh-CN" altLang="en-US" sz="2400" b="0" i="0" u="none" strike="noStrike" kern="1200" cap="none" spc="0" baseline="0">
              <a:solidFill>
                <a:srgbClr val="595959"/>
              </a:solidFill>
              <a:latin typeface="Century Gothic" pitchFamily="0" charset="0"/>
              <a:ea typeface="幼圆" pitchFamily="0" charset="0"/>
              <a:cs typeface="Lucida Sans"/>
            </a:endParaRPr>
          </a:p>
        </p:txBody>
      </p:sp>
    </p:spTree>
    <p:extLst>
      <p:ext uri="{BB962C8B-B14F-4D97-AF65-F5344CB8AC3E}">
        <p14:creationId xmlns:p14="http://schemas.microsoft.com/office/powerpoint/2010/main" val="10998065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95" name="文本框"/>
          <p:cNvSpPr>
            <a:spLocks noGrp="1"/>
          </p:cNvSpPr>
          <p:nvPr>
            <p:ph type="body" idx="1"/>
          </p:nvPr>
        </p:nvSpPr>
        <p:spPr>
          <a:xfrm rot="0">
            <a:off x="3739030" y="2770909"/>
            <a:ext cx="7642760" cy="340605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None/>
            </a:pPr>
            <a:r>
              <a:rPr lang="en-US" altLang="zh-CN" sz="5400" b="1" i="0" u="none" strike="noStrike" kern="1200" cap="none" spc="0" baseline="0">
                <a:solidFill>
                  <a:srgbClr val="404040"/>
                </a:solidFill>
                <a:latin typeface="ADLaM Display" pitchFamily="0" charset="0"/>
                <a:ea typeface="ADLaM Display" pitchFamily="0" charset="0"/>
                <a:cs typeface="ADLaM Display" pitchFamily="0" charset="0"/>
              </a:rPr>
              <a:t>THANK YOU!</a:t>
            </a:r>
            <a:endParaRPr lang="zh-CN" altLang="en-US" sz="5400" b="1" i="0" u="none" strike="noStrike" kern="1200" cap="none" spc="0" baseline="0">
              <a:solidFill>
                <a:srgbClr val="404040"/>
              </a:solidFill>
              <a:latin typeface="ADLaM Display" pitchFamily="0" charset="0"/>
              <a:ea typeface="ADLaM Display" pitchFamily="0" charset="0"/>
              <a:cs typeface="ADLaM Display" pitchFamily="0" charset="0"/>
            </a:endParaRPr>
          </a:p>
        </p:txBody>
      </p:sp>
    </p:spTree>
    <p:extLst>
      <p:ext uri="{BB962C8B-B14F-4D97-AF65-F5344CB8AC3E}">
        <p14:creationId xmlns:p14="http://schemas.microsoft.com/office/powerpoint/2010/main" val="11147782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08" name="文本框"/>
          <p:cNvSpPr>
            <a:spLocks noGrp="1"/>
          </p:cNvSpPr>
          <p:nvPr>
            <p:ph type="ctrTitle"/>
          </p:nvPr>
        </p:nvSpPr>
        <p:spPr>
          <a:xfrm rot="0">
            <a:off x="378668" y="134938"/>
            <a:ext cx="10986018" cy="1050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Bell MT" pitchFamily="18" charset="0"/>
                <a:ea typeface="幼圆" pitchFamily="0" charset="0"/>
                <a:cs typeface="Lucida Sans"/>
              </a:rPr>
              <a:t>PROJECT </a:t>
            </a:r>
            <a:endParaRPr lang="zh-CN" altLang="en-US" sz="3200" b="1" i="0" u="none" strike="noStrike" kern="1200" cap="none" spc="0" baseline="0">
              <a:solidFill>
                <a:srgbClr val="262626"/>
              </a:solidFill>
              <a:latin typeface="Bell MT" pitchFamily="18" charset="0"/>
              <a:ea typeface="幼圆" pitchFamily="0" charset="0"/>
              <a:cs typeface="Lucida Sans"/>
            </a:endParaRPr>
          </a:p>
        </p:txBody>
      </p:sp>
      <p:sp>
        <p:nvSpPr>
          <p:cNvPr id="109" name="文本框"/>
          <p:cNvSpPr>
            <a:spLocks noGrp="1"/>
          </p:cNvSpPr>
          <p:nvPr>
            <p:ph type="subTitle" idx="1"/>
          </p:nvPr>
        </p:nvSpPr>
        <p:spPr>
          <a:xfrm rot="0">
            <a:off x="378669" y="1492898"/>
            <a:ext cx="11153968" cy="514116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1" i="0" u="none" strike="noStrike" kern="1200" cap="none" spc="0" baseline="0">
                <a:solidFill>
                  <a:srgbClr val="000000"/>
                </a:solidFill>
                <a:latin typeface="Arial 2" pitchFamily="0" charset="0"/>
                <a:ea typeface="幼圆" pitchFamily="0" charset="0"/>
                <a:cs typeface="Lucida Sans"/>
              </a:rPr>
              <a:t>                                                                     </a:t>
            </a:r>
            <a:endParaRPr lang="en-US" altLang="zh-CN" sz="2300" b="0" i="0" u="none" strike="noStrike" kern="1200" cap="none" spc="0" baseline="0">
              <a:solidFill>
                <a:srgbClr val="313131"/>
              </a:solidFill>
              <a:latin typeface="Bell MT" pitchFamily="18" charset="0"/>
              <a:ea typeface="幼圆" pitchFamily="0" charset="0"/>
              <a:cs typeface="Lucida Sans"/>
            </a:endParaRPr>
          </a:p>
          <a:p>
            <a:pPr marL="0" indent="0" algn="l">
              <a:lnSpc>
                <a:spcPct val="107000"/>
              </a:lnSpc>
              <a:spcBef>
                <a:spcPts val="1000"/>
              </a:spcBef>
              <a:spcAft>
                <a:spcPts val="800"/>
              </a:spcAft>
              <a:buNone/>
            </a:pPr>
            <a:endParaRPr lang="zh-CN" altLang="en-US" sz="1800" b="0" i="0" u="none" strike="noStrike" kern="100" cap="none" spc="0" baseline="0">
              <a:solidFill>
                <a:srgbClr val="595959"/>
              </a:solidFill>
              <a:latin typeface="Calibri" pitchFamily="0" charset="0"/>
              <a:ea typeface="Malgun Gothic" pitchFamily="34" charset="-127"/>
              <a:cs typeface="Times New Roman" pitchFamily="18" charset="0"/>
            </a:endParaRPr>
          </a:p>
        </p:txBody>
      </p:sp>
      <p:sp>
        <p:nvSpPr>
          <p:cNvPr id="110" name="矩形"/>
          <p:cNvSpPr>
            <a:spLocks/>
          </p:cNvSpPr>
          <p:nvPr/>
        </p:nvSpPr>
        <p:spPr>
          <a:xfrm rot="0">
            <a:off x="371059" y="1537253"/>
            <a:ext cx="11025809" cy="4520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Traffic Monitoring and Data Collection:</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Sensors, cameras, and other monitoring devices are deployed across the road network to gather real-time data on traffic conditions, including vehicle counts, speeds, and congestion levels.</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Data Processing and Analysis:</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Advanced algorithms process the collected data to identify traffic patterns, forecast trends, and detect anomalies. This analysis helps in making informed decisions about traffic control strategies</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Traffic Control Center:</a:t>
            </a:r>
            <a:endParaRPr lang="en-US" altLang="zh-CN" sz="20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Century Gothic" pitchFamily="0" charset="0"/>
              </a:rPr>
              <a:t>A centralized control center serves as the nerve center of the system. It's staffed by traffic management personnel who oversee the operation, monitor data feeds, and make real-time adjustments to traffic signals and controls.</a:t>
            </a:r>
            <a:endParaRPr lang="zh-CN" altLang="en-US" sz="2000" b="0" i="0" u="none" strike="noStrike" kern="1200" cap="none" spc="0" baseline="0">
              <a:solidFill>
                <a:schemeClr val="tx1"/>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29147129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2592924" y="624110"/>
            <a:ext cx="8911686" cy="128088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br>
              <a:rPr lang="zh-CN" altLang="en-US" sz="3200" b="1" i="0" u="none" strike="noStrike" kern="1200" cap="none" spc="0" baseline="0">
                <a:solidFill>
                  <a:srgbClr val="262626"/>
                </a:solidFill>
                <a:latin typeface="Century Gothic" pitchFamily="0" charset="0"/>
                <a:ea typeface="幼圆" pitchFamily="0" charset="0"/>
                <a:cs typeface="Lucida Sans"/>
              </a:rPr>
            </a:br>
            <a:endParaRPr lang="zh-CN" altLang="en-US" sz="3200" b="1" i="0" u="none" strike="noStrike" kern="1200" cap="none" spc="0" baseline="0">
              <a:solidFill>
                <a:srgbClr val="262626"/>
              </a:solidFill>
              <a:latin typeface="Century Gothic" pitchFamily="0" charset="0"/>
              <a:ea typeface="幼圆" pitchFamily="0" charset="0"/>
              <a:cs typeface="Lucida Sans"/>
            </a:endParaRPr>
          </a:p>
        </p:txBody>
      </p:sp>
      <p:sp>
        <p:nvSpPr>
          <p:cNvPr id="145" name="文本框"/>
          <p:cNvSpPr>
            <a:spLocks noGrp="1"/>
          </p:cNvSpPr>
          <p:nvPr>
            <p:ph type="body" idx="1"/>
          </p:nvPr>
        </p:nvSpPr>
        <p:spPr>
          <a:xfrm rot="0">
            <a:off x="651295" y="488583"/>
            <a:ext cx="10630619" cy="600468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1000"/>
              </a:spcBef>
              <a:spcAft>
                <a:spcPts val="0"/>
              </a:spcAft>
              <a:buNone/>
            </a:pPr>
            <a:r>
              <a:rPr lang="en-US" altLang="zh-CN" sz="4000" b="1" i="0" u="none" strike="noStrike" kern="1200" cap="none" spc="0" baseline="0">
                <a:solidFill>
                  <a:srgbClr val="404040"/>
                </a:solidFill>
                <a:latin typeface="Century Gothic" pitchFamily="0" charset="0"/>
                <a:ea typeface="Calibri" pitchFamily="0" charset="0"/>
                <a:cs typeface="Calibri" pitchFamily="0" charset="0"/>
              </a:rPr>
              <a:t>                              Project Requirement</a:t>
            </a:r>
            <a:endParaRPr lang="en-US" altLang="zh-CN" sz="4000" b="1" i="0" u="none" strike="noStrike" kern="1200" cap="none" spc="0" baseline="0">
              <a:solidFill>
                <a:srgbClr val="404040"/>
              </a:solidFill>
              <a:latin typeface="Century Gothic" pitchFamily="0" charset="0"/>
              <a:ea typeface="Calibri" pitchFamily="0" charset="0"/>
              <a:cs typeface="Calibri" pitchFamily="0" charset="0"/>
            </a:endParaRPr>
          </a:p>
          <a:p>
            <a:pPr marL="0" indent="0" algn="l">
              <a:lnSpc>
                <a:spcPct val="100000"/>
              </a:lnSpc>
              <a:spcBef>
                <a:spcPts val="1000"/>
              </a:spcBef>
              <a:spcAft>
                <a:spcPts val="0"/>
              </a:spcAft>
              <a:buNone/>
            </a:pPr>
            <a:r>
              <a:rPr lang="en-US" altLang="zh-CN" sz="2000" b="1" i="0" u="none" strike="noStrike" kern="1200" cap="none" spc="0" baseline="0">
                <a:solidFill>
                  <a:srgbClr val="0D0D0D"/>
                </a:solidFill>
                <a:latin typeface="Bahnschrift SemiBold" pitchFamily="34" charset="0"/>
                <a:ea typeface="Century Gothic" pitchFamily="0" charset="0"/>
                <a:cs typeface="Century Gothic" pitchFamily="0" charset="0"/>
              </a:rPr>
              <a:t>Sensors and Devices:</a:t>
            </a:r>
            <a:endParaRPr lang="en-US" altLang="zh-CN" sz="2000" b="0" i="0" u="none" strike="noStrike" kern="1200" cap="none" spc="0" baseline="0">
              <a:solidFill>
                <a:srgbClr val="0D0D0D"/>
              </a:solidFill>
              <a:latin typeface="Bahnschrift SemiBold" pitchFamily="34" charset="0"/>
              <a:ea typeface="幼圆" pitchFamily="0" charset="0"/>
              <a:cs typeface="Lucida Sans"/>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Traffic cameras: High-resolution cameras for monitoring traffic conditions.</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Vehicle detection sensors: Inductive loop sensors, ultrasonic sensors, or radar sensors to detect the presence of vehicles.</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None/>
            </a:pPr>
            <a:r>
              <a:rPr lang="en-US" altLang="zh-CN" sz="2000" b="1" i="0" u="none" strike="noStrike" kern="1200" cap="none" spc="0" baseline="0">
                <a:solidFill>
                  <a:srgbClr val="0D0D0D"/>
                </a:solidFill>
                <a:latin typeface="Bahnschrift SemiBold" pitchFamily="34" charset="0"/>
                <a:ea typeface="Century Gothic" pitchFamily="0" charset="0"/>
                <a:cs typeface="Century Gothic" pitchFamily="0" charset="0"/>
              </a:rPr>
              <a:t>Communication Infrastructure:</a:t>
            </a:r>
            <a:endParaRPr lang="en-US" altLang="zh-CN" sz="2000" b="0" i="0" u="none" strike="noStrike" kern="1200" cap="none" spc="0" baseline="0">
              <a:solidFill>
                <a:srgbClr val="0D0D0D"/>
              </a:solidFill>
              <a:latin typeface="Bahnschrift SemiBold" pitchFamily="34" charset="0"/>
              <a:ea typeface="幼圆" pitchFamily="0" charset="0"/>
              <a:cs typeface="Lucida Sans"/>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High-speed internet connectivity for data transmission.</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Mesh network or </a:t>
            </a: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LoRaWAN</a:t>
            </a: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 for connecting IoT devices over long distances.</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None/>
            </a:pPr>
            <a:r>
              <a:rPr lang="en-US" altLang="zh-CN" sz="2000" b="1" i="0" u="none" strike="noStrike" kern="1200" cap="none" spc="0" baseline="0">
                <a:solidFill>
                  <a:srgbClr val="0D0D0D"/>
                </a:solidFill>
                <a:latin typeface="Bahnschrift SemiBold" pitchFamily="34" charset="0"/>
                <a:ea typeface="Century Gothic" pitchFamily="0" charset="0"/>
                <a:cs typeface="Century Gothic" pitchFamily="0" charset="0"/>
              </a:rPr>
              <a:t>Data Storage and Management:</a:t>
            </a:r>
            <a:endParaRPr lang="en-US" altLang="zh-CN" sz="2000" b="0" i="0" u="none" strike="noStrike" kern="1200" cap="none" spc="0" baseline="0">
              <a:solidFill>
                <a:srgbClr val="0D0D0D"/>
              </a:solidFill>
              <a:latin typeface="Bahnschrift SemiBold" pitchFamily="34" charset="0"/>
              <a:ea typeface="幼圆" pitchFamily="0" charset="0"/>
              <a:cs typeface="Lucida Sans"/>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Cloud-based storage for collecting and analyzing data.</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Databases to store historical traffic data.</a:t>
            </a:r>
            <a:endParaRPr lang="en-US" altLang="zh-CN" sz="2000" b="0" i="0" u="none" strike="noStrike" kern="1200" cap="none" spc="0" baseline="0">
              <a:solidFill>
                <a:srgbClr val="404040"/>
              </a:solidFill>
              <a:latin typeface="Arial" pitchFamily="0" charset="0"/>
              <a:ea typeface="幼圆" pitchFamily="0" charset="0"/>
              <a:cs typeface="Arial" pitchFamily="0" charset="0"/>
            </a:endParaRPr>
          </a:p>
          <a:p>
            <a:pPr marL="342900" indent="-342900" algn="l">
              <a:lnSpc>
                <a:spcPct val="100000"/>
              </a:lnSpc>
              <a:spcBef>
                <a:spcPts val="1000"/>
              </a:spcBef>
              <a:spcAft>
                <a:spcPts val="0"/>
              </a:spcAft>
              <a:buClr>
                <a:schemeClr val="accent1"/>
              </a:buClr>
              <a:buFont typeface="Arial" pitchFamily="0" charset="0"/>
              <a:buChar char="•"/>
            </a:pPr>
            <a:r>
              <a:rPr lang="en-US" altLang="zh-CN" sz="2000" b="0" i="0" u="none" strike="noStrike" kern="1200" cap="none" spc="0" baseline="0">
                <a:solidFill>
                  <a:srgbClr val="374151"/>
                </a:solidFill>
                <a:latin typeface="Arial" pitchFamily="0" charset="0"/>
                <a:ea typeface="Century Gothic" pitchFamily="0" charset="0"/>
                <a:cs typeface="Century Gothic" pitchFamily="0" charset="0"/>
              </a:rPr>
              <a:t>Real-time data processing and analytics for traffic insights</a:t>
            </a:r>
            <a:endParaRPr lang="en-US" altLang="zh-CN" sz="2000" b="0" i="0" u="none" strike="noStrike" kern="1200" cap="none" spc="0" baseline="0">
              <a:solidFill>
                <a:srgbClr val="404040"/>
              </a:solidFill>
              <a:latin typeface="Arial" pitchFamily="0" charset="0"/>
              <a:ea typeface="幼圆" pitchFamily="0" charset="0"/>
              <a:cs typeface="Lucida Sans"/>
            </a:endParaRPr>
          </a:p>
          <a:p>
            <a:pPr marL="0" indent="0" algn="l">
              <a:lnSpc>
                <a:spcPct val="100000"/>
              </a:lnSpc>
              <a:spcBef>
                <a:spcPts val="1000"/>
              </a:spcBef>
              <a:spcAft>
                <a:spcPts val="0"/>
              </a:spcAft>
              <a:buNone/>
            </a:pPr>
            <a:endParaRPr lang="en-US" altLang="zh-CN" sz="2000" b="0" i="0" u="none" strike="noStrike" kern="1200" cap="none" spc="0" baseline="0">
              <a:solidFill>
                <a:srgbClr val="374151"/>
              </a:solidFill>
              <a:latin typeface="Arial" pitchFamily="0" charset="0"/>
              <a:ea typeface="Calibri" pitchFamily="0" charset="0"/>
              <a:cs typeface="Calibri"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rgbClr val="374151"/>
              </a:solidFill>
              <a:latin typeface="Arial" pitchFamily="0" charset="0"/>
              <a:ea typeface="Calibri" pitchFamily="0" charset="0"/>
              <a:cs typeface="Calibri" pitchFamily="0" charset="0"/>
            </a:endParaRPr>
          </a:p>
          <a:p>
            <a:pPr marL="457200" indent="-457200" algn="l">
              <a:lnSpc>
                <a:spcPct val="100000"/>
              </a:lnSpc>
              <a:spcBef>
                <a:spcPts val="1000"/>
              </a:spcBef>
              <a:spcAft>
                <a:spcPts val="0"/>
              </a:spcAft>
              <a:buNone/>
            </a:pPr>
            <a:endParaRPr lang="en-US" altLang="zh-CN" sz="2000" b="1" i="0" u="none" strike="noStrike" kern="1200" cap="none" spc="0" baseline="0">
              <a:solidFill>
                <a:srgbClr val="404040"/>
              </a:solidFill>
              <a:latin typeface="Arial" pitchFamily="0" charset="0"/>
              <a:ea typeface="Calibri" pitchFamily="0" charset="0"/>
              <a:cs typeface="Calibri" pitchFamily="0" charset="0"/>
            </a:endParaRPr>
          </a:p>
          <a:p>
            <a:pPr marL="457200" indent="-457200" algn="l">
              <a:lnSpc>
                <a:spcPct val="100000"/>
              </a:lnSpc>
              <a:spcBef>
                <a:spcPts val="1000"/>
              </a:spcBef>
              <a:spcAft>
                <a:spcPts val="0"/>
              </a:spcAft>
              <a:buNone/>
            </a:pPr>
            <a:endParaRPr lang="zh-CN" altLang="en-US" sz="1800" b="0" i="0" u="none" strike="noStrike" kern="1200" cap="none" spc="0" baseline="0">
              <a:solidFill>
                <a:srgbClr val="404040"/>
              </a:solidFill>
              <a:latin typeface="Arial" pitchFamily="0" charset="0"/>
              <a:ea typeface="Calibri" pitchFamily="0" charset="0"/>
              <a:cs typeface="Calibri" pitchFamily="0" charset="0"/>
            </a:endParaRPr>
          </a:p>
        </p:txBody>
      </p:sp>
    </p:spTree>
    <p:extLst>
      <p:ext uri="{BB962C8B-B14F-4D97-AF65-F5344CB8AC3E}">
        <p14:creationId xmlns:p14="http://schemas.microsoft.com/office/powerpoint/2010/main" val="15556549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2592924" y="624110"/>
            <a:ext cx="8911686" cy="128088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br>
              <a:rPr lang="zh-CN" altLang="en-US" sz="3200" b="1" i="0" u="none" strike="noStrike" kern="1200" cap="none" spc="0" baseline="0">
                <a:solidFill>
                  <a:srgbClr val="262626"/>
                </a:solidFill>
                <a:latin typeface="Century Gothic" pitchFamily="0" charset="0"/>
                <a:ea typeface="幼圆" pitchFamily="0" charset="0"/>
                <a:cs typeface="Lucida Sans"/>
              </a:rPr>
            </a:br>
            <a:endParaRPr lang="zh-CN" altLang="en-US" sz="3200" b="1" i="0" u="none" strike="noStrike" kern="1200" cap="none" spc="0" baseline="0">
              <a:solidFill>
                <a:srgbClr val="262626"/>
              </a:solidFill>
              <a:latin typeface="Century Gothic" pitchFamily="0" charset="0"/>
              <a:ea typeface="幼圆" pitchFamily="0" charset="0"/>
              <a:cs typeface="Lucida Sans"/>
            </a:endParaRPr>
          </a:p>
        </p:txBody>
      </p:sp>
      <p:sp>
        <p:nvSpPr>
          <p:cNvPr id="147" name="文本框"/>
          <p:cNvSpPr>
            <a:spLocks noGrp="1"/>
          </p:cNvSpPr>
          <p:nvPr>
            <p:ph type="body" idx="1"/>
          </p:nvPr>
        </p:nvSpPr>
        <p:spPr>
          <a:xfrm rot="0">
            <a:off x="1155199" y="1104003"/>
            <a:ext cx="10950166" cy="5832617"/>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80000"/>
              </a:lnSpc>
              <a:spcBef>
                <a:spcPts val="1000"/>
              </a:spcBef>
              <a:spcAft>
                <a:spcPts val="0"/>
              </a:spcAft>
              <a:buNone/>
            </a:pPr>
            <a:r>
              <a:rPr lang="en-US" altLang="zh-CN" sz="1000" b="1" i="0" u="none" strike="noStrike" kern="1200" cap="none" spc="0" baseline="0">
                <a:solidFill>
                  <a:srgbClr val="404040"/>
                </a:solidFill>
                <a:latin typeface="Century Gothic" pitchFamily="0" charset="0"/>
                <a:ea typeface="Calibri" pitchFamily="0" charset="0"/>
                <a:cs typeface="Calibri" pitchFamily="0" charset="0"/>
              </a:rPr>
              <a:t>                              </a:t>
            </a:r>
            <a:endParaRPr lang="en-US" altLang="zh-CN" sz="1000" b="1" i="0" u="none" strike="noStrike" kern="1200" cap="none" spc="0" baseline="0">
              <a:solidFill>
                <a:srgbClr val="404040"/>
              </a:solidFill>
              <a:latin typeface="Century Gothic" pitchFamily="0" charset="0"/>
              <a:ea typeface="Calibri" pitchFamily="0" charset="0"/>
              <a:cs typeface="Calibri" pitchFamily="0" charset="0"/>
            </a:endParaRPr>
          </a:p>
          <a:p>
            <a:pPr marL="342900" indent="-342900" algn="l">
              <a:lnSpc>
                <a:spcPct val="80000"/>
              </a:lnSpc>
              <a:spcBef>
                <a:spcPts val="1000"/>
              </a:spcBef>
              <a:spcAft>
                <a:spcPts val="0"/>
              </a:spcAft>
              <a:buNone/>
            </a:pPr>
            <a:r>
              <a:rPr lang="en-US" altLang="zh-CN" sz="1800" b="0" i="0" u="none" strike="noStrike" kern="1200" cap="none" spc="0" baseline="0">
                <a:solidFill>
                  <a:srgbClr val="0D0D0D"/>
                </a:solidFill>
                <a:latin typeface="Bahnschrift SemiBold" pitchFamily="34" charset="0"/>
                <a:ea typeface="Century Gothic" pitchFamily="0" charset="0"/>
                <a:cs typeface="Century Gothic" pitchFamily="0" charset="0"/>
              </a:rPr>
              <a:t>Traffic Control and Automation:</a:t>
            </a:r>
            <a:endParaRPr lang="en-US" altLang="zh-CN" sz="1800" b="0" i="0" u="none" strike="noStrike" kern="1200" cap="none" spc="0" baseline="0">
              <a:solidFill>
                <a:srgbClr val="0D0D0D"/>
              </a:solidFill>
              <a:latin typeface="Bahnschrift SemiBold" pitchFamily="34"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Centralized traffic management system for real-time decision-making.</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Adaptive traffic signal control algorithms for optimizing signal timing.</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Traffic prediction models to anticipate congestion and reroute traffic.</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None/>
            </a:pPr>
            <a:r>
              <a:rPr lang="en-US" altLang="zh-CN" sz="1800" b="1" i="0" u="none" strike="noStrike" kern="1200" cap="none" spc="0" baseline="0">
                <a:solidFill>
                  <a:srgbClr val="0D0D0D"/>
                </a:solidFill>
                <a:latin typeface="Bahnschrift SemiBold" pitchFamily="34" charset="0"/>
                <a:ea typeface="Century Gothic" pitchFamily="0" charset="0"/>
                <a:cs typeface="Century Gothic" pitchFamily="0" charset="0"/>
              </a:rPr>
              <a:t>User Interface:</a:t>
            </a:r>
            <a:endParaRPr lang="en-US" altLang="zh-CN" sz="1800" b="0" i="0" u="none" strike="noStrike" kern="1200" cap="none" spc="0" baseline="0">
              <a:solidFill>
                <a:srgbClr val="0D0D0D"/>
              </a:solidFill>
              <a:latin typeface="Bahnschrift SemiBold" pitchFamily="34"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Web or mobile applications for traffic management personnel.</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Public-facing applications for commuters to access real-time traffic information.</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User-friendly dashboards with maps and traffic data</a:t>
            </a:r>
            <a:endParaRPr lang="en-US" altLang="zh-CN" sz="1800" b="0" i="0" u="none" strike="noStrike" kern="1200" cap="none" spc="0" baseline="0">
              <a:solidFill>
                <a:srgbClr val="374151"/>
              </a:solidFill>
              <a:latin typeface="Arial 2" pitchFamily="0" charset="0"/>
              <a:ea typeface="Calibri" pitchFamily="0" charset="0"/>
              <a:cs typeface="Calibri" pitchFamily="0" charset="0"/>
            </a:endParaRPr>
          </a:p>
          <a:p>
            <a:pPr marL="0" indent="0" algn="l">
              <a:lnSpc>
                <a:spcPct val="80000"/>
              </a:lnSpc>
              <a:spcBef>
                <a:spcPts val="1000"/>
              </a:spcBef>
              <a:spcAft>
                <a:spcPts val="0"/>
              </a:spcAft>
              <a:buNone/>
            </a:pPr>
            <a:r>
              <a:rPr lang="en-US" altLang="zh-CN" sz="1800" b="1" i="0" u="none" strike="noStrike" kern="1200" cap="none" spc="0" baseline="0">
                <a:solidFill>
                  <a:srgbClr val="0D0D0D"/>
                </a:solidFill>
                <a:latin typeface="Bahnschrift SemiBold" pitchFamily="34" charset="0"/>
                <a:ea typeface="Century Gothic" pitchFamily="0" charset="0"/>
                <a:cs typeface="Century Gothic" pitchFamily="0" charset="0"/>
              </a:rPr>
              <a:t>Security and Privacy:</a:t>
            </a:r>
            <a:endParaRPr lang="en-US" altLang="zh-CN" sz="1800" b="0" i="0" u="none" strike="noStrike" kern="1200" cap="none" spc="0" baseline="0">
              <a:solidFill>
                <a:srgbClr val="0D0D0D"/>
              </a:solidFill>
              <a:latin typeface="Arial" pitchFamily="0" charset="0"/>
              <a:ea typeface="Calibri" pitchFamily="0" charset="0"/>
              <a:cs typeface="Arial" pitchFamily="0" charset="0"/>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Implement robust security measures to protect data and devices from cyber threats.</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r>
              <a:rPr lang="en-US" altLang="zh-CN" sz="1800" b="0" i="0" u="none" strike="noStrike" kern="1200" cap="none" spc="0" baseline="0">
                <a:solidFill>
                  <a:srgbClr val="374151"/>
                </a:solidFill>
                <a:latin typeface="Arial 2" pitchFamily="0" charset="0"/>
                <a:ea typeface="Century Gothic" pitchFamily="0" charset="0"/>
                <a:cs typeface="Century Gothic" pitchFamily="0" charset="0"/>
              </a:rPr>
              <a:t>Ensure compliance with privacy regulations when collecting and using data.</a:t>
            </a:r>
            <a:endParaRPr lang="en-US" altLang="zh-CN" sz="1800" b="0" i="0" u="none" strike="noStrike" kern="1200" cap="none" spc="0" baseline="0">
              <a:solidFill>
                <a:srgbClr val="404040"/>
              </a:solidFill>
              <a:latin typeface="Arial 2" pitchFamily="0" charset="0"/>
              <a:ea typeface="幼圆" pitchFamily="0" charset="0"/>
              <a:cs typeface="Lucida Sans"/>
            </a:endParaRPr>
          </a:p>
          <a:p>
            <a:pPr marL="342900" indent="-342900" algn="l">
              <a:lnSpc>
                <a:spcPct val="80000"/>
              </a:lnSpc>
              <a:spcBef>
                <a:spcPts val="1000"/>
              </a:spcBef>
              <a:spcAft>
                <a:spcPts val="0"/>
              </a:spcAft>
              <a:buClr>
                <a:schemeClr val="accent1"/>
              </a:buClr>
              <a:buFont typeface="Arial" pitchFamily="0" charset="0"/>
              <a:buChar char="•"/>
            </a:pPr>
            <a:endParaRPr lang="en-US" altLang="zh-CN" sz="18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80000"/>
              </a:lnSpc>
              <a:spcBef>
                <a:spcPts val="1000"/>
              </a:spcBef>
              <a:spcAft>
                <a:spcPts val="0"/>
              </a:spcAft>
              <a:buNone/>
            </a:pPr>
            <a:br>
              <a:rPr lang="zh-CN" altLang="en-US" sz="1800" b="0" i="0" u="none" strike="noStrike" kern="1200" cap="none" spc="0" baseline="0">
                <a:solidFill>
                  <a:srgbClr val="404040"/>
                </a:solidFill>
                <a:latin typeface="Century Gothic" pitchFamily="0" charset="0"/>
                <a:ea typeface="幼圆" pitchFamily="0" charset="0"/>
                <a:cs typeface="Lucida Sans"/>
              </a:rPr>
            </a:br>
            <a:endParaRPr lang="en-US" altLang="zh-CN" sz="1800" b="0" i="0" u="none" strike="noStrike" kern="1200" cap="none" spc="0" baseline="0">
              <a:solidFill>
                <a:srgbClr val="404040"/>
              </a:solidFill>
              <a:latin typeface="Century Gothic" pitchFamily="0" charset="0"/>
              <a:ea typeface="Calibri" pitchFamily="0" charset="0"/>
              <a:cs typeface="Calibri" pitchFamily="0" charset="0"/>
            </a:endParaRPr>
          </a:p>
          <a:p>
            <a:pPr marL="0" indent="0" algn="l">
              <a:lnSpc>
                <a:spcPct val="80000"/>
              </a:lnSpc>
              <a:spcBef>
                <a:spcPts val="1000"/>
              </a:spcBef>
              <a:spcAft>
                <a:spcPts val="0"/>
              </a:spcAft>
              <a:buNone/>
            </a:pPr>
            <a:endParaRPr lang="en-US" altLang="zh-CN" sz="500" b="1" i="0" u="none" strike="noStrike" kern="1200" cap="none" spc="0" baseline="0">
              <a:solidFill>
                <a:srgbClr val="0D0D0D"/>
              </a:solidFill>
              <a:latin typeface="Bahnschrift SemiBold" pitchFamily="34" charset="0"/>
              <a:ea typeface="Calibri" pitchFamily="0" charset="0"/>
              <a:cs typeface="Calibri" pitchFamily="0" charset="0"/>
            </a:endParaRPr>
          </a:p>
          <a:p>
            <a:pPr marL="0" indent="0" algn="l">
              <a:lnSpc>
                <a:spcPct val="80000"/>
              </a:lnSpc>
              <a:spcBef>
                <a:spcPts val="1000"/>
              </a:spcBef>
              <a:spcAft>
                <a:spcPts val="0"/>
              </a:spcAft>
              <a:buNone/>
            </a:pPr>
            <a:endParaRPr lang="en-US" altLang="zh-CN" sz="500" b="0" i="0" u="none" strike="noStrike" kern="1200" cap="none" spc="0" baseline="0">
              <a:solidFill>
                <a:srgbClr val="374151"/>
              </a:solidFill>
              <a:latin typeface="Arial" pitchFamily="0" charset="0"/>
              <a:ea typeface="Calibri" pitchFamily="0" charset="0"/>
              <a:cs typeface="Calibri" pitchFamily="0" charset="0"/>
            </a:endParaRPr>
          </a:p>
          <a:p>
            <a:pPr marL="342900" indent="-342900" algn="l">
              <a:lnSpc>
                <a:spcPct val="80000"/>
              </a:lnSpc>
              <a:spcBef>
                <a:spcPts val="1000"/>
              </a:spcBef>
              <a:spcAft>
                <a:spcPts val="0"/>
              </a:spcAft>
              <a:buClr>
                <a:schemeClr val="accent1"/>
              </a:buClr>
              <a:buFont typeface="Arial" pitchFamily="0" charset="0"/>
              <a:buChar char="•"/>
            </a:pPr>
            <a:endParaRPr lang="en-US" altLang="zh-CN" sz="500" b="0" i="0" u="none" strike="noStrike" kern="1200" cap="none" spc="0" baseline="0">
              <a:solidFill>
                <a:srgbClr val="404040"/>
              </a:solidFill>
              <a:latin typeface="Century Gothic" pitchFamily="0" charset="0"/>
              <a:ea typeface="Calibri" pitchFamily="0" charset="0"/>
              <a:cs typeface="Calibri" pitchFamily="0" charset="0"/>
            </a:endParaRPr>
          </a:p>
          <a:p>
            <a:pPr marL="0" indent="0" algn="l">
              <a:lnSpc>
                <a:spcPct val="80000"/>
              </a:lnSpc>
              <a:spcBef>
                <a:spcPts val="1000"/>
              </a:spcBef>
              <a:spcAft>
                <a:spcPts val="0"/>
              </a:spcAft>
              <a:buNone/>
            </a:pPr>
            <a:br>
              <a:rPr lang="zh-CN" altLang="en-US" sz="500" b="0" i="0" u="none" strike="noStrike" kern="1200" cap="none" spc="0" baseline="0">
                <a:solidFill>
                  <a:srgbClr val="404040"/>
                </a:solidFill>
                <a:latin typeface="Century Gothic" pitchFamily="0" charset="0"/>
                <a:ea typeface="幼圆" pitchFamily="0" charset="0"/>
                <a:cs typeface="Lucida Sans"/>
              </a:rPr>
            </a:br>
            <a:endParaRPr lang="en-US" altLang="zh-CN" sz="500" b="0" i="0" u="none" strike="noStrike" kern="1200" cap="none" spc="0" baseline="0">
              <a:solidFill>
                <a:srgbClr val="404040"/>
              </a:solidFill>
              <a:latin typeface="Century Gothic" pitchFamily="0" charset="0"/>
              <a:ea typeface="Calibri" pitchFamily="0" charset="0"/>
              <a:cs typeface="Calibri" pitchFamily="0" charset="0"/>
            </a:endParaRPr>
          </a:p>
          <a:p>
            <a:pPr marL="0" indent="0" algn="l">
              <a:lnSpc>
                <a:spcPct val="80000"/>
              </a:lnSpc>
              <a:spcBef>
                <a:spcPts val="1000"/>
              </a:spcBef>
              <a:spcAft>
                <a:spcPts val="0"/>
              </a:spcAft>
              <a:buNone/>
            </a:pPr>
            <a:endParaRPr lang="en-US" altLang="zh-CN" sz="500" b="0" i="0" u="none" strike="noStrike" kern="1200" cap="none" spc="0" baseline="0">
              <a:solidFill>
                <a:srgbClr val="374151"/>
              </a:solidFill>
              <a:latin typeface="Arial" pitchFamily="0" charset="0"/>
              <a:ea typeface="Calibri" pitchFamily="0" charset="0"/>
              <a:cs typeface="Calibri" pitchFamily="0" charset="0"/>
            </a:endParaRPr>
          </a:p>
          <a:p>
            <a:pPr marL="457200" indent="-457200" algn="l">
              <a:lnSpc>
                <a:spcPct val="80000"/>
              </a:lnSpc>
              <a:spcBef>
                <a:spcPts val="1000"/>
              </a:spcBef>
              <a:spcAft>
                <a:spcPts val="0"/>
              </a:spcAft>
              <a:buNone/>
            </a:pPr>
            <a:endParaRPr lang="en-US" altLang="zh-CN" sz="500" b="1" i="0" u="none" strike="noStrike" kern="1200" cap="none" spc="0" baseline="0">
              <a:solidFill>
                <a:srgbClr val="404040"/>
              </a:solidFill>
              <a:latin typeface="Arial" pitchFamily="0" charset="0"/>
              <a:ea typeface="Calibri" pitchFamily="0" charset="0"/>
              <a:cs typeface="Calibri" pitchFamily="0" charset="0"/>
            </a:endParaRPr>
          </a:p>
          <a:p>
            <a:pPr marL="457200" indent="-457200" algn="l">
              <a:lnSpc>
                <a:spcPct val="80000"/>
              </a:lnSpc>
              <a:spcBef>
                <a:spcPts val="1000"/>
              </a:spcBef>
              <a:spcAft>
                <a:spcPts val="0"/>
              </a:spcAft>
              <a:buNone/>
            </a:pPr>
            <a:endParaRPr lang="zh-CN" altLang="en-US" sz="500" b="0" i="0" u="none" strike="noStrike" kern="1200" cap="none" spc="0" baseline="0">
              <a:solidFill>
                <a:srgbClr val="404040"/>
              </a:solidFill>
              <a:latin typeface="Arial" pitchFamily="0" charset="0"/>
              <a:ea typeface="Calibri" pitchFamily="0" charset="0"/>
              <a:cs typeface="Calibri" pitchFamily="0" charset="0"/>
            </a:endParaRPr>
          </a:p>
        </p:txBody>
      </p:sp>
    </p:spTree>
    <p:extLst>
      <p:ext uri="{BB962C8B-B14F-4D97-AF65-F5344CB8AC3E}">
        <p14:creationId xmlns:p14="http://schemas.microsoft.com/office/powerpoint/2010/main" val="581679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48" name="矩形"/>
          <p:cNvSpPr>
            <a:spLocks/>
          </p:cNvSpPr>
          <p:nvPr/>
        </p:nvSpPr>
        <p:spPr>
          <a:xfrm rot="0">
            <a:off x="321623" y="156754"/>
            <a:ext cx="8915683" cy="6758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entury Gothic" pitchFamily="0" charset="0"/>
                <a:ea typeface="幼圆" pitchFamily="0" charset="0"/>
                <a:cs typeface="Century Gothic" pitchFamily="0" charset="0"/>
              </a:rPr>
              <a:t>Code Implementation </a:t>
            </a: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2800" b="1"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zh-CN" altLang="en-US" sz="2800" b="1" i="0" u="none" strike="noStrike" kern="1200" cap="none" spc="0" baseline="0">
              <a:solidFill>
                <a:schemeClr val="tx1"/>
              </a:solidFill>
              <a:latin typeface="Century Gothic" pitchFamily="0" charset="0"/>
              <a:ea typeface="幼圆" pitchFamily="0" charset="0"/>
              <a:cs typeface="Century Gothic" pitchFamily="0" charset="0"/>
            </a:endParaRPr>
          </a:p>
        </p:txBody>
      </p:sp>
      <p:sp>
        <p:nvSpPr>
          <p:cNvPr id="149" name="矩形"/>
          <p:cNvSpPr>
            <a:spLocks/>
          </p:cNvSpPr>
          <p:nvPr/>
        </p:nvSpPr>
        <p:spPr>
          <a:xfrm rot="0">
            <a:off x="469768" y="772307"/>
            <a:ext cx="8503921"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import random</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import time</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def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generate_traffic_data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return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"location": "Intersection A",</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traffic_flow</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random.randint</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(0, 100),</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"weather": "Clear",</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def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control_traffic_lights</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(data):</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if 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traffic_flow</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&gt; 50: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print("High traffic flow. Adjusting traffic lights for green signal.")</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while True: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traffic_data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generate_traffic_data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print("Traffic Data:",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traffic_data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control_traffic_lights</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traffic_data</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   </a:t>
            </a:r>
            <a:endParaRPr lang="en-US" altLang="zh-CN" sz="1800" b="0" i="0" u="none" strike="noStrike" kern="1200" cap="none" spc="0" baseline="0">
              <a:solidFill>
                <a:schemeClr val="tx1"/>
              </a:solidFill>
              <a:latin typeface="Century Gothic" pitchFamily="0" charset="0"/>
              <a:ea typeface="幼圆"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time.sleep</a:t>
            </a:r>
            <a:r>
              <a:rPr lang="en-US" altLang="zh-CN" sz="1800" b="0" i="0" u="none" strike="noStrike" kern="1200" cap="none" spc="0" baseline="0">
                <a:solidFill>
                  <a:schemeClr val="tx1"/>
                </a:solidFill>
                <a:latin typeface="Century Gothic" pitchFamily="0" charset="0"/>
                <a:ea typeface="幼圆" pitchFamily="0" charset="0"/>
                <a:cs typeface="Century Gothic" pitchFamily="0" charset="0"/>
              </a:rPr>
              <a:t>(5)</a:t>
            </a:r>
            <a:endParaRPr lang="zh-CN" altLang="en-US" sz="1800" b="0" i="0" u="none" strike="noStrike" kern="1200" cap="none" spc="0" baseline="0">
              <a:solidFill>
                <a:schemeClr val="tx1"/>
              </a:solidFill>
              <a:latin typeface="Century Gothic" pitchFamily="0" charset="0"/>
              <a:ea typeface="幼圆" pitchFamily="0" charset="0"/>
              <a:cs typeface="Century Gothic" pitchFamily="0" charset="0"/>
            </a:endParaRPr>
          </a:p>
        </p:txBody>
      </p:sp>
    </p:spTree>
    <p:extLst>
      <p:ext uri="{BB962C8B-B14F-4D97-AF65-F5344CB8AC3E}">
        <p14:creationId xmlns:p14="http://schemas.microsoft.com/office/powerpoint/2010/main" val="8143002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831850" y="679270"/>
            <a:ext cx="10515600" cy="39188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rgbClr val="262626"/>
                </a:solidFill>
                <a:latin typeface="Century Gothic" pitchFamily="0" charset="0"/>
                <a:ea typeface="幼圆" pitchFamily="0" charset="0"/>
                <a:cs typeface="Lucida Sans"/>
              </a:rPr>
              <a:t>Code explanation</a:t>
            </a:r>
            <a:endParaRPr lang="zh-CN" altLang="en-US" sz="4000" b="1" i="0" u="none" strike="noStrike" kern="1200" cap="none" spc="0" baseline="0">
              <a:solidFill>
                <a:srgbClr val="262626"/>
              </a:solidFill>
              <a:latin typeface="Century Gothic" pitchFamily="0" charset="0"/>
              <a:ea typeface="幼圆" pitchFamily="0" charset="0"/>
              <a:cs typeface="Lucida Sans"/>
            </a:endParaRPr>
          </a:p>
        </p:txBody>
      </p:sp>
      <p:sp>
        <p:nvSpPr>
          <p:cNvPr id="184" name="文本框"/>
          <p:cNvSpPr>
            <a:spLocks noGrp="1"/>
          </p:cNvSpPr>
          <p:nvPr>
            <p:ph type="body" idx="1"/>
          </p:nvPr>
        </p:nvSpPr>
        <p:spPr>
          <a:xfrm rot="0">
            <a:off x="182880" y="1423851"/>
            <a:ext cx="11425828" cy="46266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Lucida Sans"/>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endParaRPr lang="en-US" altLang="zh-CN" sz="2000" b="0" i="0" u="none" strike="noStrike" kern="1200" cap="none" spc="0" baseline="0">
              <a:solidFill>
                <a:schemeClr val="tx1"/>
              </a:solidFill>
              <a:latin typeface="Century Gothic" pitchFamily="0" charset="0"/>
              <a:ea typeface="幼圆"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Lucida Sans"/>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endParaRPr lang="en-US" altLang="zh-CN" sz="2000" b="0" i="0" u="none" strike="noStrike" kern="1200" cap="none" spc="0" baseline="0">
              <a:solidFill>
                <a:schemeClr val="tx1"/>
              </a:solidFill>
              <a:latin typeface="Century Gothic" pitchFamily="0" charset="0"/>
              <a:ea typeface="幼圆"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幼圆" pitchFamily="0" charset="0"/>
                <a:cs typeface="Lucida Sans"/>
              </a:rPr>
              <a:t>If you are working on a larger project, consider breaking it down into smaller, manageable parts, and start by implementing each component one by one. Additionally, you may want to look into libraries like Flask or Django for building web interfaces, and consider using external libraries for interfacing with hardware components if necessary.</a:t>
            </a:r>
            <a:endParaRPr lang="en-US" altLang="zh-CN" sz="2000" b="0" i="0" u="none" strike="noStrike" kern="1200" cap="none" spc="0" baseline="0">
              <a:solidFill>
                <a:schemeClr val="tx1"/>
              </a:solidFill>
              <a:latin typeface="Century Gothic" pitchFamily="0" charset="0"/>
              <a:ea typeface="幼圆" pitchFamily="0" charset="0"/>
              <a:cs typeface="Lucida Sans"/>
            </a:endParaRPr>
          </a:p>
          <a:p>
            <a:pPr marL="0" indent="0" algn="l">
              <a:lnSpc>
                <a:spcPct val="100000"/>
              </a:lnSpc>
              <a:spcBef>
                <a:spcPts val="1000"/>
              </a:spcBef>
              <a:spcAft>
                <a:spcPts val="0"/>
              </a:spcAft>
              <a:buNone/>
            </a:pPr>
            <a:br>
              <a:rPr lang="zh-CN" altLang="en-US" sz="2000" b="0" i="0" u="none" strike="noStrike" kern="1200" cap="none" spc="0" baseline="0">
                <a:solidFill>
                  <a:srgbClr val="595959"/>
                </a:solidFill>
                <a:latin typeface="Century Gothic" pitchFamily="0" charset="0"/>
                <a:ea typeface="幼圆" pitchFamily="0" charset="0"/>
                <a:cs typeface="Lucida Sans"/>
              </a:rPr>
            </a:br>
            <a:endParaRPr lang="zh-CN" altLang="en-US" sz="2000" b="0" i="0" u="none" strike="noStrike" kern="1200" cap="none" spc="0" baseline="0">
              <a:solidFill>
                <a:srgbClr val="595959"/>
              </a:solidFill>
              <a:latin typeface="Century Gothic" pitchFamily="0" charset="0"/>
              <a:ea typeface="幼圆" pitchFamily="0" charset="0"/>
              <a:cs typeface="Lucida Sans"/>
            </a:endParaRPr>
          </a:p>
        </p:txBody>
      </p:sp>
    </p:spTree>
    <p:extLst>
      <p:ext uri="{BB962C8B-B14F-4D97-AF65-F5344CB8AC3E}">
        <p14:creationId xmlns:p14="http://schemas.microsoft.com/office/powerpoint/2010/main" val="9284410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2592924" y="624110"/>
            <a:ext cx="8911686" cy="128088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Abadi" pitchFamily="2" charset="0"/>
                <a:cs typeface="Lucida Sans"/>
              </a:rPr>
              <a:t>RASPBERRY</a:t>
            </a:r>
            <a:r>
              <a:rPr lang="en-US" altLang="zh-CN" sz="4800" b="1" i="0" u="none" strike="noStrike" kern="1200" cap="none" spc="0" baseline="0">
                <a:solidFill>
                  <a:srgbClr val="262626"/>
                </a:solidFill>
                <a:latin typeface="Century Gothic" pitchFamily="0" charset="0"/>
                <a:ea typeface="Abadi" pitchFamily="2" charset="0"/>
                <a:cs typeface="Lucida Sans"/>
              </a:rPr>
              <a:t> </a:t>
            </a:r>
            <a:r>
              <a:rPr lang="en-US" altLang="zh-CN" sz="4800" b="0" i="0" u="none" strike="noStrike" kern="1200" cap="none" spc="0" baseline="0">
                <a:solidFill>
                  <a:srgbClr val="262626"/>
                </a:solidFill>
                <a:latin typeface="Century Gothic" pitchFamily="0" charset="0"/>
                <a:ea typeface="Abadi" pitchFamily="2" charset="0"/>
                <a:cs typeface="Lucida Sans"/>
              </a:rPr>
              <a:t>PI</a:t>
            </a:r>
            <a:r>
              <a:rPr lang="en-US" altLang="zh-CN" sz="4800" b="1" i="0" u="none" strike="noStrike" kern="1200" cap="none" spc="0" baseline="0">
                <a:solidFill>
                  <a:srgbClr val="262626"/>
                </a:solidFill>
                <a:latin typeface="Century Gothic" pitchFamily="0" charset="0"/>
                <a:ea typeface="Abadi" pitchFamily="2" charset="0"/>
                <a:cs typeface="Lucida Sans"/>
              </a:rPr>
              <a:t> </a:t>
            </a:r>
            <a:r>
              <a:rPr lang="en-US" altLang="zh-CN" sz="4800" b="0" i="0" u="none" strike="noStrike" kern="1200" cap="none" spc="0" baseline="0">
                <a:solidFill>
                  <a:srgbClr val="262626"/>
                </a:solidFill>
                <a:latin typeface="Century Gothic" pitchFamily="0" charset="0"/>
                <a:ea typeface="Abadi" pitchFamily="2" charset="0"/>
                <a:cs typeface="Lucida Sans"/>
              </a:rPr>
              <a:t>INTEGRATION</a:t>
            </a:r>
            <a:br>
              <a:rPr lang="zh-CN" altLang="en-US" sz="4800" b="1" i="0" u="none" strike="noStrike" kern="1200" cap="none" spc="0" baseline="0">
                <a:solidFill>
                  <a:srgbClr val="262626"/>
                </a:solidFill>
                <a:latin typeface="Century Gothic" pitchFamily="0" charset="0"/>
                <a:ea typeface="Abadi" pitchFamily="2" charset="0"/>
                <a:cs typeface="Lucida Sans"/>
              </a:rPr>
            </a:br>
            <a:endParaRPr lang="zh-CN" altLang="en-US" sz="4800" b="1" i="0" u="none" strike="noStrike" kern="1200" cap="none" spc="0" baseline="0">
              <a:solidFill>
                <a:srgbClr val="262626"/>
              </a:solidFill>
              <a:latin typeface="Century Gothic" pitchFamily="0" charset="0"/>
              <a:ea typeface="Abadi" pitchFamily="2" charset="0"/>
              <a:cs typeface="Lucida Sans"/>
            </a:endParaRPr>
          </a:p>
        </p:txBody>
      </p:sp>
      <p:pic>
        <p:nvPicPr>
          <p:cNvPr id="186" name="图片"/>
          <p:cNvPicPr>
            <a:picLocks noChangeAspect="1"/>
          </p:cNvPicPr>
          <p:nvPr/>
        </p:nvPicPr>
        <p:blipFill>
          <a:blip r:embed="rId1" cstate="print"/>
          <a:stretch>
            <a:fillRect/>
          </a:stretch>
        </p:blipFill>
        <p:spPr>
          <a:xfrm rot="0">
            <a:off x="953072" y="1690688"/>
            <a:ext cx="8980856" cy="4351338"/>
          </a:xfrm>
          <a:prstGeom prst="rect"/>
          <a:noFill/>
          <a:ln w="12700" cmpd="sng" cap="flat">
            <a:noFill/>
            <a:prstDash val="solid"/>
            <a:miter/>
          </a:ln>
        </p:spPr>
      </p:pic>
    </p:spTree>
    <p:extLst>
      <p:ext uri="{BB962C8B-B14F-4D97-AF65-F5344CB8AC3E}">
        <p14:creationId xmlns:p14="http://schemas.microsoft.com/office/powerpoint/2010/main" val="14712748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pic>
        <p:nvPicPr>
          <p:cNvPr id="187" name="多媒体">
            <a:hlinkClick r:id="" action="ppaction://media"/>
          </p:cNvPr>
          <p:cNvPicPr>
            <a:picLocks noChangeAspect="1"/>
          </p:cNvPicPr>
          <p:nvPr>
            <a:videoFile r:link="rId1"/>
          </p:nvPr>
        </p:nvPicPr>
        <p:blipFill>
          <a:blip r:embed="rId2" cstate="print"/>
          <a:stretch>
            <a:fillRect/>
          </a:stretch>
        </p:blipFill>
        <p:spPr>
          <a:xfrm rot="0">
            <a:off x="989162" y="1148511"/>
            <a:ext cx="10069901" cy="5610524"/>
          </a:xfrm>
          <a:prstGeom prst="rect"/>
          <a:noFill/>
          <a:ln w="12700" cmpd="sng" cap="flat">
            <a:noFill/>
            <a:prstDash val="solid"/>
            <a:miter/>
          </a:ln>
        </p:spPr>
      </p:pic>
      <p:sp>
        <p:nvSpPr>
          <p:cNvPr id="188" name="文本框"/>
          <p:cNvSpPr>
            <a:spLocks noGrp="1"/>
          </p:cNvSpPr>
          <p:nvPr>
            <p:ph type="ctrTitle"/>
          </p:nvPr>
        </p:nvSpPr>
        <p:spPr>
          <a:xfrm rot="0">
            <a:off x="2589213" y="2514600"/>
            <a:ext cx="8915399" cy="22627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5400" b="0" i="0" u="none" strike="noStrike" kern="1200" cap="none" spc="0" baseline="0">
              <a:solidFill>
                <a:srgbClr val="262626"/>
              </a:solidFill>
              <a:latin typeface="Century Gothic" pitchFamily="0" charset="0"/>
              <a:ea typeface="幼圆" pitchFamily="0" charset="0"/>
              <a:cs typeface="Lucida Sans"/>
            </a:endParaRPr>
          </a:p>
        </p:txBody>
      </p:sp>
      <p:sp>
        <p:nvSpPr>
          <p:cNvPr id="189" name="文本框"/>
          <p:cNvSpPr>
            <a:spLocks noGrp="1"/>
          </p:cNvSpPr>
          <p:nvPr>
            <p:ph type="subTitle" idx="1"/>
          </p:nvPr>
        </p:nvSpPr>
        <p:spPr>
          <a:xfrm rot="0">
            <a:off x="1380226" y="165849"/>
            <a:ext cx="9144000" cy="98002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595959"/>
                </a:solidFill>
                <a:latin typeface="ADLaM Display" pitchFamily="0" charset="0"/>
                <a:ea typeface="Calibri" pitchFamily="0" charset="0"/>
                <a:cs typeface="Calibri" pitchFamily="0" charset="0"/>
              </a:rPr>
              <a:t>Implementation and Simulation</a:t>
            </a:r>
            <a:endParaRPr lang="en-US" altLang="zh-CN" sz="1800" b="0" i="0" u="none" strike="noStrike" kern="1200" cap="none" spc="0" baseline="0">
              <a:solidFill>
                <a:srgbClr val="595959"/>
              </a:solidFill>
              <a:latin typeface="ADLaM Display" pitchFamily="0" charset="0"/>
              <a:ea typeface="ADLaM Display" pitchFamily="0" charset="0"/>
              <a:cs typeface="ADLaM Display"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595959"/>
                </a:solidFill>
                <a:latin typeface="ADLaM Display" pitchFamily="0" charset="0"/>
                <a:ea typeface="Calibri" pitchFamily="0" charset="0"/>
                <a:cs typeface="Calibri" pitchFamily="0" charset="0"/>
              </a:rPr>
              <a:t>(watch the stimulation video below)</a:t>
            </a:r>
            <a:endParaRPr lang="zh-CN" altLang="en-US" sz="1800" b="0" i="0" u="none" strike="noStrike" kern="1200" cap="none" spc="0" baseline="0">
              <a:solidFill>
                <a:srgbClr val="595959"/>
              </a:solidFill>
              <a:latin typeface="ADLaM Display" pitchFamily="0" charset="0"/>
              <a:ea typeface="Calibri" pitchFamily="0" charset="0"/>
              <a:cs typeface="Calibri" pitchFamily="0" charset="0"/>
            </a:endParaRPr>
          </a:p>
        </p:txBody>
      </p:sp>
    </p:spTree>
    <p:extLst>
      <p:ext uri="{BB962C8B-B14F-4D97-AF65-F5344CB8AC3E}">
        <p14:creationId xmlns:p14="http://schemas.microsoft.com/office/powerpoint/2010/main" val="13932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8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StopAudio" delay="0">
                      <p:tgtEl>
                        <p:sldTgt/>
                      </p:tgtEl>
                    </p:cond>
                    <p:cond evt="onNext" delay="0">
                      <p:tgtEl>
                        <p:sldTgt/>
                      </p:tgtEl>
                    </p:cond>
                  </p:endCondLst>
                </p:cTn>
                <p:tgtEl>
                  <p:spTgt spid="187"/>
                </p:tgtEl>
              </p:cMediaNode>
            </p:video>
            <p:seq concurrent="1" nextAc="seek">
              <p:cTn id="8" restart="whenNotActive" fill="hold" evtFilter="cancelBubble" nodeType="interactiveSeq">
                <p:stCondLst>
                  <p:cond evt="onClick" delay="0">
                    <p:tgtEl>
                      <p:spTgt spid="18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4" fill="hold" nodeType="clickEffect">
                                  <p:stCondLst>
                                    <p:cond delay="0"/>
                                  </p:stCondLst>
                                  <p:childTnLst>
                                    <p:cmd type="call" cmd="playFrom(0.0)">
                                      <p:cBhvr>
                                        <p:cTn id="12" dur="1" fill="hold"/>
                                        <p:tgtEl>
                                          <p:spTgt spid="187"/>
                                        </p:tgtEl>
                                      </p:cBhvr>
                                    </p:cmd>
                                  </p:childTnLst>
                                </p:cTn>
                              </p:par>
                            </p:childTnLst>
                          </p:cTn>
                        </p:par>
                      </p:childTnLst>
                    </p:cTn>
                  </p:par>
                </p:childTnLst>
              </p:cTn>
              <p:nextCondLst>
                <p:cond evt="onClick" delay="0">
                  <p:tgtEl>
                    <p:spTgt spid="187"/>
                  </p:tgtEl>
                </p:cond>
              </p:nextCondLst>
            </p:seq>
            <p:video>
              <p:cMediaNode vol="80000">
                <p:cTn id="13" fill="hold" display="0">
                  <p:stCondLst>
                    <p:cond delay="indefinite"/>
                  </p:stCondLst>
                  <p:endCondLst>
                    <p:cond evt="onStopAudio" delay="0">
                      <p:tgtEl>
                        <p:sldTgt/>
                      </p:tgtEl>
                    </p:cond>
                    <p:cond evt="onNext" delay="0">
                      <p:tgtEl>
                        <p:sldTgt/>
                      </p:tgtEl>
                    </p:cond>
                  </p:endCondLst>
                </p:cTn>
                <p:tgtEl>
                  <p:spTgt spid="187"/>
                </p:tgtEl>
              </p:cMediaNode>
            </p:video>
          </p:childTnLst>
        </p:cTn>
      </p:par>
    </p:tnLst>
  </p:timing>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DFE8C4"/>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90" name="矩形"/>
          <p:cNvSpPr>
            <a:spLocks/>
          </p:cNvSpPr>
          <p:nvPr/>
        </p:nvSpPr>
        <p:spPr>
          <a:xfrm flipH="1" rot="0">
            <a:off x="6101752" y="1518251"/>
            <a:ext cx="6142007" cy="1177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sng" strike="noStrike" kern="1200" cap="none" spc="0" baseline="0">
                <a:solidFill>
                  <a:srgbClr val="0563C1"/>
                </a:solidFill>
                <a:latin typeface="Calibri Light" pitchFamily="0" charset="0"/>
                <a:ea typeface="幼圆" pitchFamily="0" charset="0"/>
                <a:cs typeface="Segoe UI" pitchFamily="0" charset="0"/>
                <a:hlinkClick r:id="rId1"/>
              </a:rPr>
              <a:t>Click here to check our website</a:t>
            </a:r>
            <a:r>
              <a:rPr lang="en-US" altLang="zh-CN" sz="3600" b="0" i="0" u="none" strike="noStrike" kern="1200" cap="none" spc="0" baseline="0">
                <a:solidFill>
                  <a:schemeClr val="tx1"/>
                </a:solidFill>
                <a:latin typeface="Calibri Light" pitchFamily="0" charset="0"/>
                <a:ea typeface="Calibri Light" pitchFamily="0" charset="0"/>
                <a:cs typeface="Calibri Light" pitchFamily="0" charset="0"/>
              </a:rPr>
              <a:t>​</a:t>
            </a:r>
            <a:endParaRPr lang="zh-CN" altLang="en-US" sz="1800" b="0" i="0" u="none" strike="noStrike" kern="1200" cap="none" spc="0" baseline="0">
              <a:solidFill>
                <a:schemeClr val="tx1"/>
              </a:solidFill>
              <a:latin typeface="Century Gothic" pitchFamily="0" charset="0"/>
              <a:ea typeface="幼圆" pitchFamily="0" charset="0"/>
              <a:cs typeface="Century Gothic" pitchFamily="0" charset="0"/>
            </a:endParaRPr>
          </a:p>
        </p:txBody>
      </p:sp>
      <p:pic>
        <p:nvPicPr>
          <p:cNvPr id="191" name="图片" descr="A screenshot of a website"/>
          <p:cNvPicPr>
            <a:picLocks noChangeAspect="1"/>
          </p:cNvPicPr>
          <p:nvPr/>
        </p:nvPicPr>
        <p:blipFill>
          <a:blip r:embed="rId2" cstate="print"/>
          <a:stretch>
            <a:fillRect/>
          </a:stretch>
        </p:blipFill>
        <p:spPr>
          <a:xfrm rot="0">
            <a:off x="301926" y="406999"/>
            <a:ext cx="5592790" cy="3010383"/>
          </a:xfrm>
          <a:prstGeom prst="rect"/>
          <a:noFill/>
          <a:ln w="12700" cmpd="sng" cap="flat">
            <a:noFill/>
            <a:prstDash val="solid"/>
            <a:miter/>
          </a:ln>
        </p:spPr>
      </p:pic>
      <p:pic>
        <p:nvPicPr>
          <p:cNvPr id="192" name="图片" descr="A screenshot of a computer&#10;&#10;Description automatically generated"/>
          <p:cNvPicPr>
            <a:picLocks noChangeAspect="1"/>
          </p:cNvPicPr>
          <p:nvPr/>
        </p:nvPicPr>
        <p:blipFill>
          <a:blip r:embed="rId3" cstate="print"/>
          <a:stretch>
            <a:fillRect/>
          </a:stretch>
        </p:blipFill>
        <p:spPr>
          <a:xfrm rot="0">
            <a:off x="6009735" y="3670657"/>
            <a:ext cx="5779698" cy="2938495"/>
          </a:xfrm>
          <a:prstGeom prst="rect"/>
          <a:noFill/>
          <a:ln w="12700" cmpd="sng" cap="flat">
            <a:noFill/>
            <a:prstDash val="solid"/>
            <a:miter/>
          </a:ln>
        </p:spPr>
      </p:pic>
    </p:spTree>
    <p:extLst>
      <p:ext uri="{BB962C8B-B14F-4D97-AF65-F5344CB8AC3E}">
        <p14:creationId xmlns:p14="http://schemas.microsoft.com/office/powerpoint/2010/main" val="1893114506"/>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
        <a:ea typeface=""/>
        <a:cs typeface=""/>
      </a:majorFont>
      <a:minorFont>
        <a:latin typeface=""/>
        <a:ea typeface=""/>
        <a:cs typeface=""/>
      </a:minorFont>
    </a:fontScheme>
    <a:fmtScheme name="Wisp">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praveen j</dc:creator>
  <cp:lastModifiedBy>root</cp:lastModifiedBy>
  <cp:revision>263</cp:revision>
  <dcterms:created xsi:type="dcterms:W3CDTF">2023-09-29T07:14:55Z</dcterms:created>
  <dcterms:modified xsi:type="dcterms:W3CDTF">2023-11-01T10:57:32Z</dcterms:modified>
</cp:coreProperties>
</file>