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7" r:id="rId3"/>
    <p:sldId id="269" r:id="rId4"/>
    <p:sldId id="276" r:id="rId5"/>
    <p:sldId id="272" r:id="rId6"/>
    <p:sldId id="278" r:id="rId7"/>
    <p:sldId id="280" r:id="rId8"/>
    <p:sldId id="279" r:id="rId9"/>
    <p:sldId id="273" r:id="rId10"/>
    <p:sldId id="274" r:id="rId11"/>
    <p:sldId id="285" r:id="rId12"/>
    <p:sldId id="281" r:id="rId13"/>
    <p:sldId id="282" r:id="rId14"/>
    <p:sldId id="283" r:id="rId15"/>
    <p:sldId id="284" r:id="rId16"/>
    <p:sldId id="261" r:id="rId17"/>
    <p:sldId id="263" r:id="rId18"/>
    <p:sldId id="262" r:id="rId19"/>
    <p:sldId id="264" r:id="rId20"/>
    <p:sldId id="265" r:id="rId21"/>
    <p:sldId id="266" r:id="rId22"/>
    <p:sldId id="267" r:id="rId23"/>
    <p:sldId id="28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4F91C-DCA2-48B5-BA77-C290919EC904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ECB78-B5E9-4AD9-8F72-051C341B6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ECB78-B5E9-4AD9-8F72-051C341B6DE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ECB78-B5E9-4AD9-8F72-051C341B6DE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ECB78-B5E9-4AD9-8F72-051C341B6DE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ECB78-B5E9-4AD9-8F72-051C341B6DE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ECB78-B5E9-4AD9-8F72-051C341B6DE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ECB78-B5E9-4AD9-8F72-051C341B6DE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ECB78-B5E9-4AD9-8F72-051C341B6DE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D88C-5C52-4206-976B-32A3FD57C5C1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32DD-8A11-47E6-9DB2-8E93EBAF8E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D88C-5C52-4206-976B-32A3FD57C5C1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32DD-8A11-47E6-9DB2-8E93EBAF8E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D88C-5C52-4206-976B-32A3FD57C5C1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32DD-8A11-47E6-9DB2-8E93EBAF8E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D88C-5C52-4206-976B-32A3FD57C5C1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32DD-8A11-47E6-9DB2-8E93EBAF8E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D88C-5C52-4206-976B-32A3FD57C5C1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32DD-8A11-47E6-9DB2-8E93EBAF8E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D88C-5C52-4206-976B-32A3FD57C5C1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32DD-8A11-47E6-9DB2-8E93EBAF8E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D88C-5C52-4206-976B-32A3FD57C5C1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32DD-8A11-47E6-9DB2-8E93EBAF8E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D88C-5C52-4206-976B-32A3FD57C5C1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32DD-8A11-47E6-9DB2-8E93EBAF8E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D88C-5C52-4206-976B-32A3FD57C5C1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32DD-8A11-47E6-9DB2-8E93EBAF8E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D88C-5C52-4206-976B-32A3FD57C5C1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32DD-8A11-47E6-9DB2-8E93EBAF8E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D88C-5C52-4206-976B-32A3FD57C5C1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32DD-8A11-47E6-9DB2-8E93EBAF8E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FD88C-5C52-4206-976B-32A3FD57C5C1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F32DD-8A11-47E6-9DB2-8E93EBAF8E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angularjs/" TargetMode="External"/><Relationship Id="rId2" Type="http://schemas.openxmlformats.org/officeDocument/2006/relationships/hyperlink" Target="https://docs.angularjs.org/gui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angular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pPr algn="l"/>
            <a:r>
              <a:rPr lang="en-US" dirty="0" err="1"/>
              <a:t>AngularJS</a:t>
            </a:r>
            <a:r>
              <a:rPr lang="en-US" dirty="0"/>
              <a:t> is an open source web </a:t>
            </a:r>
            <a:r>
              <a:rPr lang="en-US" dirty="0" smtClean="0"/>
              <a:t>application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/>
              <a:t>framework</a:t>
            </a:r>
            <a:r>
              <a:rPr lang="en-US" dirty="0" smtClean="0"/>
              <a:t>. With following main features :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657600" y="3581400"/>
            <a:ext cx="1295400" cy="1143000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Angular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69" idx="2"/>
            <a:endCxn id="4" idx="0"/>
          </p:cNvCxnSpPr>
          <p:nvPr/>
        </p:nvCxnSpPr>
        <p:spPr>
          <a:xfrm>
            <a:off x="4229100" y="2209800"/>
            <a:ext cx="762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84" idx="0"/>
          </p:cNvCxnSpPr>
          <p:nvPr/>
        </p:nvCxnSpPr>
        <p:spPr>
          <a:xfrm>
            <a:off x="4305300" y="4724400"/>
            <a:ext cx="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763294" y="2667000"/>
            <a:ext cx="799306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3"/>
          </p:cNvCxnSpPr>
          <p:nvPr/>
        </p:nvCxnSpPr>
        <p:spPr>
          <a:xfrm flipH="1">
            <a:off x="3200400" y="4557012"/>
            <a:ext cx="646907" cy="776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4" idx="6"/>
          </p:cNvCxnSpPr>
          <p:nvPr/>
        </p:nvCxnSpPr>
        <p:spPr>
          <a:xfrm flipH="1">
            <a:off x="4953000" y="4114800"/>
            <a:ext cx="12192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0" idx="3"/>
            <a:endCxn id="4" idx="2"/>
          </p:cNvCxnSpPr>
          <p:nvPr/>
        </p:nvCxnSpPr>
        <p:spPr>
          <a:xfrm>
            <a:off x="2590800" y="41529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4" idx="5"/>
          </p:cNvCxnSpPr>
          <p:nvPr/>
        </p:nvCxnSpPr>
        <p:spPr>
          <a:xfrm flipH="1" flipV="1">
            <a:off x="4763293" y="4557012"/>
            <a:ext cx="494507" cy="85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74" idx="2"/>
          </p:cNvCxnSpPr>
          <p:nvPr/>
        </p:nvCxnSpPr>
        <p:spPr>
          <a:xfrm>
            <a:off x="3009900" y="2743200"/>
            <a:ext cx="952500" cy="951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952998" y="3200400"/>
            <a:ext cx="1066802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2895600" y="4419600"/>
            <a:ext cx="8382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895600" y="3276600"/>
            <a:ext cx="838200" cy="624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4953002" y="4358388"/>
            <a:ext cx="914398" cy="518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581400" y="1828800"/>
            <a:ext cx="1295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 Binding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953000" y="2286000"/>
            <a:ext cx="1295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Providers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62200" y="2362200"/>
            <a:ext cx="1295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Scope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600200" y="2895600"/>
            <a:ext cx="12954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Dependency Injection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867400" y="2819400"/>
            <a:ext cx="1295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Validators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295400" y="3962400"/>
            <a:ext cx="1295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Filters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172200" y="3886200"/>
            <a:ext cx="1295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Directives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867400" y="4648200"/>
            <a:ext cx="1295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Controllers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181600" y="5410200"/>
            <a:ext cx="1295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Modules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657600" y="5867400"/>
            <a:ext cx="1295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Expression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743200" y="5334000"/>
            <a:ext cx="1295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Factories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00200" y="4724400"/>
            <a:ext cx="1295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Services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Dependency Injection(</a:t>
            </a:r>
            <a:r>
              <a:rPr lang="en-US" sz="4000" dirty="0" err="1" smtClean="0"/>
              <a:t>contd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8610600" cy="2819400"/>
          </a:xfrm>
        </p:spPr>
        <p:txBody>
          <a:bodyPr>
            <a:normAutofit fontScale="70000" lnSpcReduction="20000"/>
          </a:bodyPr>
          <a:lstStyle/>
          <a:p>
            <a:r>
              <a:rPr lang="en-US" sz="2600" b="1" dirty="0" smtClean="0"/>
              <a:t>value</a:t>
            </a:r>
            <a:r>
              <a:rPr lang="en-US" sz="2600" dirty="0" smtClean="0"/>
              <a:t> is simple </a:t>
            </a:r>
            <a:r>
              <a:rPr lang="en-US" sz="2600" dirty="0" err="1" smtClean="0"/>
              <a:t>javascript</a:t>
            </a:r>
            <a:r>
              <a:rPr lang="en-US" sz="2600" dirty="0" smtClean="0"/>
              <a:t> object and it is used to pass values to controller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600" dirty="0" err="1" smtClean="0"/>
              <a:t>var</a:t>
            </a:r>
            <a:r>
              <a:rPr lang="en-US" sz="2600" dirty="0" smtClean="0"/>
              <a:t> </a:t>
            </a:r>
            <a:r>
              <a:rPr lang="en-US" sz="2600" dirty="0" err="1" smtClean="0"/>
              <a:t>mainApp</a:t>
            </a:r>
            <a:r>
              <a:rPr lang="en-US" sz="2600" dirty="0" smtClean="0"/>
              <a:t> = </a:t>
            </a:r>
            <a:r>
              <a:rPr lang="en-US" sz="2600" dirty="0" err="1" smtClean="0"/>
              <a:t>angular.module</a:t>
            </a:r>
            <a:r>
              <a:rPr lang="en-US" sz="2600" dirty="0" smtClean="0"/>
              <a:t>('</a:t>
            </a:r>
            <a:r>
              <a:rPr lang="en-US" sz="2600" dirty="0" err="1" smtClean="0"/>
              <a:t>myApp</a:t>
            </a:r>
            <a:r>
              <a:rPr lang="en-US" sz="2600" dirty="0" smtClean="0"/>
              <a:t>', []);</a:t>
            </a:r>
          </a:p>
          <a:p>
            <a:pPr>
              <a:buNone/>
            </a:pPr>
            <a:r>
              <a:rPr lang="en-US" sz="2600" dirty="0" smtClean="0"/>
              <a:t>	</a:t>
            </a:r>
            <a:r>
              <a:rPr lang="en-US" sz="2600" dirty="0" err="1" smtClean="0"/>
              <a:t>mainApp.value</a:t>
            </a:r>
            <a:r>
              <a:rPr lang="en-US" sz="2600" dirty="0" smtClean="0"/>
              <a:t>("</a:t>
            </a:r>
            <a:r>
              <a:rPr lang="en-US" sz="2600" dirty="0" err="1" smtClean="0"/>
              <a:t>defaultInput</a:t>
            </a:r>
            <a:r>
              <a:rPr lang="en-US" sz="2600" dirty="0" smtClean="0"/>
              <a:t>", 5);</a:t>
            </a:r>
          </a:p>
          <a:p>
            <a:pPr>
              <a:buNone/>
            </a:pPr>
            <a:r>
              <a:rPr lang="en-US" sz="2600" dirty="0" smtClean="0"/>
              <a:t>	 </a:t>
            </a:r>
            <a:r>
              <a:rPr lang="en-US" sz="2600" dirty="0" err="1" smtClean="0"/>
              <a:t>mainApp.controller</a:t>
            </a:r>
            <a:r>
              <a:rPr lang="en-US" sz="2600" dirty="0" smtClean="0"/>
              <a:t>(' '</a:t>
            </a:r>
            <a:r>
              <a:rPr lang="en-US" sz="2600" dirty="0" err="1" smtClean="0"/>
              <a:t>CalcController</a:t>
            </a:r>
            <a:r>
              <a:rPr lang="en-US" sz="2600" dirty="0" smtClean="0"/>
              <a:t> ', function($scope, </a:t>
            </a:r>
            <a:r>
              <a:rPr lang="en-US" sz="2600" dirty="0" err="1" smtClean="0"/>
              <a:t>defaultInput</a:t>
            </a:r>
            <a:r>
              <a:rPr lang="en-US" sz="2600" dirty="0" smtClean="0"/>
              <a:t>) {</a:t>
            </a:r>
          </a:p>
          <a:p>
            <a:pPr>
              <a:buNone/>
            </a:pPr>
            <a:r>
              <a:rPr lang="en-US" sz="2600" dirty="0" smtClean="0"/>
              <a:t>	$</a:t>
            </a:r>
            <a:r>
              <a:rPr lang="en-US" sz="2600" dirty="0" err="1" smtClean="0"/>
              <a:t>scope.result</a:t>
            </a:r>
            <a:r>
              <a:rPr lang="en-US" sz="2600" dirty="0" smtClean="0"/>
              <a:t> = </a:t>
            </a:r>
            <a:r>
              <a:rPr lang="en-US" sz="2600" dirty="0" err="1" smtClean="0"/>
              <a:t>defaultInput</a:t>
            </a:r>
            <a:r>
              <a:rPr lang="en-US" sz="2600" dirty="0" smtClean="0"/>
              <a:t>*</a:t>
            </a:r>
            <a:r>
              <a:rPr lang="en-US" sz="2600" dirty="0" err="1" smtClean="0"/>
              <a:t>defaultInput</a:t>
            </a:r>
            <a:r>
              <a:rPr lang="en-US" sz="2600" dirty="0" smtClean="0"/>
              <a:t>;</a:t>
            </a:r>
          </a:p>
          <a:p>
            <a:pPr>
              <a:buNone/>
            </a:pPr>
            <a:r>
              <a:rPr lang="en-US" sz="2600" dirty="0" smtClean="0"/>
              <a:t>	}	</a:t>
            </a:r>
          </a:p>
          <a:p>
            <a:r>
              <a:rPr lang="en-US" sz="2600" dirty="0" err="1" smtClean="0"/>
              <a:t>In html :  {{result}}</a:t>
            </a:r>
          </a:p>
          <a:p>
            <a:r>
              <a:rPr lang="en-US" sz="2600" b="1" dirty="0" smtClean="0"/>
              <a:t>factory</a:t>
            </a:r>
            <a:r>
              <a:rPr lang="en-US" sz="2600" dirty="0" smtClean="0"/>
              <a:t> is a function which is used to return value. It creates value on demand whenever a service or controller requires. </a:t>
            </a:r>
            <a:r>
              <a:rPr lang="en-US" sz="2600" b="1" dirty="0" smtClean="0"/>
              <a:t>Service</a:t>
            </a:r>
            <a:r>
              <a:rPr lang="en-US" sz="2600" dirty="0" smtClean="0"/>
              <a:t> can be injected in controller.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4038600"/>
            <a:ext cx="4876800" cy="2667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err="1" smtClean="0"/>
              <a:t>mainApp.controller</a:t>
            </a:r>
            <a:r>
              <a:rPr lang="en-US" sz="1600" dirty="0" smtClean="0"/>
              <a:t>('</a:t>
            </a:r>
            <a:r>
              <a:rPr lang="en-US" sz="1600" dirty="0" err="1" smtClean="0"/>
              <a:t>CalcController</a:t>
            </a:r>
            <a:r>
              <a:rPr lang="en-US" sz="1600" dirty="0" smtClean="0"/>
              <a:t>', function($scope,</a:t>
            </a:r>
          </a:p>
          <a:p>
            <a:pPr>
              <a:buNone/>
            </a:pPr>
            <a:r>
              <a:rPr lang="en-US" sz="1600" dirty="0" err="1" smtClean="0"/>
              <a:t>CalcService</a:t>
            </a:r>
            <a:r>
              <a:rPr lang="en-US" sz="1600" dirty="0" smtClean="0"/>
              <a:t>, </a:t>
            </a:r>
            <a:r>
              <a:rPr lang="en-US" sz="1600" dirty="0" err="1" smtClean="0"/>
              <a:t>defaultInput</a:t>
            </a:r>
            <a:r>
              <a:rPr lang="en-US" sz="1600" dirty="0" smtClean="0"/>
              <a:t>) { </a:t>
            </a:r>
          </a:p>
          <a:p>
            <a:pPr>
              <a:buNone/>
            </a:pPr>
            <a:r>
              <a:rPr lang="en-US" sz="1600" dirty="0" smtClean="0"/>
              <a:t>	$</a:t>
            </a:r>
            <a:r>
              <a:rPr lang="en-US" sz="1600" dirty="0" err="1" smtClean="0"/>
              <a:t>scope.number</a:t>
            </a:r>
            <a:r>
              <a:rPr lang="en-US" sz="1600" dirty="0" smtClean="0"/>
              <a:t> = </a:t>
            </a:r>
            <a:r>
              <a:rPr lang="en-US" sz="1600" dirty="0" err="1" smtClean="0"/>
              <a:t>defaultInput</a:t>
            </a:r>
            <a:r>
              <a:rPr lang="en-US" sz="1600" dirty="0" smtClean="0"/>
              <a:t>; </a:t>
            </a:r>
          </a:p>
          <a:p>
            <a:pPr>
              <a:buNone/>
            </a:pPr>
            <a:r>
              <a:rPr lang="en-US" sz="1600" dirty="0" smtClean="0"/>
              <a:t>	$</a:t>
            </a:r>
            <a:r>
              <a:rPr lang="en-US" sz="1600" dirty="0" err="1" smtClean="0"/>
              <a:t>scope.result</a:t>
            </a:r>
            <a:r>
              <a:rPr lang="en-US" sz="1600" dirty="0" smtClean="0"/>
              <a:t> = </a:t>
            </a:r>
            <a:r>
              <a:rPr lang="en-US" sz="1600" dirty="0" err="1" smtClean="0"/>
              <a:t>CalcService.square</a:t>
            </a:r>
            <a:r>
              <a:rPr lang="en-US" sz="1600" dirty="0" smtClean="0"/>
              <a:t>($</a:t>
            </a:r>
            <a:r>
              <a:rPr lang="en-US" sz="1600" dirty="0" err="1" smtClean="0"/>
              <a:t>scope.number</a:t>
            </a:r>
            <a:r>
              <a:rPr lang="en-US" sz="1600" dirty="0" smtClean="0"/>
              <a:t>); </a:t>
            </a:r>
          </a:p>
          <a:p>
            <a:pPr>
              <a:buNone/>
            </a:pPr>
            <a:r>
              <a:rPr lang="en-US" sz="1600" dirty="0" smtClean="0"/>
              <a:t>	});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4041844"/>
            <a:ext cx="50292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mainApp.factory</a:t>
            </a:r>
            <a:r>
              <a:rPr lang="en-US" sz="1600" dirty="0" smtClean="0"/>
              <a:t>('</a:t>
            </a:r>
            <a:r>
              <a:rPr lang="en-US" sz="1600" dirty="0" err="1" smtClean="0"/>
              <a:t>MathFactory</a:t>
            </a:r>
            <a:r>
              <a:rPr lang="en-US" sz="1600" dirty="0" smtClean="0"/>
              <a:t>', function() {   </a:t>
            </a:r>
          </a:p>
          <a:p>
            <a:pPr lvl="1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var</a:t>
            </a:r>
            <a:r>
              <a:rPr lang="en-US" sz="1600" dirty="0" smtClean="0"/>
              <a:t> factory = {}; </a:t>
            </a:r>
          </a:p>
          <a:p>
            <a:pPr lvl="1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factory.multiply</a:t>
            </a:r>
            <a:r>
              <a:rPr lang="en-US" sz="1600" dirty="0" smtClean="0"/>
              <a:t> = function(a, b) { </a:t>
            </a:r>
          </a:p>
          <a:p>
            <a:pPr lvl="1">
              <a:buNone/>
            </a:pPr>
            <a:r>
              <a:rPr lang="en-US" sz="1600" dirty="0" smtClean="0"/>
              <a:t>	return a * b </a:t>
            </a:r>
          </a:p>
          <a:p>
            <a:pPr lvl="2">
              <a:buNone/>
            </a:pPr>
            <a:r>
              <a:rPr lang="en-US" sz="1600" dirty="0" smtClean="0"/>
              <a:t>} </a:t>
            </a:r>
          </a:p>
          <a:p>
            <a:pPr lvl="2">
              <a:buNone/>
            </a:pPr>
            <a:r>
              <a:rPr lang="en-US" sz="1600" dirty="0" smtClean="0"/>
              <a:t>return factory; </a:t>
            </a:r>
          </a:p>
          <a:p>
            <a:pPr lvl="1">
              <a:buNone/>
            </a:pPr>
            <a:r>
              <a:rPr lang="en-US" sz="1600" dirty="0" smtClean="0"/>
              <a:t>});</a:t>
            </a:r>
          </a:p>
          <a:p>
            <a:pPr>
              <a:buNone/>
            </a:pPr>
            <a:r>
              <a:rPr lang="en-US" sz="1600" dirty="0" err="1" smtClean="0"/>
              <a:t>mainApp.service</a:t>
            </a:r>
            <a:r>
              <a:rPr lang="en-US" sz="1600" dirty="0" smtClean="0"/>
              <a:t>('</a:t>
            </a:r>
            <a:r>
              <a:rPr lang="en-US" sz="1600" dirty="0" err="1" smtClean="0"/>
              <a:t>CalcService</a:t>
            </a:r>
            <a:r>
              <a:rPr lang="en-US" sz="1600" dirty="0" smtClean="0"/>
              <a:t>’ , function(</a:t>
            </a:r>
            <a:r>
              <a:rPr lang="en-US" sz="1600" dirty="0" err="1" smtClean="0"/>
              <a:t>MathService</a:t>
            </a:r>
            <a:r>
              <a:rPr lang="en-US" sz="1600" dirty="0" smtClean="0"/>
              <a:t>){ 	</a:t>
            </a:r>
            <a:r>
              <a:rPr lang="en-US" sz="1600" dirty="0" err="1" smtClean="0"/>
              <a:t>this.square</a:t>
            </a:r>
            <a:r>
              <a:rPr lang="en-US" sz="1600" dirty="0" smtClean="0"/>
              <a:t> = function(a) {</a:t>
            </a:r>
          </a:p>
          <a:p>
            <a:pPr lvl="1">
              <a:buNone/>
            </a:pPr>
            <a:r>
              <a:rPr lang="en-US" sz="1600" dirty="0" smtClean="0"/>
              <a:t> 	return </a:t>
            </a:r>
            <a:r>
              <a:rPr lang="en-US" sz="1600" dirty="0" err="1" smtClean="0"/>
              <a:t>MathFactory.multiply</a:t>
            </a:r>
            <a:r>
              <a:rPr lang="en-US" sz="1600" dirty="0" smtClean="0"/>
              <a:t>(</a:t>
            </a:r>
            <a:r>
              <a:rPr lang="en-US" sz="1600" dirty="0" err="1" smtClean="0"/>
              <a:t>a,a</a:t>
            </a:r>
            <a:r>
              <a:rPr lang="en-US" sz="1600" dirty="0" smtClean="0"/>
              <a:t>); </a:t>
            </a:r>
          </a:p>
          <a:p>
            <a:pPr lvl="1">
              <a:buNone/>
            </a:pPr>
            <a:r>
              <a:rPr lang="en-US" sz="1600" dirty="0" smtClean="0"/>
              <a:t>} 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Provider &amp; Routing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8610600" cy="5791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900" dirty="0" smtClean="0"/>
              <a:t>Provider is used by </a:t>
            </a:r>
            <a:r>
              <a:rPr lang="en-US" sz="1900" dirty="0" err="1" smtClean="0"/>
              <a:t>AngularJS</a:t>
            </a:r>
            <a:r>
              <a:rPr lang="en-US" sz="1900" dirty="0" smtClean="0"/>
              <a:t> internally to create services, factory etc. during </a:t>
            </a:r>
            <a:r>
              <a:rPr lang="en-US" sz="1900" dirty="0" err="1" smtClean="0"/>
              <a:t>config</a:t>
            </a:r>
            <a:r>
              <a:rPr lang="en-US" sz="1900" dirty="0" smtClean="0"/>
              <a:t> phase(phase during which </a:t>
            </a:r>
            <a:r>
              <a:rPr lang="en-US" sz="1900" dirty="0" err="1" smtClean="0"/>
              <a:t>AngularJS</a:t>
            </a:r>
            <a:r>
              <a:rPr lang="en-US" sz="1900" dirty="0" smtClean="0"/>
              <a:t> bootstraps itself).</a:t>
            </a:r>
          </a:p>
          <a:p>
            <a:pPr>
              <a:lnSpc>
                <a:spcPct val="90000"/>
              </a:lnSpc>
            </a:pPr>
            <a:r>
              <a:rPr lang="en-US" sz="1900" dirty="0" err="1" smtClean="0"/>
              <a:t>Eg</a:t>
            </a:r>
            <a:r>
              <a:rPr lang="en-US" sz="1900" dirty="0" smtClean="0"/>
              <a:t>:       </a:t>
            </a:r>
            <a:r>
              <a:rPr lang="en-US" sz="1900" dirty="0" err="1" smtClean="0"/>
              <a:t>var</a:t>
            </a:r>
            <a:r>
              <a:rPr lang="en-US" sz="1900" dirty="0" smtClean="0"/>
              <a:t> </a:t>
            </a:r>
            <a:r>
              <a:rPr lang="en-US" sz="1900" dirty="0" err="1" smtClean="0"/>
              <a:t>mainApp</a:t>
            </a:r>
            <a:r>
              <a:rPr lang="en-US" sz="1900" dirty="0" smtClean="0"/>
              <a:t> = </a:t>
            </a:r>
            <a:r>
              <a:rPr lang="en-US" sz="1900" dirty="0" err="1" smtClean="0"/>
              <a:t>angular.module</a:t>
            </a:r>
            <a:r>
              <a:rPr lang="en-US" sz="1900" dirty="0" smtClean="0"/>
              <a:t>("</a:t>
            </a:r>
            <a:r>
              <a:rPr lang="en-US" sz="1900" dirty="0" err="1" smtClean="0"/>
              <a:t>mainApp</a:t>
            </a:r>
            <a:r>
              <a:rPr lang="en-US" sz="1900" dirty="0" smtClean="0"/>
              <a:t>", []); </a:t>
            </a:r>
          </a:p>
          <a:p>
            <a:pPr>
              <a:lnSpc>
                <a:spcPct val="90000"/>
              </a:lnSpc>
              <a:buNone/>
            </a:pPr>
            <a:r>
              <a:rPr lang="en-US" sz="1900" dirty="0" smtClean="0"/>
              <a:t>       	</a:t>
            </a:r>
            <a:r>
              <a:rPr lang="en-US" sz="1900" dirty="0" err="1" smtClean="0"/>
              <a:t>mainApp.config</a:t>
            </a:r>
            <a:r>
              <a:rPr lang="en-US" sz="1900" dirty="0" smtClean="0"/>
              <a:t>(function($provide) { </a:t>
            </a:r>
          </a:p>
          <a:p>
            <a:pPr>
              <a:lnSpc>
                <a:spcPct val="90000"/>
              </a:lnSpc>
              <a:buNone/>
            </a:pPr>
            <a:r>
              <a:rPr lang="en-US" sz="1900" dirty="0" smtClean="0"/>
              <a:t>      		$</a:t>
            </a:r>
            <a:r>
              <a:rPr lang="en-US" sz="1900" dirty="0" err="1" smtClean="0"/>
              <a:t>provide.provider</a:t>
            </a:r>
            <a:r>
              <a:rPr lang="en-US" sz="1900" dirty="0" smtClean="0"/>
              <a:t>('</a:t>
            </a:r>
            <a:r>
              <a:rPr lang="en-US" sz="1900" dirty="0" err="1" smtClean="0"/>
              <a:t>MathService</a:t>
            </a:r>
            <a:r>
              <a:rPr lang="en-US" sz="1900" dirty="0" smtClean="0"/>
              <a:t>', function() { </a:t>
            </a:r>
          </a:p>
          <a:p>
            <a:pPr>
              <a:lnSpc>
                <a:spcPct val="90000"/>
              </a:lnSpc>
              <a:buNone/>
            </a:pPr>
            <a:r>
              <a:rPr lang="en-US" sz="1900" dirty="0" smtClean="0"/>
              <a:t>      		</a:t>
            </a:r>
            <a:r>
              <a:rPr lang="en-US" sz="1900" dirty="0" err="1" smtClean="0"/>
              <a:t>this.$get</a:t>
            </a:r>
            <a:r>
              <a:rPr lang="en-US" sz="1900" dirty="0" smtClean="0"/>
              <a:t> = function() { //define factory method };  });  });</a:t>
            </a:r>
          </a:p>
          <a:p>
            <a:pPr>
              <a:lnSpc>
                <a:spcPct val="90000"/>
              </a:lnSpc>
            </a:pPr>
            <a:r>
              <a:rPr lang="en-US" sz="1900" dirty="0" smtClean="0"/>
              <a:t>Application routes in Angular are declared via the $</a:t>
            </a:r>
            <a:r>
              <a:rPr lang="en-US" sz="1900" dirty="0" err="1" smtClean="0"/>
              <a:t>routeProvider</a:t>
            </a:r>
            <a:r>
              <a:rPr lang="en-US" sz="1900" dirty="0" smtClean="0"/>
              <a:t>, which is the provider of the $route service</a:t>
            </a:r>
          </a:p>
          <a:p>
            <a:pPr fontAlgn="base"/>
            <a:r>
              <a:rPr lang="en-US" sz="1900" dirty="0" err="1" smtClean="0"/>
              <a:t>Eg</a:t>
            </a:r>
            <a:r>
              <a:rPr lang="en-US" sz="1900" dirty="0" smtClean="0"/>
              <a:t>:  	 </a:t>
            </a:r>
            <a:r>
              <a:rPr lang="en-US" sz="1900" dirty="0" err="1" smtClean="0"/>
              <a:t>mainApp.config</a:t>
            </a:r>
            <a:r>
              <a:rPr lang="en-US" sz="1900" dirty="0" smtClean="0"/>
              <a:t>(['$</a:t>
            </a:r>
            <a:r>
              <a:rPr lang="en-US" sz="1900" dirty="0" err="1" smtClean="0"/>
              <a:t>routeProvider</a:t>
            </a:r>
            <a:r>
              <a:rPr lang="en-US" sz="1900" dirty="0" smtClean="0"/>
              <a:t>',</a:t>
            </a:r>
          </a:p>
          <a:p>
            <a:pPr fontAlgn="base">
              <a:buNone/>
            </a:pPr>
            <a:r>
              <a:rPr lang="en-US" sz="1900" dirty="0" smtClean="0"/>
              <a:t>  		function($</a:t>
            </a:r>
            <a:r>
              <a:rPr lang="en-US" sz="1900" dirty="0" err="1" smtClean="0"/>
              <a:t>routeProvider</a:t>
            </a:r>
            <a:r>
              <a:rPr lang="en-US" sz="1900" dirty="0" smtClean="0"/>
              <a:t>) {</a:t>
            </a:r>
          </a:p>
          <a:p>
            <a:pPr fontAlgn="base">
              <a:buNone/>
            </a:pPr>
            <a:r>
              <a:rPr lang="en-US" sz="1900" dirty="0" smtClean="0"/>
              <a:t>    		$</a:t>
            </a:r>
            <a:r>
              <a:rPr lang="en-US" sz="1900" dirty="0" err="1" smtClean="0"/>
              <a:t>routeProvider.when</a:t>
            </a:r>
            <a:r>
              <a:rPr lang="en-US" sz="1900" dirty="0" smtClean="0"/>
              <a:t>('/</a:t>
            </a:r>
            <a:r>
              <a:rPr lang="en-US" sz="1900" dirty="0" err="1" smtClean="0"/>
              <a:t>addOrder</a:t>
            </a:r>
            <a:r>
              <a:rPr lang="en-US" sz="1900" dirty="0" smtClean="0"/>
              <a:t>', {</a:t>
            </a:r>
          </a:p>
          <a:p>
            <a:pPr fontAlgn="base">
              <a:buNone/>
            </a:pPr>
            <a:r>
              <a:rPr lang="en-US" sz="1900" dirty="0" smtClean="0"/>
              <a:t>       	 </a:t>
            </a:r>
            <a:r>
              <a:rPr lang="en-US" sz="1900" dirty="0" err="1" smtClean="0"/>
              <a:t>templateUrl</a:t>
            </a:r>
            <a:r>
              <a:rPr lang="en-US" sz="1900" dirty="0" smtClean="0"/>
              <a:t>: 'templates/add-order.html',</a:t>
            </a:r>
          </a:p>
          <a:p>
            <a:pPr fontAlgn="base">
              <a:buNone/>
            </a:pPr>
            <a:r>
              <a:rPr lang="en-US" sz="1900" dirty="0" smtClean="0"/>
              <a:t>        	controller: '</a:t>
            </a:r>
            <a:r>
              <a:rPr lang="en-US" sz="1900" dirty="0" err="1" smtClean="0"/>
              <a:t>AddOrderController</a:t>
            </a:r>
            <a:r>
              <a:rPr lang="en-US" sz="1900" dirty="0" smtClean="0"/>
              <a:t>'</a:t>
            </a:r>
          </a:p>
          <a:p>
            <a:pPr fontAlgn="base">
              <a:buNone/>
            </a:pPr>
            <a:r>
              <a:rPr lang="en-US" sz="1900" dirty="0" smtClean="0"/>
              <a:t>      		}).when('/</a:t>
            </a:r>
            <a:r>
              <a:rPr lang="en-US" sz="1900" dirty="0" err="1" smtClean="0"/>
              <a:t>showOrders</a:t>
            </a:r>
            <a:r>
              <a:rPr lang="en-US" sz="1900" dirty="0" smtClean="0"/>
              <a:t>', {</a:t>
            </a:r>
          </a:p>
          <a:p>
            <a:pPr fontAlgn="base">
              <a:buNone/>
            </a:pPr>
            <a:r>
              <a:rPr lang="en-US" sz="1900" dirty="0" smtClean="0"/>
              <a:t>        	</a:t>
            </a:r>
            <a:r>
              <a:rPr lang="en-US" sz="1900" dirty="0" err="1" smtClean="0"/>
              <a:t>templateUrl</a:t>
            </a:r>
            <a:r>
              <a:rPr lang="en-US" sz="1900" dirty="0" smtClean="0"/>
              <a:t>: 'templates/show-orders.html',</a:t>
            </a:r>
          </a:p>
          <a:p>
            <a:pPr fontAlgn="base">
              <a:buNone/>
            </a:pPr>
            <a:r>
              <a:rPr lang="en-US" sz="1900" dirty="0" smtClean="0"/>
              <a:t>        	controller: '</a:t>
            </a:r>
            <a:r>
              <a:rPr lang="en-US" sz="1900" dirty="0" err="1" smtClean="0"/>
              <a:t>ShowOrdersController</a:t>
            </a:r>
            <a:r>
              <a:rPr lang="en-US" sz="1900" dirty="0" smtClean="0"/>
              <a:t>'</a:t>
            </a:r>
          </a:p>
          <a:p>
            <a:pPr fontAlgn="base">
              <a:buNone/>
            </a:pPr>
            <a:r>
              <a:rPr lang="en-US" sz="1900" dirty="0" smtClean="0"/>
              <a:t>      		}).otherwise({</a:t>
            </a:r>
          </a:p>
          <a:p>
            <a:pPr fontAlgn="base">
              <a:buNone/>
            </a:pPr>
            <a:r>
              <a:rPr lang="en-US" sz="1900" dirty="0" smtClean="0"/>
              <a:t>        	</a:t>
            </a:r>
            <a:r>
              <a:rPr lang="en-US" sz="1900" dirty="0" err="1" smtClean="0"/>
              <a:t>redirectTo</a:t>
            </a:r>
            <a:r>
              <a:rPr lang="en-US" sz="1900" dirty="0" smtClean="0"/>
              <a:t>: '/</a:t>
            </a:r>
            <a:r>
              <a:rPr lang="en-US" sz="1900" dirty="0" err="1" smtClean="0"/>
              <a:t>addOrder</a:t>
            </a:r>
            <a:r>
              <a:rPr lang="en-US" sz="1900" dirty="0" smtClean="0"/>
              <a:t>'</a:t>
            </a:r>
          </a:p>
          <a:p>
            <a:pPr fontAlgn="base">
              <a:buNone/>
            </a:pPr>
            <a:r>
              <a:rPr lang="en-US" sz="1900" dirty="0" smtClean="0"/>
              <a:t>     		 });</a:t>
            </a:r>
          </a:p>
          <a:p>
            <a:pPr fontAlgn="base">
              <a:buNone/>
            </a:pPr>
            <a:r>
              <a:rPr lang="en-US" sz="1900" dirty="0" smtClean="0"/>
              <a:t>  		}]);</a:t>
            </a:r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/>
              <a:t>Scope is an object that refers to the application model.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7800" y="2029691"/>
          <a:ext cx="8839200" cy="472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600"/>
                <a:gridCol w="4419600"/>
              </a:tblGrid>
              <a:tr h="4724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 err="1" smtClean="0"/>
                        <a:t>Eg</a:t>
                      </a:r>
                      <a:r>
                        <a:rPr lang="en-US" sz="1200" b="1" dirty="0" smtClean="0"/>
                        <a:t>:</a:t>
                      </a:r>
                    </a:p>
                    <a:p>
                      <a:pPr>
                        <a:buNone/>
                      </a:pPr>
                      <a:endParaRPr lang="en-US" sz="1200" dirty="0" smtClean="0"/>
                    </a:p>
                    <a:p>
                      <a:pPr>
                        <a:buNone/>
                      </a:pPr>
                      <a:r>
                        <a:rPr lang="en-US" sz="1200" dirty="0" smtClean="0"/>
                        <a:t>&lt;!DOCTYPE html&gt;</a:t>
                      </a:r>
                    </a:p>
                    <a:p>
                      <a:pPr>
                        <a:buNone/>
                      </a:pPr>
                      <a:r>
                        <a:rPr lang="en-US" sz="1200" dirty="0" smtClean="0"/>
                        <a:t>&lt;html&gt;</a:t>
                      </a:r>
                    </a:p>
                    <a:p>
                      <a:pPr>
                        <a:buNone/>
                      </a:pPr>
                      <a:r>
                        <a:rPr lang="en-US" sz="1200" dirty="0" smtClean="0"/>
                        <a:t>&lt;script </a:t>
                      </a:r>
                      <a:r>
                        <a:rPr lang="en-US" sz="1200" dirty="0" err="1" smtClean="0"/>
                        <a:t>src</a:t>
                      </a:r>
                      <a:r>
                        <a:rPr lang="en-US" sz="1200" dirty="0" smtClean="0"/>
                        <a:t>="http://ajax.googleapis.com/ajax/libs/angularjs/1.4.8/angular.min.js"&gt;&lt;/script&gt;</a:t>
                      </a:r>
                    </a:p>
                    <a:p>
                      <a:pPr>
                        <a:buNone/>
                      </a:pPr>
                      <a:r>
                        <a:rPr lang="en-US" sz="1200" dirty="0" smtClean="0"/>
                        <a:t>&lt;body&gt;</a:t>
                      </a:r>
                    </a:p>
                    <a:p>
                      <a:pPr>
                        <a:buNone/>
                      </a:pPr>
                      <a:r>
                        <a:rPr lang="en-US" sz="1200" dirty="0" smtClean="0"/>
                        <a:t>&lt;div </a:t>
                      </a:r>
                      <a:r>
                        <a:rPr lang="en-US" sz="1200" dirty="0" err="1" smtClean="0"/>
                        <a:t>ng</a:t>
                      </a:r>
                      <a:r>
                        <a:rPr lang="en-US" sz="1200" dirty="0" smtClean="0"/>
                        <a:t>-app="</a:t>
                      </a:r>
                      <a:r>
                        <a:rPr lang="en-US" sz="1200" dirty="0" err="1" smtClean="0"/>
                        <a:t>myApp</a:t>
                      </a:r>
                      <a:r>
                        <a:rPr lang="en-US" sz="1200" dirty="0" smtClean="0"/>
                        <a:t>" </a:t>
                      </a:r>
                      <a:r>
                        <a:rPr lang="en-US" sz="1200" dirty="0" err="1" smtClean="0"/>
                        <a:t>ng</a:t>
                      </a:r>
                      <a:r>
                        <a:rPr lang="en-US" sz="1200" dirty="0" smtClean="0"/>
                        <a:t>-controller="</a:t>
                      </a:r>
                      <a:r>
                        <a:rPr lang="en-US" sz="1200" dirty="0" err="1" smtClean="0"/>
                        <a:t>personCtrl</a:t>
                      </a:r>
                      <a:r>
                        <a:rPr lang="en-US" sz="1200" dirty="0" smtClean="0"/>
                        <a:t>"&gt;</a:t>
                      </a:r>
                    </a:p>
                    <a:p>
                      <a:pPr>
                        <a:buNone/>
                      </a:pPr>
                      <a:r>
                        <a:rPr lang="en-US" sz="1200" dirty="0" smtClean="0"/>
                        <a:t>First Name: &lt;input type="text" </a:t>
                      </a:r>
                      <a:r>
                        <a:rPr lang="en-US" sz="1200" dirty="0" err="1" smtClean="0"/>
                        <a:t>ng</a:t>
                      </a:r>
                      <a:r>
                        <a:rPr lang="en-US" sz="1200" dirty="0" smtClean="0"/>
                        <a:t>-model="</a:t>
                      </a:r>
                      <a:r>
                        <a:rPr lang="en-US" sz="1200" dirty="0" err="1" smtClean="0"/>
                        <a:t>firstName</a:t>
                      </a:r>
                      <a:r>
                        <a:rPr lang="en-US" sz="1200" dirty="0" smtClean="0"/>
                        <a:t>"&gt;&lt;</a:t>
                      </a:r>
                      <a:r>
                        <a:rPr lang="en-US" sz="1200" dirty="0" err="1" smtClean="0"/>
                        <a:t>br</a:t>
                      </a:r>
                      <a:r>
                        <a:rPr lang="en-US" sz="1200" dirty="0" smtClean="0"/>
                        <a:t>&gt;</a:t>
                      </a:r>
                    </a:p>
                    <a:p>
                      <a:pPr>
                        <a:buNone/>
                      </a:pPr>
                      <a:r>
                        <a:rPr lang="en-US" sz="1200" dirty="0" smtClean="0"/>
                        <a:t>Last Name: &lt;input type="text" </a:t>
                      </a:r>
                      <a:r>
                        <a:rPr lang="en-US" sz="1200" dirty="0" err="1" smtClean="0"/>
                        <a:t>ng</a:t>
                      </a:r>
                      <a:r>
                        <a:rPr lang="en-US" sz="1200" dirty="0" smtClean="0"/>
                        <a:t>-model="</a:t>
                      </a:r>
                      <a:r>
                        <a:rPr lang="en-US" sz="1200" dirty="0" err="1" smtClean="0"/>
                        <a:t>lastName</a:t>
                      </a:r>
                      <a:r>
                        <a:rPr lang="en-US" sz="1200" dirty="0" smtClean="0"/>
                        <a:t>"&gt;&lt;</a:t>
                      </a:r>
                      <a:r>
                        <a:rPr lang="en-US" sz="1200" dirty="0" err="1" smtClean="0"/>
                        <a:t>br</a:t>
                      </a:r>
                      <a:r>
                        <a:rPr lang="en-US" sz="1200" dirty="0" smtClean="0"/>
                        <a:t>&gt;</a:t>
                      </a:r>
                    </a:p>
                    <a:p>
                      <a:pPr>
                        <a:buNone/>
                      </a:pPr>
                      <a:r>
                        <a:rPr lang="en-US" sz="1200" dirty="0" smtClean="0"/>
                        <a:t>&lt;</a:t>
                      </a:r>
                      <a:r>
                        <a:rPr lang="en-US" sz="1200" dirty="0" err="1" smtClean="0"/>
                        <a:t>br</a:t>
                      </a:r>
                      <a:r>
                        <a:rPr lang="en-US" sz="1200" dirty="0" smtClean="0"/>
                        <a:t>&gt;</a:t>
                      </a:r>
                    </a:p>
                    <a:p>
                      <a:pPr>
                        <a:buNone/>
                      </a:pPr>
                      <a:r>
                        <a:rPr lang="en-US" sz="1200" dirty="0" smtClean="0"/>
                        <a:t>Full Name: {{</a:t>
                      </a:r>
                      <a:r>
                        <a:rPr lang="en-US" sz="1200" dirty="0" err="1" smtClean="0"/>
                        <a:t>fullName</a:t>
                      </a:r>
                      <a:r>
                        <a:rPr lang="en-US" sz="1200" dirty="0" smtClean="0"/>
                        <a:t>()}}</a:t>
                      </a:r>
                    </a:p>
                    <a:p>
                      <a:pPr>
                        <a:buNone/>
                      </a:pPr>
                      <a:r>
                        <a:rPr lang="en-US" sz="1200" dirty="0" smtClean="0"/>
                        <a:t>&lt;/div&gt;</a:t>
                      </a:r>
                    </a:p>
                    <a:p>
                      <a:pPr>
                        <a:buNone/>
                      </a:pPr>
                      <a:r>
                        <a:rPr lang="en-US" sz="1200" dirty="0" smtClean="0"/>
                        <a:t>&lt;/body&gt;</a:t>
                      </a:r>
                    </a:p>
                    <a:p>
                      <a:pPr>
                        <a:buNone/>
                      </a:pPr>
                      <a:r>
                        <a:rPr lang="en-US" sz="1200" dirty="0" smtClean="0"/>
                        <a:t>&lt;/html&gt;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r>
                        <a:rPr lang="en-US" sz="1200" dirty="0" err="1" smtClean="0">
                          <a:solidFill>
                            <a:sysClr val="windowText" lastClr="000000"/>
                          </a:solidFill>
                        </a:rPr>
                        <a:t>var</a:t>
                      </a: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 app = </a:t>
                      </a:r>
                      <a:r>
                        <a:rPr lang="en-US" sz="1200" dirty="0" err="1" smtClean="0">
                          <a:solidFill>
                            <a:sysClr val="windowText" lastClr="000000"/>
                          </a:solidFill>
                        </a:rPr>
                        <a:t>angular.module</a:t>
                      </a: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en-US" sz="1200" dirty="0" err="1" smtClean="0">
                          <a:solidFill>
                            <a:sysClr val="windowText" lastClr="000000"/>
                          </a:solidFill>
                        </a:rPr>
                        <a:t>myApp</a:t>
                      </a: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', []);</a:t>
                      </a:r>
                    </a:p>
                    <a:p>
                      <a:r>
                        <a:rPr lang="en-US" sz="1200" dirty="0" err="1" smtClean="0">
                          <a:solidFill>
                            <a:sysClr val="windowText" lastClr="000000"/>
                          </a:solidFill>
                        </a:rPr>
                        <a:t>app.controller</a:t>
                      </a: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en-US" sz="1200" dirty="0" err="1" smtClean="0">
                          <a:solidFill>
                            <a:sysClr val="windowText" lastClr="000000"/>
                          </a:solidFill>
                        </a:rPr>
                        <a:t>personCtrl</a:t>
                      </a: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', function($scope) {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    $</a:t>
                      </a:r>
                      <a:r>
                        <a:rPr lang="en-US" sz="1200" dirty="0" err="1" smtClean="0">
                          <a:solidFill>
                            <a:sysClr val="windowText" lastClr="000000"/>
                          </a:solidFill>
                        </a:rPr>
                        <a:t>scope.firstName</a:t>
                      </a: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 = "John";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    $</a:t>
                      </a:r>
                      <a:r>
                        <a:rPr lang="en-US" sz="1200" dirty="0" err="1" smtClean="0">
                          <a:solidFill>
                            <a:sysClr val="windowText" lastClr="000000"/>
                          </a:solidFill>
                        </a:rPr>
                        <a:t>scope.lastName</a:t>
                      </a: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 = "Doe";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    $</a:t>
                      </a:r>
                      <a:r>
                        <a:rPr lang="en-US" sz="1200" dirty="0" err="1" smtClean="0">
                          <a:solidFill>
                            <a:sysClr val="windowText" lastClr="000000"/>
                          </a:solidFill>
                        </a:rPr>
                        <a:t>scope.fullName</a:t>
                      </a: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 = function() {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        return $</a:t>
                      </a:r>
                      <a:r>
                        <a:rPr lang="en-US" sz="1200" dirty="0" err="1" smtClean="0">
                          <a:solidFill>
                            <a:sysClr val="windowText" lastClr="000000"/>
                          </a:solidFill>
                        </a:rPr>
                        <a:t>scope.firstName</a:t>
                      </a: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 + " " + $</a:t>
                      </a:r>
                      <a:r>
                        <a:rPr lang="en-US" sz="1200" dirty="0" err="1" smtClean="0">
                          <a:solidFill>
                            <a:sysClr val="windowText" lastClr="000000"/>
                          </a:solidFill>
                        </a:rPr>
                        <a:t>scope.lastName</a:t>
                      </a: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;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    };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});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sz="1900" dirty="0" smtClean="0"/>
              <a:t>Scope are controllers specific. If we defines nested controllers then child controller will inherit the scope of its parent controller.</a:t>
            </a:r>
          </a:p>
          <a:p>
            <a:endParaRPr lang="en-US" sz="1900" dirty="0" smtClean="0"/>
          </a:p>
          <a:p>
            <a:endParaRPr lang="en-US" sz="1900" dirty="0" smtClean="0"/>
          </a:p>
          <a:p>
            <a:endParaRPr lang="en-US" sz="1900" dirty="0" smtClean="0"/>
          </a:p>
          <a:p>
            <a:endParaRPr lang="en-US" sz="1900" dirty="0" smtClean="0"/>
          </a:p>
          <a:p>
            <a:endParaRPr lang="en-US" sz="1900" dirty="0" smtClean="0"/>
          </a:p>
          <a:p>
            <a:endParaRPr lang="en-US" sz="1900" dirty="0" smtClean="0"/>
          </a:p>
          <a:p>
            <a:endParaRPr lang="en-US" sz="1900" dirty="0" smtClean="0"/>
          </a:p>
          <a:p>
            <a:endParaRPr lang="en-US" sz="1900" dirty="0" smtClean="0"/>
          </a:p>
          <a:p>
            <a:endParaRPr lang="en-US" sz="19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709" y="1676400"/>
          <a:ext cx="9116291" cy="466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8764"/>
                <a:gridCol w="3434432"/>
                <a:gridCol w="2643095"/>
              </a:tblGrid>
              <a:tr h="43780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&lt;html&gt;</a:t>
                      </a:r>
                    </a:p>
                    <a:p>
                      <a:r>
                        <a:rPr lang="en-US" sz="1200" dirty="0" smtClean="0"/>
                        <a:t>   &lt;head&gt;</a:t>
                      </a:r>
                    </a:p>
                    <a:p>
                      <a:r>
                        <a:rPr lang="en-US" sz="1200" dirty="0" smtClean="0"/>
                        <a:t>      &lt;title&gt;Angular JS Forms&lt;/title&gt;</a:t>
                      </a:r>
                    </a:p>
                    <a:p>
                      <a:r>
                        <a:rPr lang="en-US" sz="1200" dirty="0" smtClean="0"/>
                        <a:t>   &lt;/head&gt;   </a:t>
                      </a:r>
                    </a:p>
                    <a:p>
                      <a:r>
                        <a:rPr lang="en-US" sz="1200" dirty="0" smtClean="0"/>
                        <a:t>   &lt;body&gt;</a:t>
                      </a:r>
                    </a:p>
                    <a:p>
                      <a:r>
                        <a:rPr lang="en-US" sz="1200" dirty="0" smtClean="0"/>
                        <a:t>      &lt;h2&gt;</a:t>
                      </a:r>
                      <a:r>
                        <a:rPr lang="en-US" sz="1200" dirty="0" err="1" smtClean="0"/>
                        <a:t>AngularJS</a:t>
                      </a:r>
                      <a:r>
                        <a:rPr lang="en-US" sz="1200" dirty="0" smtClean="0"/>
                        <a:t> Sample Application&lt;/h2&gt;</a:t>
                      </a:r>
                    </a:p>
                    <a:p>
                      <a:r>
                        <a:rPr lang="en-US" sz="1200" dirty="0" smtClean="0"/>
                        <a:t>         &lt;div </a:t>
                      </a:r>
                      <a:r>
                        <a:rPr lang="en-US" sz="1200" dirty="0" err="1" smtClean="0"/>
                        <a:t>ng</a:t>
                      </a:r>
                      <a:r>
                        <a:rPr lang="en-US" sz="1200" dirty="0" smtClean="0"/>
                        <a:t>-app = "</a:t>
                      </a:r>
                      <a:r>
                        <a:rPr lang="en-US" sz="1200" dirty="0" err="1" smtClean="0"/>
                        <a:t>mainApp</a:t>
                      </a:r>
                      <a:r>
                        <a:rPr lang="en-US" sz="1200" dirty="0" smtClean="0"/>
                        <a:t>" </a:t>
                      </a:r>
                      <a:r>
                        <a:rPr lang="en-US" sz="1200" dirty="0" err="1" smtClean="0"/>
                        <a:t>ng</a:t>
                      </a:r>
                      <a:r>
                        <a:rPr lang="en-US" sz="1200" dirty="0" smtClean="0"/>
                        <a:t>-controller = "</a:t>
                      </a:r>
                      <a:r>
                        <a:rPr lang="en-US" sz="1200" dirty="0" err="1" smtClean="0"/>
                        <a:t>shapeController</a:t>
                      </a:r>
                      <a:r>
                        <a:rPr lang="en-US" sz="1200" dirty="0" smtClean="0"/>
                        <a:t>"&gt;</a:t>
                      </a:r>
                    </a:p>
                    <a:p>
                      <a:r>
                        <a:rPr lang="en-US" sz="1200" dirty="0" smtClean="0"/>
                        <a:t>         &lt;p&gt;{{message}} &lt;</a:t>
                      </a:r>
                      <a:r>
                        <a:rPr lang="en-US" sz="1200" dirty="0" err="1" smtClean="0"/>
                        <a:t>br</a:t>
                      </a:r>
                      <a:r>
                        <a:rPr lang="en-US" sz="1200" dirty="0" smtClean="0"/>
                        <a:t>/&gt; {{type}} &lt;/p&gt;</a:t>
                      </a:r>
                    </a:p>
                    <a:p>
                      <a:r>
                        <a:rPr lang="en-US" sz="1200" dirty="0" smtClean="0"/>
                        <a:t>                  &lt;div </a:t>
                      </a:r>
                      <a:r>
                        <a:rPr lang="en-US" sz="1200" dirty="0" err="1" smtClean="0"/>
                        <a:t>ng</a:t>
                      </a:r>
                      <a:r>
                        <a:rPr lang="en-US" sz="1200" dirty="0" smtClean="0"/>
                        <a:t>-controller = "</a:t>
                      </a:r>
                      <a:r>
                        <a:rPr lang="en-US" sz="1200" dirty="0" err="1" smtClean="0"/>
                        <a:t>circleController</a:t>
                      </a:r>
                      <a:r>
                        <a:rPr lang="en-US" sz="1200" dirty="0" smtClean="0"/>
                        <a:t>"&gt;</a:t>
                      </a:r>
                    </a:p>
                    <a:p>
                      <a:r>
                        <a:rPr lang="en-US" sz="1200" dirty="0" smtClean="0"/>
                        <a:t>            &lt;p&gt;{{message}} &lt;</a:t>
                      </a:r>
                      <a:r>
                        <a:rPr lang="en-US" sz="1200" dirty="0" err="1" smtClean="0"/>
                        <a:t>br</a:t>
                      </a:r>
                      <a:r>
                        <a:rPr lang="en-US" sz="1200" dirty="0" smtClean="0"/>
                        <a:t>/&gt; {{type}} &lt;/p&gt;</a:t>
                      </a:r>
                    </a:p>
                    <a:p>
                      <a:r>
                        <a:rPr lang="en-US" sz="1200" dirty="0" smtClean="0"/>
                        <a:t>         &lt;/div&gt;</a:t>
                      </a:r>
                    </a:p>
                    <a:p>
                      <a:r>
                        <a:rPr lang="en-US" sz="1200" dirty="0" smtClean="0"/>
                        <a:t>                  &lt;div </a:t>
                      </a:r>
                      <a:r>
                        <a:rPr lang="en-US" sz="1200" dirty="0" err="1" smtClean="0"/>
                        <a:t>ng</a:t>
                      </a:r>
                      <a:r>
                        <a:rPr lang="en-US" sz="1200" dirty="0" smtClean="0"/>
                        <a:t>-controller = "</a:t>
                      </a:r>
                      <a:r>
                        <a:rPr lang="en-US" sz="1200" dirty="0" err="1" smtClean="0"/>
                        <a:t>squareController</a:t>
                      </a:r>
                      <a:r>
                        <a:rPr lang="en-US" sz="1200" dirty="0" smtClean="0"/>
                        <a:t>"&gt;</a:t>
                      </a:r>
                    </a:p>
                    <a:p>
                      <a:r>
                        <a:rPr lang="en-US" sz="1200" dirty="0" smtClean="0"/>
                        <a:t>            &lt;p&gt;{{message}} &lt;</a:t>
                      </a:r>
                      <a:r>
                        <a:rPr lang="en-US" sz="1200" dirty="0" err="1" smtClean="0"/>
                        <a:t>br</a:t>
                      </a:r>
                      <a:r>
                        <a:rPr lang="en-US" sz="1200" dirty="0" smtClean="0"/>
                        <a:t>/&gt; {{type}} &lt;/p&gt;</a:t>
                      </a:r>
                    </a:p>
                    <a:p>
                      <a:r>
                        <a:rPr lang="en-US" sz="1200" dirty="0" smtClean="0"/>
                        <a:t>         &lt;/div&gt;		</a:t>
                      </a:r>
                    </a:p>
                    <a:p>
                      <a:r>
                        <a:rPr lang="en-US" sz="1200" dirty="0" smtClean="0"/>
                        <a:t>      &lt;/div&gt;         </a:t>
                      </a:r>
                    </a:p>
                    <a:p>
                      <a:r>
                        <a:rPr lang="en-US" sz="1200" dirty="0" smtClean="0"/>
                        <a:t>   &lt;/body&gt;</a:t>
                      </a:r>
                    </a:p>
                    <a:p>
                      <a:r>
                        <a:rPr lang="en-US" sz="1200" dirty="0" smtClean="0"/>
                        <a:t>&lt;/html&gt;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&lt;script </a:t>
                      </a:r>
                      <a:r>
                        <a:rPr lang="en-US" sz="1200" dirty="0" err="1" smtClean="0"/>
                        <a:t>src</a:t>
                      </a:r>
                      <a:r>
                        <a:rPr lang="en-US" sz="1200" dirty="0" smtClean="0"/>
                        <a:t> = "http://ajax.googleapis.com/ajax/libs/angularjs/1.3.14/angular.min.js"&gt;&lt;/script&gt;</a:t>
                      </a:r>
                    </a:p>
                    <a:p>
                      <a:r>
                        <a:rPr lang="en-US" sz="1200" dirty="0" smtClean="0"/>
                        <a:t>      </a:t>
                      </a:r>
                    </a:p>
                    <a:p>
                      <a:r>
                        <a:rPr lang="en-US" sz="1200" dirty="0" smtClean="0"/>
                        <a:t>      &lt;script&gt;</a:t>
                      </a:r>
                    </a:p>
                    <a:p>
                      <a:r>
                        <a:rPr lang="en-US" sz="1200" dirty="0" smtClean="0"/>
                        <a:t>         </a:t>
                      </a:r>
                      <a:r>
                        <a:rPr lang="en-US" sz="1200" dirty="0" err="1" smtClean="0"/>
                        <a:t>var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mainApp</a:t>
                      </a:r>
                      <a:r>
                        <a:rPr lang="en-US" sz="1200" dirty="0" smtClean="0"/>
                        <a:t> = </a:t>
                      </a:r>
                      <a:r>
                        <a:rPr lang="en-US" sz="1200" dirty="0" err="1" smtClean="0"/>
                        <a:t>angular.module</a:t>
                      </a:r>
                      <a:r>
                        <a:rPr lang="en-US" sz="1200" dirty="0" smtClean="0"/>
                        <a:t>("</a:t>
                      </a:r>
                      <a:r>
                        <a:rPr lang="en-US" sz="1200" dirty="0" err="1" smtClean="0"/>
                        <a:t>mainApp</a:t>
                      </a:r>
                      <a:r>
                        <a:rPr lang="en-US" sz="1200" dirty="0" smtClean="0"/>
                        <a:t>", []);</a:t>
                      </a:r>
                    </a:p>
                    <a:p>
                      <a:r>
                        <a:rPr lang="en-US" sz="1200" dirty="0" smtClean="0"/>
                        <a:t>         </a:t>
                      </a:r>
                    </a:p>
                    <a:p>
                      <a:r>
                        <a:rPr lang="en-US" sz="1200" dirty="0" smtClean="0"/>
                        <a:t>         </a:t>
                      </a:r>
                      <a:r>
                        <a:rPr lang="en-US" sz="1200" dirty="0" err="1" smtClean="0"/>
                        <a:t>mainApp.controller</a:t>
                      </a:r>
                      <a:r>
                        <a:rPr lang="en-US" sz="1200" dirty="0" smtClean="0"/>
                        <a:t>("</a:t>
                      </a:r>
                      <a:r>
                        <a:rPr lang="en-US" sz="1200" dirty="0" err="1" smtClean="0"/>
                        <a:t>shapeController</a:t>
                      </a:r>
                      <a:r>
                        <a:rPr lang="en-US" sz="1200" dirty="0" smtClean="0"/>
                        <a:t>", function($scope) {</a:t>
                      </a:r>
                    </a:p>
                    <a:p>
                      <a:r>
                        <a:rPr lang="en-US" sz="1200" dirty="0" smtClean="0"/>
                        <a:t>            $</a:t>
                      </a:r>
                      <a:r>
                        <a:rPr lang="en-US" sz="1200" dirty="0" err="1" smtClean="0"/>
                        <a:t>scope.message</a:t>
                      </a:r>
                      <a:r>
                        <a:rPr lang="en-US" sz="1200" dirty="0" smtClean="0"/>
                        <a:t> = "In shape controller";</a:t>
                      </a:r>
                    </a:p>
                    <a:p>
                      <a:r>
                        <a:rPr lang="en-US" sz="1200" dirty="0" smtClean="0"/>
                        <a:t>            $</a:t>
                      </a:r>
                      <a:r>
                        <a:rPr lang="en-US" sz="1200" dirty="0" err="1" smtClean="0"/>
                        <a:t>scope.type</a:t>
                      </a:r>
                      <a:r>
                        <a:rPr lang="en-US" sz="1200" dirty="0" smtClean="0"/>
                        <a:t> = "Shape";</a:t>
                      </a:r>
                    </a:p>
                    <a:p>
                      <a:r>
                        <a:rPr lang="en-US" sz="1200" dirty="0" smtClean="0"/>
                        <a:t>         });</a:t>
                      </a:r>
                    </a:p>
                    <a:p>
                      <a:r>
                        <a:rPr lang="en-US" sz="1200" dirty="0" smtClean="0"/>
                        <a:t>         </a:t>
                      </a:r>
                    </a:p>
                    <a:p>
                      <a:r>
                        <a:rPr lang="en-US" sz="1200" dirty="0" smtClean="0"/>
                        <a:t>         </a:t>
                      </a:r>
                      <a:r>
                        <a:rPr lang="en-US" sz="1200" dirty="0" err="1" smtClean="0"/>
                        <a:t>mainApp.controller</a:t>
                      </a:r>
                      <a:r>
                        <a:rPr lang="en-US" sz="1200" dirty="0" smtClean="0"/>
                        <a:t>("</a:t>
                      </a:r>
                      <a:r>
                        <a:rPr lang="en-US" sz="1200" dirty="0" err="1" smtClean="0"/>
                        <a:t>circleController</a:t>
                      </a:r>
                      <a:r>
                        <a:rPr lang="en-US" sz="1200" dirty="0" smtClean="0"/>
                        <a:t>", function($scope) {</a:t>
                      </a:r>
                    </a:p>
                    <a:p>
                      <a:r>
                        <a:rPr lang="en-US" sz="1200" dirty="0" smtClean="0"/>
                        <a:t>            $</a:t>
                      </a:r>
                      <a:r>
                        <a:rPr lang="en-US" sz="1200" dirty="0" err="1" smtClean="0"/>
                        <a:t>scope.message</a:t>
                      </a:r>
                      <a:r>
                        <a:rPr lang="en-US" sz="1200" dirty="0" smtClean="0"/>
                        <a:t> = "In circle controller";</a:t>
                      </a:r>
                    </a:p>
                    <a:p>
                      <a:r>
                        <a:rPr lang="en-US" sz="1200" dirty="0" smtClean="0"/>
                        <a:t>         });</a:t>
                      </a:r>
                    </a:p>
                    <a:p>
                      <a:r>
                        <a:rPr lang="en-US" sz="1200" dirty="0" smtClean="0"/>
                        <a:t>         </a:t>
                      </a:r>
                    </a:p>
                    <a:p>
                      <a:r>
                        <a:rPr lang="en-US" sz="1200" dirty="0" smtClean="0"/>
                        <a:t>         </a:t>
                      </a:r>
                      <a:r>
                        <a:rPr lang="en-US" sz="1200" dirty="0" err="1" smtClean="0"/>
                        <a:t>mainApp.controller</a:t>
                      </a:r>
                      <a:r>
                        <a:rPr lang="en-US" sz="1200" dirty="0" smtClean="0"/>
                        <a:t>("</a:t>
                      </a:r>
                      <a:r>
                        <a:rPr lang="en-US" sz="1200" dirty="0" err="1" smtClean="0"/>
                        <a:t>squareController</a:t>
                      </a:r>
                      <a:r>
                        <a:rPr lang="en-US" sz="1200" dirty="0" smtClean="0"/>
                        <a:t>", function($scope) {</a:t>
                      </a:r>
                    </a:p>
                    <a:p>
                      <a:r>
                        <a:rPr lang="en-US" sz="1200" dirty="0" smtClean="0"/>
                        <a:t>            $</a:t>
                      </a:r>
                      <a:r>
                        <a:rPr lang="en-US" sz="1200" dirty="0" err="1" smtClean="0"/>
                        <a:t>scope.message</a:t>
                      </a:r>
                      <a:r>
                        <a:rPr lang="en-US" sz="1200" dirty="0" smtClean="0"/>
                        <a:t> = "In square controller";</a:t>
                      </a:r>
                    </a:p>
                    <a:p>
                      <a:r>
                        <a:rPr lang="en-US" sz="1200" dirty="0" smtClean="0"/>
                        <a:t>            $</a:t>
                      </a:r>
                      <a:r>
                        <a:rPr lang="en-US" sz="1200" dirty="0" err="1" smtClean="0"/>
                        <a:t>scope.type</a:t>
                      </a:r>
                      <a:r>
                        <a:rPr lang="en-US" sz="1200" dirty="0" smtClean="0"/>
                        <a:t> = "Square";</a:t>
                      </a:r>
                    </a:p>
                    <a:p>
                      <a:r>
                        <a:rPr lang="en-US" sz="1200" dirty="0" smtClean="0"/>
                        <a:t>         });</a:t>
                      </a:r>
                    </a:p>
                    <a:p>
                      <a:r>
                        <a:rPr lang="en-US" sz="1200" dirty="0" smtClean="0"/>
                        <a:t>			</a:t>
                      </a:r>
                    </a:p>
                    <a:p>
                      <a:r>
                        <a:rPr lang="en-US" sz="1200" dirty="0" smtClean="0"/>
                        <a:t>      &lt;/script&gt;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AngularJS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Sample Application</a:t>
                      </a:r>
                    </a:p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shape controller </a:t>
                      </a:r>
                      <a:b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Shape</a:t>
                      </a:r>
                    </a:p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circle controller </a:t>
                      </a:r>
                      <a:b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Shape</a:t>
                      </a:r>
                    </a:p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square controller </a:t>
                      </a:r>
                      <a:b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Square</a:t>
                      </a:r>
                    </a:p>
                    <a:p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51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399"/>
            <a:ext cx="8229600" cy="5652655"/>
          </a:xfrm>
        </p:spPr>
        <p:txBody>
          <a:bodyPr>
            <a:normAutofit fontScale="92500" lnSpcReduction="20000"/>
          </a:bodyPr>
          <a:lstStyle/>
          <a:p>
            <a:r>
              <a:rPr lang="en-US" sz="1900" b="1" dirty="0" smtClean="0"/>
              <a:t>All applications have a $</a:t>
            </a:r>
            <a:r>
              <a:rPr lang="en-US" sz="1900" b="1" dirty="0" err="1" smtClean="0"/>
              <a:t>rootScope</a:t>
            </a:r>
            <a:r>
              <a:rPr lang="en-US" sz="1900" b="1" dirty="0" smtClean="0"/>
              <a:t> which is the scope created on the HTML element that contains the </a:t>
            </a:r>
            <a:r>
              <a:rPr lang="en-US" sz="1900" b="1" dirty="0" err="1" smtClean="0"/>
              <a:t>ng</a:t>
            </a:r>
            <a:r>
              <a:rPr lang="en-US" sz="1900" b="1" dirty="0" smtClean="0"/>
              <a:t>-app directive</a:t>
            </a:r>
            <a:r>
              <a:rPr lang="en-US" sz="1900" b="1" dirty="0" smtClean="0"/>
              <a:t>.</a:t>
            </a:r>
            <a:endParaRPr lang="en-US" sz="1600" b="1" dirty="0" smtClean="0"/>
          </a:p>
          <a:p>
            <a:pPr>
              <a:buNone/>
            </a:pPr>
            <a:r>
              <a:rPr lang="en-US" sz="1600" dirty="0" smtClean="0"/>
              <a:t>	The </a:t>
            </a:r>
            <a:r>
              <a:rPr lang="en-US" sz="1600" dirty="0" err="1" smtClean="0"/>
              <a:t>rootScope</a:t>
            </a:r>
            <a:r>
              <a:rPr lang="en-US" sz="1600" dirty="0" smtClean="0"/>
              <a:t> is available in the entire application.</a:t>
            </a:r>
          </a:p>
          <a:p>
            <a:pPr>
              <a:buNone/>
            </a:pPr>
            <a:r>
              <a:rPr lang="en-US" sz="1600" dirty="0" smtClean="0"/>
              <a:t>	If a variable has the same name in both the current scope and in the </a:t>
            </a:r>
            <a:r>
              <a:rPr lang="en-US" sz="1600" dirty="0" err="1" smtClean="0"/>
              <a:t>rootScope</a:t>
            </a:r>
            <a:r>
              <a:rPr lang="en-US" sz="1600" dirty="0" smtClean="0"/>
              <a:t>, the application use the one in the current scope.</a:t>
            </a:r>
          </a:p>
          <a:p>
            <a:r>
              <a:rPr lang="en-US" sz="1600" b="1" dirty="0" smtClean="0"/>
              <a:t>Scopes can propagate events in similar fashion to DOM events. The event can be broadcasted to the scope children or emitted to scope parents.</a:t>
            </a:r>
          </a:p>
          <a:p>
            <a:r>
              <a:rPr lang="en-US" sz="1600" b="1" dirty="0" smtClean="0"/>
              <a:t>Some common methods provided by scope object are :</a:t>
            </a:r>
          </a:p>
          <a:p>
            <a:pPr lvl="1"/>
            <a:r>
              <a:rPr lang="en-US" sz="1500" dirty="0" smtClean="0"/>
              <a:t>$watch(</a:t>
            </a:r>
            <a:r>
              <a:rPr lang="en-US" sz="1500" dirty="0" err="1" smtClean="0"/>
              <a:t>watchExpression</a:t>
            </a:r>
            <a:r>
              <a:rPr lang="en-US" sz="1500" dirty="0" smtClean="0"/>
              <a:t>, listener, [</a:t>
            </a:r>
            <a:r>
              <a:rPr lang="en-US" sz="1500" dirty="0" err="1" smtClean="0"/>
              <a:t>objectEquality</a:t>
            </a:r>
            <a:r>
              <a:rPr lang="en-US" sz="1500" dirty="0" smtClean="0"/>
              <a:t>]);</a:t>
            </a:r>
          </a:p>
          <a:p>
            <a:pPr>
              <a:buNone/>
            </a:pPr>
            <a:r>
              <a:rPr lang="en-US" sz="1500" dirty="0" smtClean="0"/>
              <a:t>		Registers a listener callback to be executed whenever the </a:t>
            </a:r>
            <a:r>
              <a:rPr lang="en-US" sz="1500" dirty="0" err="1" smtClean="0"/>
              <a:t>watchExpression</a:t>
            </a:r>
            <a:r>
              <a:rPr lang="en-US" sz="1500" dirty="0" smtClean="0"/>
              <a:t> changes.</a:t>
            </a:r>
          </a:p>
          <a:p>
            <a:pPr lvl="1"/>
            <a:r>
              <a:rPr lang="en-US" sz="1500" dirty="0" smtClean="0"/>
              <a:t>$destroy();</a:t>
            </a:r>
          </a:p>
          <a:p>
            <a:pPr lvl="1">
              <a:buNone/>
            </a:pPr>
            <a:r>
              <a:rPr lang="en-US" sz="1500" dirty="0" smtClean="0"/>
              <a:t>	Removes the current scope (and all of its children) from the parent scope.</a:t>
            </a:r>
          </a:p>
          <a:p>
            <a:pPr lvl="1"/>
            <a:r>
              <a:rPr lang="en-US" sz="1500" dirty="0" smtClean="0"/>
              <a:t>$apply([exp]);</a:t>
            </a:r>
          </a:p>
          <a:p>
            <a:pPr lvl="1">
              <a:buNone/>
            </a:pPr>
            <a:r>
              <a:rPr lang="en-US" sz="1500" dirty="0" smtClean="0"/>
              <a:t>	$apply() is used to execute an expression in angular from outside of the angular framework. (For example from browser DOM events, </a:t>
            </a:r>
            <a:r>
              <a:rPr lang="en-US" sz="1500" dirty="0" err="1" smtClean="0"/>
              <a:t>setTimeout</a:t>
            </a:r>
            <a:r>
              <a:rPr lang="en-US" sz="1500" dirty="0" smtClean="0"/>
              <a:t>, XHR or third party libraries). </a:t>
            </a:r>
          </a:p>
          <a:p>
            <a:pPr lvl="1"/>
            <a:r>
              <a:rPr lang="en-US" sz="1500" dirty="0" smtClean="0"/>
              <a:t>$emit(name, </a:t>
            </a:r>
            <a:r>
              <a:rPr lang="en-US" sz="1500" dirty="0" err="1" smtClean="0"/>
              <a:t>args</a:t>
            </a:r>
            <a:r>
              <a:rPr lang="en-US" sz="1500" dirty="0" smtClean="0"/>
              <a:t>);</a:t>
            </a:r>
          </a:p>
          <a:p>
            <a:pPr lvl="1">
              <a:buNone/>
            </a:pPr>
            <a:r>
              <a:rPr lang="en-US" sz="1500" dirty="0" smtClean="0"/>
              <a:t>	Dispatches an event name upwards through the scope hierarchy notifying the registered $</a:t>
            </a:r>
            <a:r>
              <a:rPr lang="en-US" sz="1500" dirty="0" err="1" smtClean="0"/>
              <a:t>rootScope.Scope</a:t>
            </a:r>
            <a:r>
              <a:rPr lang="en-US" sz="1500" dirty="0" smtClean="0"/>
              <a:t> listeners.</a:t>
            </a:r>
          </a:p>
          <a:p>
            <a:pPr lvl="1"/>
            <a:r>
              <a:rPr lang="en-US" sz="1500" dirty="0" smtClean="0"/>
              <a:t>$broadcast(name, </a:t>
            </a:r>
            <a:r>
              <a:rPr lang="en-US" sz="1500" dirty="0" err="1" smtClean="0"/>
              <a:t>args</a:t>
            </a:r>
            <a:r>
              <a:rPr lang="en-US" sz="1500" dirty="0" smtClean="0"/>
              <a:t>);</a:t>
            </a:r>
          </a:p>
          <a:p>
            <a:pPr lvl="1">
              <a:buNone/>
            </a:pPr>
            <a:r>
              <a:rPr lang="en-US" sz="1500" dirty="0" smtClean="0"/>
              <a:t>	Dispatches an event name downwards to all child scopes (and their children) notifying the registered $</a:t>
            </a:r>
            <a:r>
              <a:rPr lang="en-US" sz="1500" dirty="0" err="1" smtClean="0"/>
              <a:t>rootScope.Scope</a:t>
            </a:r>
            <a:r>
              <a:rPr lang="en-US" sz="1500" dirty="0" smtClean="0"/>
              <a:t> listeners.</a:t>
            </a:r>
          </a:p>
          <a:p>
            <a:pPr>
              <a:buNone/>
            </a:pP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sz="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Data-binding in Angular apps is the automatic synchronization of data between the model and view components. </a:t>
            </a:r>
          </a:p>
          <a:p>
            <a:r>
              <a:rPr lang="en-US" sz="1800" dirty="0" smtClean="0"/>
              <a:t>The view is a projection of the model at all times. When the model changes, the view reflects the change, and vice versa.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b="1" dirty="0" smtClean="0"/>
          </a:p>
          <a:p>
            <a:endParaRPr lang="en-US" sz="1800" b="1" dirty="0" smtClean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50" y="2438400"/>
            <a:ext cx="40005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159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A filter formats the value of an expression for display to the user. </a:t>
            </a:r>
          </a:p>
          <a:p>
            <a:r>
              <a:rPr lang="en-US" sz="1800" dirty="0" smtClean="0"/>
              <a:t>They can be used in view templates, controllers or services.</a:t>
            </a:r>
          </a:p>
          <a:p>
            <a:r>
              <a:rPr lang="en-US" sz="1800" dirty="0" smtClean="0"/>
              <a:t>Using filters in view templates</a:t>
            </a:r>
          </a:p>
          <a:p>
            <a:pPr lvl="1"/>
            <a:r>
              <a:rPr lang="en-US" sz="1400" dirty="0" smtClean="0"/>
              <a:t>{{ expression | filter }}</a:t>
            </a:r>
          </a:p>
          <a:p>
            <a:pPr lvl="1"/>
            <a:r>
              <a:rPr lang="en-US" sz="1400" dirty="0" smtClean="0"/>
              <a:t>{{ expression | filter1 | filter2 | ... }} – chaining filters</a:t>
            </a:r>
          </a:p>
          <a:p>
            <a:pPr lvl="1"/>
            <a:r>
              <a:rPr lang="en-US" sz="1400" dirty="0" smtClean="0"/>
              <a:t>{{ expression | filter:argument1:argument2:... }} – filter with arguments.</a:t>
            </a:r>
          </a:p>
          <a:p>
            <a:r>
              <a:rPr lang="en-US" sz="1800" dirty="0" smtClean="0"/>
              <a:t>Using filters in controllers, services, and directives</a:t>
            </a:r>
          </a:p>
          <a:p>
            <a:pPr>
              <a:buNone/>
            </a:pPr>
            <a:r>
              <a:rPr lang="en-US" sz="1400" dirty="0" smtClean="0"/>
              <a:t>	For this, inject a dependency with the name &lt;</a:t>
            </a:r>
            <a:r>
              <a:rPr lang="en-US" sz="1400" dirty="0" err="1" smtClean="0"/>
              <a:t>filterName</a:t>
            </a:r>
            <a:r>
              <a:rPr lang="en-US" sz="1400" dirty="0" smtClean="0"/>
              <a:t>&gt;Filter into your controller/service/directive. E.g. a filter called number is injected by using the dependency </a:t>
            </a:r>
            <a:r>
              <a:rPr lang="en-US" sz="1400" dirty="0" err="1" smtClean="0"/>
              <a:t>numberFilter</a:t>
            </a:r>
            <a:r>
              <a:rPr lang="en-US" sz="1400" dirty="0" smtClean="0"/>
              <a:t>. The injected argument is a function that takes the value to format as first argument, and filter parameters starting with the second argument.</a:t>
            </a:r>
            <a:endParaRPr lang="en-US" sz="1800" dirty="0" smtClean="0"/>
          </a:p>
          <a:p>
            <a:r>
              <a:rPr lang="en-US" sz="1800" dirty="0" smtClean="0"/>
              <a:t>Common filters provided by angular to transform data are:</a:t>
            </a:r>
          </a:p>
          <a:p>
            <a:pPr lvl="1"/>
            <a:r>
              <a:rPr lang="en-US" sz="1400" b="1" dirty="0" smtClean="0"/>
              <a:t>currency</a:t>
            </a:r>
            <a:r>
              <a:rPr lang="en-US" sz="1400" dirty="0" smtClean="0"/>
              <a:t> Format a number to a currency format.</a:t>
            </a:r>
          </a:p>
          <a:p>
            <a:pPr lvl="1"/>
            <a:r>
              <a:rPr lang="en-US" sz="1400" b="1" dirty="0" smtClean="0"/>
              <a:t>date</a:t>
            </a:r>
            <a:r>
              <a:rPr lang="en-US" sz="1400" dirty="0" smtClean="0"/>
              <a:t> Format a date to a specified format.</a:t>
            </a:r>
          </a:p>
          <a:p>
            <a:pPr lvl="1"/>
            <a:r>
              <a:rPr lang="en-US" sz="1400" b="1" dirty="0" smtClean="0"/>
              <a:t>filter</a:t>
            </a:r>
            <a:r>
              <a:rPr lang="en-US" sz="1400" dirty="0" smtClean="0"/>
              <a:t> Select a subset of items from an array.</a:t>
            </a:r>
          </a:p>
          <a:p>
            <a:pPr lvl="1"/>
            <a:r>
              <a:rPr lang="en-US" sz="1400" b="1" dirty="0" err="1" smtClean="0"/>
              <a:t>json</a:t>
            </a:r>
            <a:r>
              <a:rPr lang="en-US" sz="1400" dirty="0" smtClean="0"/>
              <a:t> Format an object to a JSON string.</a:t>
            </a:r>
          </a:p>
          <a:p>
            <a:pPr lvl="1"/>
            <a:r>
              <a:rPr lang="en-US" sz="1400" b="1" dirty="0" err="1" smtClean="0"/>
              <a:t>limitTo</a:t>
            </a:r>
            <a:r>
              <a:rPr lang="en-US" sz="1400" dirty="0" smtClean="0"/>
              <a:t> Limits an array/string, into a specified number of elements/characters.</a:t>
            </a:r>
          </a:p>
          <a:p>
            <a:pPr lvl="1"/>
            <a:r>
              <a:rPr lang="en-US" sz="1400" b="1" dirty="0" smtClean="0"/>
              <a:t>lowercase</a:t>
            </a:r>
            <a:r>
              <a:rPr lang="en-US" sz="1400" dirty="0" smtClean="0"/>
              <a:t> Format a string to lower case.</a:t>
            </a:r>
          </a:p>
          <a:p>
            <a:pPr lvl="1"/>
            <a:r>
              <a:rPr lang="en-US" sz="1400" b="1" dirty="0" smtClean="0"/>
              <a:t>number</a:t>
            </a:r>
            <a:r>
              <a:rPr lang="en-US" sz="1400" dirty="0" smtClean="0"/>
              <a:t> Format a number to a string.</a:t>
            </a:r>
          </a:p>
          <a:p>
            <a:pPr lvl="1"/>
            <a:r>
              <a:rPr lang="en-US" sz="1400" b="1" dirty="0" err="1" smtClean="0"/>
              <a:t>orderBy</a:t>
            </a:r>
            <a:r>
              <a:rPr lang="en-US" sz="1400" dirty="0" smtClean="0"/>
              <a:t> Orders an array by an expression.</a:t>
            </a:r>
          </a:p>
          <a:p>
            <a:pPr lvl="1"/>
            <a:r>
              <a:rPr lang="en-US" sz="1400" b="1" dirty="0" smtClean="0"/>
              <a:t>uppercase</a:t>
            </a:r>
            <a:r>
              <a:rPr lang="en-US" sz="1400" dirty="0" smtClean="0"/>
              <a:t> Format a string to upper case.</a:t>
            </a:r>
          </a:p>
          <a:p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159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36" y="4800600"/>
            <a:ext cx="5400964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1619" y="924560"/>
          <a:ext cx="8859981" cy="3571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7983"/>
                <a:gridCol w="4301998"/>
              </a:tblGrid>
              <a:tr h="35712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&lt;div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-controller="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MyController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&lt;input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-model="greeting" type="text"&gt;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No filter: {{greeting}}&lt;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Reverse: {{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greeting|reverse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}}&lt;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Reverse + uppercase: {{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greeting|reverse:true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}}&lt;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Reverse, filtered in controller: {{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filteredGreeting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}}&lt;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&lt;/div&gt;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angular.module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myReverseFilterApp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[]) .filter('reverse', function() {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function(input, uppercase) {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 = input || '';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out = "";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for (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input.length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out =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input.charAt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out;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} // conditional based on optional argument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(uppercase)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out =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out.toUpperCase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out; };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}) .controller('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MyController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['$scope', '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reverseFilter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function($scope,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reverseFilter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scope.greeting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'hello';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scope.filteredGreeting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reverseFilter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($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scope.greeting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}]);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7159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Forms and </a:t>
            </a:r>
            <a:r>
              <a:rPr lang="en-US" dirty="0" err="1" smtClean="0"/>
              <a:t>Validators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62600"/>
          </a:xfrm>
        </p:spPr>
        <p:txBody>
          <a:bodyPr>
            <a:normAutofit/>
          </a:bodyPr>
          <a:lstStyle/>
          <a:p>
            <a:pPr lvl="1"/>
            <a:r>
              <a:rPr lang="en-US" sz="1400" dirty="0" smtClean="0"/>
              <a:t>Simple forms</a:t>
            </a:r>
          </a:p>
          <a:p>
            <a:pPr lvl="1">
              <a:buNone/>
            </a:pPr>
            <a:endParaRPr lang="en-US" sz="1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1619" y="960120"/>
          <a:ext cx="8859981" cy="399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6581"/>
                <a:gridCol w="4343400"/>
              </a:tblGrid>
              <a:tr h="38760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&lt;div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-controller="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ExampleController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"&gt; 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&lt;form 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novalidate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class="simple-form"&gt; 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Name: &lt;input type="text"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-model="user.name" /&gt;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/&gt; 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E-mail: &lt;input type="email"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-model="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user.email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/&gt;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/&gt; 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Gender: &lt;input type="radio"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-model="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user.gender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value="male" /&gt;male 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&lt;input type="radio"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-model="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user.gender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value="female" /&gt;female&lt;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/&gt;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&lt;input type="button"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-click="reset()" value="Reset" /&gt; &lt;input type="submit"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-click="update(user)" value="Save" /&gt;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&lt;/form&gt; 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&lt;pre&gt;user = {{user |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}}&lt;/pre&gt; 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&lt;pre&gt;master = {{master |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}}&lt;/pre&gt; 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&lt;/div&gt;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angular.module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formExample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[]) .controller('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ExampleController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['$scope', function($scope)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scope.master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{};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scope.update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function(user) {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scope.master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angular.copy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(user); 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scope.reset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function() { 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scope.user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angular.copy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($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scope.master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};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scope.reset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}]);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4267200"/>
            <a:ext cx="3657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7159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Forms and </a:t>
            </a:r>
            <a:r>
              <a:rPr lang="en-US" dirty="0" err="1" smtClean="0"/>
              <a:t>Validators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626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Using CSS classes</a:t>
            </a:r>
          </a:p>
          <a:p>
            <a:pPr lvl="1">
              <a:buNone/>
            </a:pPr>
            <a:endParaRPr lang="en-US" sz="1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1619" y="990600"/>
          <a:ext cx="885998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8204"/>
                <a:gridCol w="2895888"/>
                <a:gridCol w="2895888"/>
              </a:tblGrid>
              <a:tr h="38760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&lt;div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-controller="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ExampleController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"&gt; &lt;form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novalidate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class="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-form"&gt;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Name: &lt;input type="text"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-model="user.name" </a:t>
                      </a: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required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/&gt;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E-mail: &lt;input type="email"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-model="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user.email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/&gt;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/&gt;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Gender: &lt;input type="radio"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-model="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user.gender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value="male" /&gt;male &lt;input type="radio"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-model="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user.gender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value="female" /&gt;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female&lt;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/&gt;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&lt;input type="button"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-click="reset()" value="Reset" /&gt;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&lt;input type="submit"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-click="update(user)" value="Save" /&gt;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&lt;/form&gt;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&lt;pre&gt;user = {{user |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}}&lt;/pre&gt;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&lt;pre&gt;master = {{master |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}}&lt;/pre&gt;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&lt;/div&gt; </a:t>
                      </a: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-form input.ng-invalid.ng-touched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background-color: #FA787E;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-form input.ng-valid.ng-touched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background-color: #78FA89;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angular.module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formExample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[]) .controller('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ExampleController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['$scope', function($scope)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scope.master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{};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scope.update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function(user) { $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scope.master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angular.copy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(user);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scope.reset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function() {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scope.user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angular.copy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($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scope.master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};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scope.reset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}]); </a:t>
                      </a: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419600"/>
            <a:ext cx="4038600" cy="213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Directive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AngularJS</a:t>
            </a:r>
            <a:r>
              <a:rPr lang="en-US" sz="1800" dirty="0" smtClean="0"/>
              <a:t> directives are used to extend HTML. Starts with </a:t>
            </a:r>
            <a:r>
              <a:rPr lang="en-US" sz="1800" dirty="0" err="1" smtClean="0"/>
              <a:t>ng</a:t>
            </a:r>
            <a:r>
              <a:rPr lang="en-US" sz="1800" dirty="0" smtClean="0"/>
              <a:t>- prefix. A Directive is a marker on a HTML tag that tells Angular to run or reference some JavaScript code.</a:t>
            </a:r>
          </a:p>
          <a:p>
            <a:r>
              <a:rPr lang="en-US" sz="1800" dirty="0" err="1" smtClean="0"/>
              <a:t>ng</a:t>
            </a:r>
            <a:r>
              <a:rPr lang="en-US" sz="1800" dirty="0" smtClean="0"/>
              <a:t>-app − This directive starts an </a:t>
            </a:r>
            <a:r>
              <a:rPr lang="en-US" sz="1800" dirty="0" err="1" smtClean="0"/>
              <a:t>AngularJS</a:t>
            </a:r>
            <a:r>
              <a:rPr lang="en-US" sz="1800" dirty="0" smtClean="0"/>
              <a:t> Application, load modules.</a:t>
            </a:r>
          </a:p>
          <a:p>
            <a:r>
              <a:rPr lang="en-US" sz="1800" dirty="0" err="1" smtClean="0"/>
              <a:t>ng</a:t>
            </a:r>
            <a:r>
              <a:rPr lang="en-US" sz="1800" dirty="0" smtClean="0"/>
              <a:t>-init − This directive initializes application data </a:t>
            </a:r>
            <a:r>
              <a:rPr lang="en-US" sz="1800" dirty="0" err="1" smtClean="0"/>
              <a:t>eg</a:t>
            </a:r>
            <a:r>
              <a:rPr lang="en-US" sz="1800" dirty="0" smtClean="0"/>
              <a:t>: initialize array</a:t>
            </a:r>
          </a:p>
          <a:p>
            <a:r>
              <a:rPr lang="en-US" sz="1800" dirty="0" err="1" smtClean="0"/>
              <a:t>ng</a:t>
            </a:r>
            <a:r>
              <a:rPr lang="en-US" sz="1800" dirty="0" smtClean="0"/>
              <a:t>-model − This directive defines the model that is variable to be used in </a:t>
            </a:r>
            <a:r>
              <a:rPr lang="en-US" sz="1800" dirty="0" err="1" smtClean="0"/>
              <a:t>AngularJS</a:t>
            </a:r>
            <a:r>
              <a:rPr lang="en-US" sz="1800" dirty="0" smtClean="0"/>
              <a:t>. </a:t>
            </a:r>
            <a:r>
              <a:rPr lang="en-US" sz="1800" dirty="0" err="1" smtClean="0"/>
              <a:t>Eg</a:t>
            </a:r>
            <a:r>
              <a:rPr lang="en-US" sz="1800" dirty="0" smtClean="0"/>
              <a:t>: &lt;p&gt;Enter your Name: &lt;input type = "text" </a:t>
            </a:r>
            <a:r>
              <a:rPr lang="en-US" sz="1800" dirty="0" err="1" smtClean="0"/>
              <a:t>ng</a:t>
            </a:r>
            <a:r>
              <a:rPr lang="en-US" sz="1800" dirty="0" smtClean="0"/>
              <a:t>-model = "name"&gt;&lt;/p&gt; , can be used like {{name}} or &lt;p </a:t>
            </a:r>
            <a:r>
              <a:rPr lang="en-US" sz="1800" dirty="0" err="1" smtClean="0"/>
              <a:t>ng</a:t>
            </a:r>
            <a:r>
              <a:rPr lang="en-US" sz="1800" dirty="0" smtClean="0"/>
              <a:t>-bind=“name”&gt;&lt;/p&gt;</a:t>
            </a:r>
          </a:p>
          <a:p>
            <a:r>
              <a:rPr lang="en-US" sz="1800" dirty="0" err="1" smtClean="0"/>
              <a:t>ng</a:t>
            </a:r>
            <a:r>
              <a:rPr lang="en-US" sz="1800" dirty="0" smtClean="0"/>
              <a:t>-repeat − This directive repeats html elements for each item in a collection. </a:t>
            </a:r>
            <a:r>
              <a:rPr lang="en-US" sz="1800" dirty="0" err="1" smtClean="0"/>
              <a:t>Eg</a:t>
            </a:r>
            <a:r>
              <a:rPr lang="en-US" sz="1800" dirty="0" smtClean="0"/>
              <a:t>: </a:t>
            </a:r>
            <a:r>
              <a:rPr lang="en-US" sz="1800" dirty="0" err="1" smtClean="0"/>
              <a:t>ng</a:t>
            </a:r>
            <a:r>
              <a:rPr lang="en-US" sz="1800" dirty="0" smtClean="0"/>
              <a:t>-repeat = "country in countries"&gt; {{ 'Country: ' + country.name + ', Locale: ' + </a:t>
            </a:r>
            <a:r>
              <a:rPr lang="en-US" sz="1800" dirty="0" err="1" smtClean="0"/>
              <a:t>country.locale</a:t>
            </a:r>
            <a:r>
              <a:rPr lang="en-US" sz="1800" dirty="0" smtClean="0"/>
              <a:t> </a:t>
            </a:r>
          </a:p>
          <a:p>
            <a:r>
              <a:rPr lang="en-US" sz="1800" dirty="0" err="1" smtClean="0"/>
              <a:t>ng</a:t>
            </a:r>
            <a:r>
              <a:rPr lang="en-US" sz="1800" dirty="0" smtClean="0"/>
              <a:t>-controller - attach a Controller function to the page</a:t>
            </a:r>
          </a:p>
          <a:p>
            <a:r>
              <a:rPr lang="en-US" sz="1800" dirty="0" err="1" smtClean="0"/>
              <a:t>ng</a:t>
            </a:r>
            <a:r>
              <a:rPr lang="en-US" sz="1800" dirty="0" smtClean="0"/>
              <a:t>-show / </a:t>
            </a:r>
            <a:r>
              <a:rPr lang="en-US" sz="1800" dirty="0" err="1" smtClean="0"/>
              <a:t>ng</a:t>
            </a:r>
            <a:r>
              <a:rPr lang="en-US" sz="1800" dirty="0" smtClean="0"/>
              <a:t>-hide – display a section based on an Expression</a:t>
            </a:r>
          </a:p>
          <a:p>
            <a:r>
              <a:rPr lang="en-US" sz="1800" dirty="0" smtClean="0"/>
              <a:t>&lt;</a:t>
            </a:r>
            <a:r>
              <a:rPr lang="en-US" sz="1800" dirty="0" err="1" smtClean="0"/>
              <a:t>img</a:t>
            </a:r>
            <a:r>
              <a:rPr lang="en-US" sz="1800" dirty="0" smtClean="0"/>
              <a:t> </a:t>
            </a:r>
            <a:r>
              <a:rPr lang="en-US" sz="1800" dirty="0" err="1" smtClean="0"/>
              <a:t>src</a:t>
            </a:r>
            <a:r>
              <a:rPr lang="en-US" sz="1800" dirty="0" smtClean="0"/>
              <a:t>=“{{</a:t>
            </a:r>
            <a:r>
              <a:rPr lang="en-US" sz="1800" dirty="0" err="1" smtClean="0"/>
              <a:t>product.image</a:t>
            </a:r>
            <a:r>
              <a:rPr lang="en-US" sz="1800" dirty="0" smtClean="0"/>
              <a:t>[0].full}}”/&gt; , use </a:t>
            </a:r>
            <a:r>
              <a:rPr lang="en-US" sz="1800" dirty="0" err="1" smtClean="0"/>
              <a:t>ng-src</a:t>
            </a:r>
            <a:r>
              <a:rPr lang="en-US" sz="1800" dirty="0" smtClean="0"/>
              <a:t> instead as browser tries to load image before expression evaluates if only </a:t>
            </a:r>
            <a:r>
              <a:rPr lang="en-US" sz="1800" dirty="0" err="1" smtClean="0"/>
              <a:t>src</a:t>
            </a:r>
            <a:r>
              <a:rPr lang="en-US" sz="1800" dirty="0" smtClean="0"/>
              <a:t> is specified.</a:t>
            </a:r>
          </a:p>
          <a:p>
            <a:r>
              <a:rPr lang="en-US" sz="1800" dirty="0" err="1" smtClean="0"/>
              <a:t>ng</a:t>
            </a:r>
            <a:r>
              <a:rPr lang="en-US" sz="1800" dirty="0" smtClean="0"/>
              <a:t>-click - Specifies an expression to evaluate when an element is being clicked.</a:t>
            </a:r>
          </a:p>
          <a:p>
            <a:endParaRPr lang="en-US" sz="2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7159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Forms and </a:t>
            </a:r>
            <a:r>
              <a:rPr lang="en-US" dirty="0" err="1" smtClean="0"/>
              <a:t>Validators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626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Binding to form and control state</a:t>
            </a:r>
          </a:p>
          <a:p>
            <a:pPr lvl="1">
              <a:buNone/>
            </a:pPr>
            <a:endParaRPr lang="en-US" sz="1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1619" y="990600"/>
          <a:ext cx="8783781" cy="3876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5379"/>
                <a:gridCol w="3338402"/>
              </a:tblGrid>
              <a:tr h="38760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Name: &lt;input type="text"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-model="user.name" name="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uName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required="" /&gt;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/&gt; </a:t>
                      </a:r>
                    </a:p>
                    <a:p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&lt;div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-show="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form.$submitted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||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form.uName.$touched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"&gt;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&lt;div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-show="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form.uName.$error.required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"&gt;Tell us your name.&lt;/div&gt; </a:t>
                      </a:r>
                    </a:p>
                    <a:p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&lt;/div&gt; E-mail: &lt;input type="email"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-model="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user.email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name="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uEmail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required="" /&gt;</a:t>
                      </a:r>
                    </a:p>
                    <a:p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/&gt; &lt;div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-show="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form.$submitted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||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form.uEmail.$touched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"&gt;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&lt;span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-show="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form.uEmail.$error.required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"&gt;Tell us your email.&lt;/span&gt;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&lt;span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-show="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form.uEmail.$error.email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"&gt;This is not a valid email.&lt;/span&gt;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angular.module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formExample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[]) .controller('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ExampleController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['$scope', function($scope) {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scope.master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{};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scope.update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function(user) {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scope.master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angular.copy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(user);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scope.reset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function(form) {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(form) { </a:t>
                      </a:r>
                    </a:p>
                    <a:p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form.$setPristine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form.$setUntouched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scope.user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angular.copy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($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scope.master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scope.reset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}]);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1" y="4076700"/>
            <a:ext cx="3919538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7159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Forms and </a:t>
            </a:r>
            <a:r>
              <a:rPr lang="en-US" dirty="0" err="1" smtClean="0"/>
              <a:t>Validators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626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Custom model update triggers</a:t>
            </a:r>
          </a:p>
          <a:p>
            <a:pPr lvl="1"/>
            <a:r>
              <a:rPr lang="en-US" sz="1200" dirty="0" err="1" smtClean="0"/>
              <a:t>ng</a:t>
            </a:r>
            <a:r>
              <a:rPr lang="en-US" sz="1200" dirty="0" smtClean="0"/>
              <a:t>-model-options</a:t>
            </a:r>
            <a:r>
              <a:rPr lang="en-US" sz="1000" dirty="0" smtClean="0"/>
              <a:t>="{ </a:t>
            </a:r>
            <a:r>
              <a:rPr lang="en-US" sz="1000" dirty="0" err="1" smtClean="0"/>
              <a:t>updateOn</a:t>
            </a:r>
            <a:r>
              <a:rPr lang="en-US" sz="1000" dirty="0" smtClean="0"/>
              <a:t>: 'blur' }" </a:t>
            </a:r>
          </a:p>
          <a:p>
            <a:pPr lvl="1"/>
            <a:r>
              <a:rPr lang="en-US" sz="1200" dirty="0" err="1" smtClean="0"/>
              <a:t>ng</a:t>
            </a:r>
            <a:r>
              <a:rPr lang="en-US" sz="1200" dirty="0" smtClean="0"/>
              <a:t>-model-options="{ </a:t>
            </a:r>
            <a:r>
              <a:rPr lang="en-US" sz="1200" dirty="0" err="1" smtClean="0"/>
              <a:t>updateOn</a:t>
            </a:r>
            <a:r>
              <a:rPr lang="en-US" sz="1200" dirty="0" smtClean="0"/>
              <a:t>: '</a:t>
            </a:r>
            <a:r>
              <a:rPr lang="en-US" sz="1200" dirty="0" err="1" smtClean="0"/>
              <a:t>mousedown</a:t>
            </a:r>
            <a:r>
              <a:rPr lang="en-US" sz="1200" dirty="0" smtClean="0"/>
              <a:t> blur' }“</a:t>
            </a:r>
          </a:p>
          <a:p>
            <a:pPr lvl="1"/>
            <a:r>
              <a:rPr lang="en-US" sz="1200" dirty="0" err="1" smtClean="0"/>
              <a:t>ng</a:t>
            </a:r>
            <a:r>
              <a:rPr lang="en-US" sz="1200" dirty="0" smtClean="0"/>
              <a:t>-model-options="{ </a:t>
            </a:r>
            <a:r>
              <a:rPr lang="en-US" sz="1200" dirty="0" err="1" smtClean="0"/>
              <a:t>updateOn</a:t>
            </a:r>
            <a:r>
              <a:rPr lang="en-US" sz="1200" dirty="0" smtClean="0"/>
              <a:t>: 'default blur' }“</a:t>
            </a:r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r>
              <a:rPr lang="en-US" sz="1200" dirty="0" err="1" smtClean="0"/>
              <a:t>ng</a:t>
            </a:r>
            <a:r>
              <a:rPr lang="en-US" sz="1200" dirty="0" smtClean="0"/>
              <a:t>-model-options="{ </a:t>
            </a:r>
            <a:r>
              <a:rPr lang="en-US" sz="1200" dirty="0" err="1" smtClean="0"/>
              <a:t>debounce</a:t>
            </a:r>
            <a:r>
              <a:rPr lang="en-US" sz="1200" dirty="0" smtClean="0"/>
              <a:t>: 500 }“</a:t>
            </a:r>
          </a:p>
          <a:p>
            <a:pPr lvl="1"/>
            <a:r>
              <a:rPr lang="en-US" sz="1200" dirty="0" err="1" smtClean="0"/>
              <a:t>ng</a:t>
            </a:r>
            <a:r>
              <a:rPr lang="en-US" sz="1200" dirty="0" smtClean="0"/>
              <a:t>-model-options="{ </a:t>
            </a:r>
            <a:r>
              <a:rPr lang="en-US" sz="1200" dirty="0" err="1" smtClean="0"/>
              <a:t>updateOn</a:t>
            </a:r>
            <a:r>
              <a:rPr lang="en-US" sz="1200" dirty="0" smtClean="0"/>
              <a:t>: 'default blur', </a:t>
            </a:r>
            <a:r>
              <a:rPr lang="en-US" sz="1200" dirty="0" err="1" smtClean="0"/>
              <a:t>debounce</a:t>
            </a:r>
            <a:r>
              <a:rPr lang="en-US" sz="1200" dirty="0" smtClean="0"/>
              <a:t>: { default: 500, blur: 0 } }"</a:t>
            </a:r>
          </a:p>
        </p:txBody>
      </p:sp>
      <p:pic>
        <p:nvPicPr>
          <p:cNvPr id="27650" name="Picture 2" descr="D:\Users\priyamah\Pictures\forms-update-on-blur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752600"/>
            <a:ext cx="5486400" cy="1771650"/>
          </a:xfrm>
          <a:prstGeom prst="rect">
            <a:avLst/>
          </a:prstGeom>
          <a:noFill/>
        </p:spPr>
      </p:pic>
      <p:pic>
        <p:nvPicPr>
          <p:cNvPr id="27653" name="Picture 5" descr="D:\Users\priyamah\Pictures\forms-debounce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4000500"/>
            <a:ext cx="5429250" cy="2171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7159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Forms and </a:t>
            </a:r>
            <a:r>
              <a:rPr lang="en-US" dirty="0" err="1" smtClean="0"/>
              <a:t>Validators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626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1400" dirty="0" smtClean="0"/>
              <a:t>Custom Validation</a:t>
            </a:r>
          </a:p>
          <a:p>
            <a:pPr lvl="1">
              <a:buNone/>
            </a:pPr>
            <a:endParaRPr lang="en-US" sz="1400" dirty="0" smtClean="0"/>
          </a:p>
          <a:p>
            <a:pPr lvl="1">
              <a:buNone/>
            </a:pPr>
            <a:endParaRPr lang="en-US" sz="1400" dirty="0" smtClean="0"/>
          </a:p>
          <a:p>
            <a:pPr lvl="1">
              <a:buNone/>
            </a:pPr>
            <a:endParaRPr lang="en-US" sz="1400" dirty="0" smtClean="0"/>
          </a:p>
          <a:p>
            <a:pPr lvl="1">
              <a:buNone/>
            </a:pPr>
            <a:endParaRPr lang="en-US" sz="1400" dirty="0" smtClean="0"/>
          </a:p>
          <a:p>
            <a:pPr lvl="1">
              <a:buNone/>
            </a:pPr>
            <a:endParaRPr lang="en-US" sz="1400" dirty="0" smtClean="0"/>
          </a:p>
          <a:p>
            <a:pPr lvl="1">
              <a:buNone/>
            </a:pPr>
            <a:endParaRPr lang="en-US" sz="1400" dirty="0" smtClean="0"/>
          </a:p>
          <a:p>
            <a:pPr lvl="1">
              <a:buNone/>
            </a:pPr>
            <a:endParaRPr lang="en-US" sz="1400" dirty="0" smtClean="0"/>
          </a:p>
          <a:p>
            <a:pPr lvl="1">
              <a:buNone/>
            </a:pPr>
            <a:endParaRPr lang="en-US" sz="1400" dirty="0" smtClean="0"/>
          </a:p>
          <a:p>
            <a:pPr lvl="1">
              <a:buNone/>
            </a:pPr>
            <a:endParaRPr lang="en-US" sz="1400" dirty="0" smtClean="0"/>
          </a:p>
          <a:p>
            <a:pPr lvl="1">
              <a:buNone/>
            </a:pPr>
            <a:endParaRPr lang="en-US" sz="1400" dirty="0" smtClean="0"/>
          </a:p>
          <a:p>
            <a:pPr lvl="1">
              <a:buNone/>
            </a:pPr>
            <a:endParaRPr lang="en-US" sz="1400" dirty="0" smtClean="0"/>
          </a:p>
          <a:p>
            <a:pPr lvl="1">
              <a:buNone/>
            </a:pPr>
            <a:endParaRPr lang="en-US" sz="1400" dirty="0" smtClean="0"/>
          </a:p>
          <a:p>
            <a:pPr lvl="1">
              <a:buNone/>
            </a:pPr>
            <a:endParaRPr lang="en-US" sz="1400" dirty="0" smtClean="0"/>
          </a:p>
          <a:p>
            <a:pPr lvl="1">
              <a:buNone/>
            </a:pPr>
            <a:endParaRPr lang="en-US" sz="1400" dirty="0" smtClean="0"/>
          </a:p>
          <a:p>
            <a:pPr lvl="1">
              <a:buNone/>
            </a:pPr>
            <a:endParaRPr lang="en-US" sz="1400" dirty="0" smtClean="0"/>
          </a:p>
          <a:p>
            <a:pPr lvl="1">
              <a:buNone/>
            </a:pPr>
            <a:endParaRPr lang="en-US" sz="1400" dirty="0" smtClean="0"/>
          </a:p>
          <a:p>
            <a:pPr lvl="1">
              <a:buNone/>
            </a:pPr>
            <a:endParaRPr lang="en-US" sz="1400" dirty="0" smtClean="0"/>
          </a:p>
          <a:p>
            <a:pPr lvl="1">
              <a:buNone/>
            </a:pPr>
            <a:endParaRPr lang="en-US" sz="1400" dirty="0" smtClean="0"/>
          </a:p>
          <a:p>
            <a:pPr lvl="1">
              <a:buNone/>
            </a:pPr>
            <a:endParaRPr lang="en-US" sz="1400" dirty="0" smtClean="0"/>
          </a:p>
          <a:p>
            <a:pPr lvl="1">
              <a:buNone/>
            </a:pPr>
            <a:endParaRPr lang="en-US" sz="1400" dirty="0" smtClean="0"/>
          </a:p>
          <a:p>
            <a:pPr lvl="1">
              <a:buNone/>
            </a:pPr>
            <a:endParaRPr lang="en-US" sz="1400" dirty="0" smtClean="0"/>
          </a:p>
          <a:p>
            <a:pPr lvl="1">
              <a:buNone/>
            </a:pPr>
            <a:endParaRPr lang="en-US" sz="1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1619" y="990600"/>
          <a:ext cx="8783781" cy="557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5379"/>
                <a:gridCol w="3338402"/>
              </a:tblGrid>
              <a:tr h="38760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&lt;form name="form" class="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-form"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novalidate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&lt;div&gt; Size (integer 0 - 10): &lt;input type="number"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-model="size" name="size" min="0" max="10" </a:t>
                      </a: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/&gt;{{size}}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/&gt;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&lt;span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-show="</a:t>
                      </a:r>
                      <a:r>
                        <a:rPr lang="en-US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form.size.$error.integer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"&gt;The value is not a valid integer!&lt;/span&gt; &lt;span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-show="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form.size.$error.min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||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form.size.$error.max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"&gt; The value must be in range 0 to 10!&lt;/span&gt;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&lt;/div&gt;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&lt;div&gt; Username: &lt;input type="text"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-model="name" name="name" </a:t>
                      </a: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/&gt;{{name}}&lt;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/&gt;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&lt;span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-show="</a:t>
                      </a:r>
                      <a:r>
                        <a:rPr lang="en-US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form.name.$pending.username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"&gt;Checking if this name is available...&lt;/span&gt;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&lt;span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-show="</a:t>
                      </a:r>
                      <a:r>
                        <a:rPr lang="en-US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form.name.$error.username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"&gt;This username is already taken!&lt;/span&gt; &lt;/div&gt; &lt;/form&gt;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app =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angular.module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('form-example1', []); </a:t>
                      </a:r>
                    </a:p>
                    <a:p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INTEGER_REGEXP = /^\-?\d+$/; </a:t>
                      </a:r>
                    </a:p>
                    <a:p>
                      <a:r>
                        <a:rPr lang="en-US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app.directive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('integer', function() {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{ require: '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ngModel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link: function(scope, elm,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attrs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ctrl) {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ctrl.$validators.integer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function(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modelValue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viewValue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if (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ctrl.$isEmpty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modelValue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 { // consider empty models to be valid return true;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if (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INTEGER_REGEXP.test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viewValue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 { // it is valid return true;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// it is invalid return false; };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} };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}); </a:t>
                      </a:r>
                    </a:p>
                    <a:p>
                      <a:r>
                        <a:rPr lang="en-US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app.directive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('username', function($q, $timeout) { return { require: '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ngModel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link: function(scope, elm,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attrs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ctrl)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usernames = ['Jim', 'John', 'Jill', 'Jackie'];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ctrl.$asyncValidators.username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function(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modelValue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viewValue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if (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ctrl.$isEmpty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modelValue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 { // consider empty model valid return $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q.when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def = $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q.defer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$timeout(function() { // Mock a delayed response if (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usernames.indexOf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modelValue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=== -1) { // The username is available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def.resolve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} else {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def.reject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} }, 2000); return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def.promise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}; } }; });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705350"/>
            <a:ext cx="26955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docs.angularjs.org/guide</a:t>
            </a:r>
            <a:r>
              <a:rPr lang="en-US" dirty="0" smtClean="0"/>
              <a:t> (The best one and covers everything)</a:t>
            </a:r>
          </a:p>
          <a:p>
            <a:r>
              <a:rPr lang="en-US" dirty="0" smtClean="0">
                <a:hlinkClick r:id="rId3"/>
              </a:rPr>
              <a:t>http://www.tutorialspoint.com/angularjs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(for form and form state)</a:t>
            </a:r>
          </a:p>
          <a:p>
            <a:r>
              <a:rPr lang="en-US" dirty="0" smtClean="0">
                <a:hlinkClick r:id="rId4"/>
              </a:rPr>
              <a:t>http://www.w3schools.com/angular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(for basic examples)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6388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Modules are used to separate logics </a:t>
            </a:r>
          </a:p>
          <a:p>
            <a:r>
              <a:rPr lang="en-US" sz="1800" dirty="0" smtClean="0"/>
              <a:t>Modules can use other modules, Controllers always belong to a module.</a:t>
            </a:r>
          </a:p>
          <a:p>
            <a:r>
              <a:rPr lang="en-US" sz="1800" dirty="0" err="1" smtClean="0"/>
              <a:t>mainApp.js</a:t>
            </a:r>
            <a:r>
              <a:rPr lang="en-US" sz="1800" dirty="0" smtClean="0"/>
              <a:t>-&gt;	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mainApp</a:t>
            </a:r>
            <a:r>
              <a:rPr lang="en-US" sz="1800" dirty="0" smtClean="0"/>
              <a:t> = </a:t>
            </a:r>
            <a:r>
              <a:rPr lang="en-US" sz="1800" b="1" dirty="0" err="1" smtClean="0"/>
              <a:t>angular.module</a:t>
            </a:r>
            <a:r>
              <a:rPr lang="en-US" sz="1800" dirty="0" smtClean="0"/>
              <a:t>(‘</a:t>
            </a:r>
            <a:r>
              <a:rPr lang="en-US" sz="1800" dirty="0" err="1" smtClean="0"/>
              <a:t>mainApp</a:t>
            </a:r>
            <a:r>
              <a:rPr lang="en-US" sz="1800" dirty="0" smtClean="0"/>
              <a:t>', []);</a:t>
            </a:r>
          </a:p>
          <a:p>
            <a:r>
              <a:rPr lang="en-US" sz="1800" dirty="0" smtClean="0"/>
              <a:t>carController.js -&gt; </a:t>
            </a:r>
            <a:r>
              <a:rPr lang="en-US" sz="1800" dirty="0" err="1" smtClean="0"/>
              <a:t>mainApp.controller</a:t>
            </a:r>
            <a:r>
              <a:rPr lang="en-US" sz="1800" dirty="0" smtClean="0"/>
              <a:t>(‘</a:t>
            </a:r>
            <a:r>
              <a:rPr lang="en-US" sz="1800" dirty="0" err="1" smtClean="0"/>
              <a:t>carController</a:t>
            </a:r>
            <a:r>
              <a:rPr lang="en-US" sz="1800" dirty="0" smtClean="0"/>
              <a:t>', function($scope) {</a:t>
            </a:r>
          </a:p>
          <a:p>
            <a:pPr>
              <a:buNone/>
            </a:pPr>
            <a:r>
              <a:rPr lang="en-US" sz="1800" dirty="0" smtClean="0"/>
              <a:t>   			        $</a:t>
            </a:r>
            <a:r>
              <a:rPr lang="en-US" sz="1800" dirty="0" err="1" smtClean="0"/>
              <a:t>scope.cars</a:t>
            </a:r>
            <a:r>
              <a:rPr lang="en-US" sz="1800" dirty="0" smtClean="0"/>
              <a:t>= ["</a:t>
            </a:r>
            <a:r>
              <a:rPr lang="en-US" sz="1800" dirty="0" err="1" smtClean="0"/>
              <a:t>audi</a:t>
            </a:r>
            <a:r>
              <a:rPr lang="en-US" sz="1800" dirty="0" smtClean="0"/>
              <a:t>", "</a:t>
            </a:r>
            <a:r>
              <a:rPr lang="en-US" sz="1800" dirty="0" err="1" smtClean="0"/>
              <a:t>bmw</a:t>
            </a:r>
            <a:r>
              <a:rPr lang="en-US" sz="1800" dirty="0" smtClean="0"/>
              <a:t>", "jaguar", "</a:t>
            </a:r>
            <a:r>
              <a:rPr lang="en-US" sz="1800" dirty="0" err="1" smtClean="0"/>
              <a:t>skoda</a:t>
            </a:r>
            <a:r>
              <a:rPr lang="en-US" sz="1800" dirty="0" smtClean="0"/>
              <a:t>"];</a:t>
            </a:r>
          </a:p>
          <a:p>
            <a:pPr>
              <a:buNone/>
            </a:pPr>
            <a:r>
              <a:rPr lang="en-US" sz="1800" dirty="0" smtClean="0"/>
              <a:t>			        });</a:t>
            </a:r>
          </a:p>
          <a:p>
            <a:r>
              <a:rPr lang="en-US" sz="1800" dirty="0" smtClean="0"/>
              <a:t>Include module in html: </a:t>
            </a:r>
          </a:p>
          <a:p>
            <a:pPr>
              <a:buNone/>
            </a:pPr>
            <a:r>
              <a:rPr lang="en-US" sz="1800" dirty="0" smtClean="0"/>
              <a:t>	&lt;script </a:t>
            </a:r>
            <a:r>
              <a:rPr lang="en-US" sz="1800" dirty="0" err="1" smtClean="0"/>
              <a:t>src</a:t>
            </a:r>
            <a:r>
              <a:rPr lang="en-US" sz="1800" dirty="0" smtClean="0"/>
              <a:t>=</a:t>
            </a:r>
            <a:r>
              <a:rPr lang="en-US" sz="1800" i="1" dirty="0" smtClean="0"/>
              <a:t>"</a:t>
            </a:r>
            <a:r>
              <a:rPr lang="en-US" sz="1800" i="1" dirty="0" err="1" smtClean="0"/>
              <a:t>js</a:t>
            </a:r>
            <a:r>
              <a:rPr lang="en-US" sz="1800" i="1" dirty="0" smtClean="0"/>
              <a:t>/mainApp.js"&gt;&lt;/script&gt;</a:t>
            </a:r>
          </a:p>
          <a:p>
            <a:pPr>
              <a:buNone/>
            </a:pPr>
            <a:r>
              <a:rPr lang="en-US" sz="1800" dirty="0" smtClean="0"/>
              <a:t>	&lt;script </a:t>
            </a:r>
            <a:r>
              <a:rPr lang="en-US" sz="1800" dirty="0" err="1" smtClean="0"/>
              <a:t>src</a:t>
            </a:r>
            <a:r>
              <a:rPr lang="en-US" sz="1800" dirty="0" smtClean="0"/>
              <a:t>=</a:t>
            </a:r>
            <a:r>
              <a:rPr lang="en-US" sz="1800" i="1" dirty="0" smtClean="0"/>
              <a:t>"</a:t>
            </a:r>
            <a:r>
              <a:rPr lang="en-US" sz="1800" i="1" dirty="0" err="1" smtClean="0"/>
              <a:t>js</a:t>
            </a:r>
            <a:r>
              <a:rPr lang="en-US" sz="1800" i="1" dirty="0" smtClean="0"/>
              <a:t>/carController.js"&gt;&lt;/script&gt;</a:t>
            </a:r>
          </a:p>
          <a:p>
            <a:pPr>
              <a:buNone/>
            </a:pPr>
            <a:r>
              <a:rPr lang="en-US" sz="1800" i="1" dirty="0" smtClean="0"/>
              <a:t> 	</a:t>
            </a:r>
            <a:r>
              <a:rPr lang="en-US" sz="1800" dirty="0" smtClean="0"/>
              <a:t>&lt;div </a:t>
            </a:r>
            <a:r>
              <a:rPr lang="en-US" sz="1800" dirty="0" err="1" smtClean="0"/>
              <a:t>ng</a:t>
            </a:r>
            <a:r>
              <a:rPr lang="en-US" sz="1800" dirty="0" smtClean="0"/>
              <a:t>-app="</a:t>
            </a:r>
            <a:r>
              <a:rPr lang="en-US" sz="1800" dirty="0" err="1" smtClean="0"/>
              <a:t>mainApp</a:t>
            </a:r>
            <a:r>
              <a:rPr lang="en-US" sz="1800" dirty="0" smtClean="0"/>
              <a:t>" </a:t>
            </a:r>
            <a:r>
              <a:rPr lang="en-US" sz="1800" dirty="0" err="1" smtClean="0"/>
              <a:t>ng</a:t>
            </a:r>
            <a:r>
              <a:rPr lang="en-US" sz="1800" dirty="0" smtClean="0"/>
              <a:t>-controller="</a:t>
            </a:r>
            <a:r>
              <a:rPr lang="en-US" sz="1800" dirty="0" err="1" smtClean="0"/>
              <a:t>carController</a:t>
            </a:r>
            <a:r>
              <a:rPr lang="en-US" sz="1800" dirty="0" smtClean="0"/>
              <a:t>"&gt;</a:t>
            </a:r>
          </a:p>
          <a:p>
            <a:pPr>
              <a:buNone/>
            </a:pPr>
            <a:r>
              <a:rPr lang="en-US" sz="1800" dirty="0" smtClean="0"/>
              <a:t> 		&lt;</a:t>
            </a:r>
            <a:r>
              <a:rPr lang="en-US" sz="1800" dirty="0" err="1" smtClean="0"/>
              <a:t>ul</a:t>
            </a:r>
            <a:r>
              <a:rPr lang="en-US" sz="1800" dirty="0" smtClean="0"/>
              <a:t>&gt;&lt;</a:t>
            </a:r>
            <a:r>
              <a:rPr lang="en-US" sz="1800" dirty="0" err="1" smtClean="0"/>
              <a:t>li</a:t>
            </a:r>
            <a:r>
              <a:rPr lang="en-US" sz="1800" dirty="0" smtClean="0"/>
              <a:t> </a:t>
            </a:r>
            <a:r>
              <a:rPr lang="en-US" sz="1800" dirty="0" err="1" smtClean="0"/>
              <a:t>ng</a:t>
            </a:r>
            <a:r>
              <a:rPr lang="en-US" sz="1800" dirty="0" smtClean="0"/>
              <a:t>-repeat="x in cars"&gt;{{x}}&lt;/</a:t>
            </a:r>
            <a:r>
              <a:rPr lang="en-US" sz="1800" dirty="0" err="1" smtClean="0"/>
              <a:t>li</a:t>
            </a:r>
            <a:r>
              <a:rPr lang="en-US" sz="1800" dirty="0" smtClean="0"/>
              <a:t>&gt;&lt;/</a:t>
            </a:r>
            <a:r>
              <a:rPr lang="en-US" sz="1800" dirty="0" err="1" smtClean="0"/>
              <a:t>ul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smtClean="0"/>
              <a:t>	&lt;/div&gt;</a:t>
            </a:r>
          </a:p>
          <a:p>
            <a:r>
              <a:rPr lang="en-US" sz="1800" dirty="0" smtClean="0"/>
              <a:t>Output</a:t>
            </a:r>
          </a:p>
        </p:txBody>
      </p:sp>
      <p:pic>
        <p:nvPicPr>
          <p:cNvPr id="11" name="Picture 10" descr="Outpu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5105400"/>
            <a:ext cx="3334216" cy="14098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Expression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Expressions are used to bind application data to html</a:t>
            </a:r>
          </a:p>
          <a:p>
            <a:r>
              <a:rPr lang="en-US" sz="1800" dirty="0" smtClean="0"/>
              <a:t>Expressions are written inside double braces like {{ expression }}</a:t>
            </a:r>
          </a:p>
          <a:p>
            <a:r>
              <a:rPr lang="en-US" sz="1800" dirty="0" smtClean="0"/>
              <a:t>EG: </a:t>
            </a:r>
          </a:p>
          <a:p>
            <a:pPr>
              <a:buNone/>
            </a:pPr>
            <a:r>
              <a:rPr lang="en-US" sz="1800" dirty="0" smtClean="0"/>
              <a:t>	&lt;h1&gt;Sample Application&lt;/h1&gt; </a:t>
            </a:r>
          </a:p>
          <a:p>
            <a:pPr>
              <a:buNone/>
            </a:pPr>
            <a:r>
              <a:rPr lang="en-US" sz="1800" dirty="0" smtClean="0"/>
              <a:t>	&lt;div </a:t>
            </a:r>
            <a:r>
              <a:rPr lang="en-US" sz="1800" dirty="0" err="1" smtClean="0"/>
              <a:t>ng</a:t>
            </a:r>
            <a:r>
              <a:rPr lang="en-US" sz="1800" dirty="0" smtClean="0"/>
              <a:t>-app = "" </a:t>
            </a:r>
            <a:r>
              <a:rPr lang="en-US" sz="1800" dirty="0" err="1" smtClean="0"/>
              <a:t>ng</a:t>
            </a:r>
            <a:r>
              <a:rPr lang="en-US" sz="1800" dirty="0" smtClean="0"/>
              <a:t>-init = "quantity = 1;cost = 30; </a:t>
            </a:r>
          </a:p>
          <a:p>
            <a:pPr>
              <a:buNone/>
            </a:pPr>
            <a:r>
              <a:rPr lang="en-US" sz="1800" dirty="0" smtClean="0"/>
              <a:t>	student = {firstname:'Meghna',lastname:‘Udhwani',rollno:123};</a:t>
            </a:r>
          </a:p>
          <a:p>
            <a:pPr>
              <a:buNone/>
            </a:pPr>
            <a:r>
              <a:rPr lang="en-US" sz="1800" dirty="0" smtClean="0"/>
              <a:t>	marks = [80,90,75,73,60]"&gt; </a:t>
            </a:r>
          </a:p>
          <a:p>
            <a:pPr>
              <a:buNone/>
            </a:pPr>
            <a:r>
              <a:rPr lang="en-US" sz="1800" dirty="0" smtClean="0"/>
              <a:t>	&lt;p&gt;Hello {{</a:t>
            </a:r>
            <a:r>
              <a:rPr lang="en-US" sz="1800" dirty="0" err="1" smtClean="0"/>
              <a:t>student.firstname</a:t>
            </a:r>
            <a:r>
              <a:rPr lang="en-US" sz="1800" dirty="0" smtClean="0"/>
              <a:t> + " " + </a:t>
            </a:r>
            <a:r>
              <a:rPr lang="en-US" sz="1800" dirty="0" err="1" smtClean="0"/>
              <a:t>student.lastname</a:t>
            </a:r>
            <a:r>
              <a:rPr lang="en-US" sz="1800" dirty="0" smtClean="0"/>
              <a:t>}}!&lt;/p&gt;</a:t>
            </a:r>
          </a:p>
          <a:p>
            <a:pPr>
              <a:buNone/>
            </a:pPr>
            <a:r>
              <a:rPr lang="en-US" sz="1800" dirty="0" smtClean="0"/>
              <a:t>	 &lt;p&gt;Expense on Books : {{cost * quantity}} Rs&lt;/p&gt; </a:t>
            </a:r>
          </a:p>
          <a:p>
            <a:pPr>
              <a:buNone/>
            </a:pPr>
            <a:r>
              <a:rPr lang="en-US" sz="1800" dirty="0" smtClean="0"/>
              <a:t>	&lt;p&gt;Roll No: {{</a:t>
            </a:r>
            <a:r>
              <a:rPr lang="en-US" sz="1800" dirty="0" err="1" smtClean="0"/>
              <a:t>student.rollno</a:t>
            </a:r>
            <a:r>
              <a:rPr lang="en-US" sz="1800" dirty="0" smtClean="0"/>
              <a:t>}}&lt;/p&gt;</a:t>
            </a:r>
          </a:p>
          <a:p>
            <a:pPr>
              <a:buNone/>
            </a:pPr>
            <a:r>
              <a:rPr lang="en-US" sz="1800" dirty="0" smtClean="0"/>
              <a:t>	 &lt;p&gt;Marks(Math): {{marks[3]}}&lt;/p&gt; &lt;/div&gt;</a:t>
            </a:r>
          </a:p>
          <a:p>
            <a:r>
              <a:rPr lang="en-US" sz="1800" dirty="0" smtClean="0"/>
              <a:t>Output</a:t>
            </a:r>
          </a:p>
        </p:txBody>
      </p:sp>
      <p:pic>
        <p:nvPicPr>
          <p:cNvPr id="4" name="Picture 3" descr="Output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4572000"/>
            <a:ext cx="2426368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Controller	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3340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Is </a:t>
            </a:r>
            <a:r>
              <a:rPr lang="en-US" sz="1800" dirty="0" err="1" smtClean="0"/>
              <a:t>Javascript</a:t>
            </a:r>
            <a:r>
              <a:rPr lang="en-US" sz="1800" dirty="0" smtClean="0"/>
              <a:t> object &amp; Controls the data of app</a:t>
            </a:r>
          </a:p>
          <a:p>
            <a:r>
              <a:rPr lang="en-US" sz="1800" dirty="0" smtClean="0"/>
              <a:t>App is controlled by controller.	</a:t>
            </a:r>
          </a:p>
          <a:p>
            <a:r>
              <a:rPr lang="en-US" sz="1800" dirty="0" err="1" smtClean="0"/>
              <a:t>myCtrl.js</a:t>
            </a:r>
            <a:r>
              <a:rPr lang="en-US" sz="1800" dirty="0" smtClean="0"/>
              <a:t>-&gt;</a:t>
            </a:r>
          </a:p>
          <a:p>
            <a:pPr lvl="1"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 app = </a:t>
            </a:r>
            <a:r>
              <a:rPr lang="en-US" sz="1800" dirty="0" err="1" smtClean="0"/>
              <a:t>angular.module</a:t>
            </a:r>
            <a:r>
              <a:rPr lang="en-US" sz="1800" dirty="0" smtClean="0"/>
              <a:t>('</a:t>
            </a:r>
            <a:r>
              <a:rPr lang="en-US" sz="1800" dirty="0" err="1" smtClean="0"/>
              <a:t>myApp</a:t>
            </a:r>
            <a:r>
              <a:rPr lang="en-US" sz="1800" dirty="0" smtClean="0"/>
              <a:t>', []);</a:t>
            </a:r>
          </a:p>
          <a:p>
            <a:pPr lvl="1">
              <a:buNone/>
            </a:pPr>
            <a:r>
              <a:rPr lang="en-US" sz="1800" dirty="0" err="1" smtClean="0"/>
              <a:t>app.controller</a:t>
            </a:r>
            <a:r>
              <a:rPr lang="en-US" sz="1800" dirty="0" smtClean="0"/>
              <a:t>('</a:t>
            </a:r>
            <a:r>
              <a:rPr lang="en-US" sz="1800" dirty="0" err="1" smtClean="0"/>
              <a:t>myCtrl</a:t>
            </a:r>
            <a:r>
              <a:rPr lang="en-US" sz="1800" dirty="0" smtClean="0"/>
              <a:t>', function($scope) {</a:t>
            </a:r>
          </a:p>
          <a:p>
            <a:pPr lvl="1">
              <a:buNone/>
            </a:pPr>
            <a:r>
              <a:rPr lang="en-US" sz="1800" dirty="0" smtClean="0"/>
              <a:t>    $</a:t>
            </a:r>
            <a:r>
              <a:rPr lang="en-US" sz="1800" dirty="0" err="1" smtClean="0"/>
              <a:t>scope.firstName</a:t>
            </a:r>
            <a:r>
              <a:rPr lang="en-US" sz="1800" dirty="0" smtClean="0"/>
              <a:t> = "John";</a:t>
            </a:r>
          </a:p>
          <a:p>
            <a:pPr lvl="1">
              <a:buNone/>
            </a:pPr>
            <a:r>
              <a:rPr lang="en-US" sz="1800" dirty="0" smtClean="0"/>
              <a:t>    $</a:t>
            </a:r>
            <a:r>
              <a:rPr lang="en-US" sz="1800" dirty="0" err="1" smtClean="0"/>
              <a:t>scope.lastName</a:t>
            </a:r>
            <a:r>
              <a:rPr lang="en-US" sz="1800" dirty="0" smtClean="0"/>
              <a:t> = "Doe";</a:t>
            </a:r>
          </a:p>
          <a:p>
            <a:pPr lvl="1">
              <a:buNone/>
            </a:pPr>
            <a:r>
              <a:rPr lang="en-US" sz="1800" dirty="0" smtClean="0"/>
              <a:t>});</a:t>
            </a:r>
          </a:p>
          <a:p>
            <a:r>
              <a:rPr lang="en-US" sz="1800" dirty="0" smtClean="0"/>
              <a:t>In html-&gt; </a:t>
            </a:r>
          </a:p>
          <a:p>
            <a:pPr lvl="1">
              <a:buNone/>
            </a:pPr>
            <a:r>
              <a:rPr lang="en-US" sz="1800" dirty="0" smtClean="0"/>
              <a:t>&lt;div </a:t>
            </a:r>
            <a:r>
              <a:rPr lang="en-US" sz="1800" dirty="0" err="1" smtClean="0"/>
              <a:t>ng</a:t>
            </a:r>
            <a:r>
              <a:rPr lang="en-US" sz="1800" dirty="0" smtClean="0"/>
              <a:t>-app="</a:t>
            </a:r>
            <a:r>
              <a:rPr lang="en-US" sz="1800" dirty="0" err="1" smtClean="0"/>
              <a:t>myApp</a:t>
            </a:r>
            <a:r>
              <a:rPr lang="en-US" sz="1800" dirty="0" smtClean="0"/>
              <a:t>" </a:t>
            </a:r>
            <a:r>
              <a:rPr lang="en-US" sz="1800" dirty="0" err="1" smtClean="0"/>
              <a:t>ng</a:t>
            </a:r>
            <a:r>
              <a:rPr lang="en-US" sz="1800" dirty="0" smtClean="0"/>
              <a:t>-controller="</a:t>
            </a:r>
            <a:r>
              <a:rPr lang="en-US" sz="1800" dirty="0" err="1" smtClean="0"/>
              <a:t>myCtrl</a:t>
            </a:r>
            <a:r>
              <a:rPr lang="en-US" sz="1800" dirty="0" smtClean="0"/>
              <a:t>“&gt;</a:t>
            </a:r>
          </a:p>
          <a:p>
            <a:pPr lvl="1">
              <a:buNone/>
            </a:pPr>
            <a:r>
              <a:rPr lang="en-US" sz="1800" dirty="0" smtClean="0"/>
              <a:t>First Name: &lt;input type="text" </a:t>
            </a:r>
            <a:r>
              <a:rPr lang="en-US" sz="1800" dirty="0" err="1" smtClean="0"/>
              <a:t>ng</a:t>
            </a:r>
            <a:r>
              <a:rPr lang="en-US" sz="1800" dirty="0" smtClean="0"/>
              <a:t>-model="</a:t>
            </a:r>
            <a:r>
              <a:rPr lang="en-US" sz="1800" dirty="0" err="1" smtClean="0"/>
              <a:t>firstName</a:t>
            </a:r>
            <a:r>
              <a:rPr lang="en-US" sz="1800" dirty="0" smtClean="0"/>
              <a:t>"&gt;&lt;</a:t>
            </a:r>
            <a:r>
              <a:rPr lang="en-US" sz="1800" dirty="0" err="1" smtClean="0"/>
              <a:t>br</a:t>
            </a:r>
            <a:r>
              <a:rPr lang="en-US" sz="1800" dirty="0" smtClean="0"/>
              <a:t>&gt;</a:t>
            </a:r>
          </a:p>
          <a:p>
            <a:pPr lvl="1">
              <a:buNone/>
            </a:pPr>
            <a:r>
              <a:rPr lang="en-US" sz="1800" dirty="0" smtClean="0"/>
              <a:t>Last Name: &lt;input type="text" </a:t>
            </a:r>
            <a:r>
              <a:rPr lang="en-US" sz="1800" dirty="0" err="1" smtClean="0"/>
              <a:t>ng</a:t>
            </a:r>
            <a:r>
              <a:rPr lang="en-US" sz="1800" dirty="0" smtClean="0"/>
              <a:t>-model="</a:t>
            </a:r>
            <a:r>
              <a:rPr lang="en-US" sz="1800" dirty="0" err="1" smtClean="0"/>
              <a:t>lastName</a:t>
            </a:r>
            <a:r>
              <a:rPr lang="en-US" sz="1800" dirty="0" smtClean="0"/>
              <a:t>"&gt;&lt;</a:t>
            </a:r>
            <a:r>
              <a:rPr lang="en-US" sz="1800" dirty="0" err="1" smtClean="0"/>
              <a:t>br</a:t>
            </a:r>
            <a:r>
              <a:rPr lang="en-US" sz="1800" dirty="0" smtClean="0"/>
              <a:t>&gt;</a:t>
            </a:r>
          </a:p>
          <a:p>
            <a:pPr lvl="1">
              <a:buNone/>
            </a:pPr>
            <a:r>
              <a:rPr lang="en-US" sz="1800" dirty="0" smtClean="0"/>
              <a:t>Full Name: {{</a:t>
            </a:r>
            <a:r>
              <a:rPr lang="en-US" sz="1800" dirty="0" err="1" smtClean="0"/>
              <a:t>firstName</a:t>
            </a:r>
            <a:r>
              <a:rPr lang="en-US" sz="1800" dirty="0" smtClean="0"/>
              <a:t> + " " + </a:t>
            </a:r>
            <a:r>
              <a:rPr lang="en-US" sz="1800" dirty="0" err="1" smtClean="0"/>
              <a:t>lastName</a:t>
            </a:r>
            <a:r>
              <a:rPr lang="en-US" sz="1800" dirty="0" smtClean="0"/>
              <a:t>}}&lt;/div&gt;</a:t>
            </a:r>
          </a:p>
          <a:p>
            <a:pPr lvl="1">
              <a:buNone/>
            </a:pPr>
            <a:endParaRPr lang="en-US" sz="18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800" dirty="0" smtClean="0"/>
              <a:t>Output</a:t>
            </a:r>
          </a:p>
        </p:txBody>
      </p:sp>
      <p:pic>
        <p:nvPicPr>
          <p:cNvPr id="5" name="Picture 4" descr="Output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5715000"/>
            <a:ext cx="2534004" cy="90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Custom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562600"/>
          </a:xfrm>
        </p:spPr>
        <p:txBody>
          <a:bodyPr>
            <a:noAutofit/>
          </a:bodyPr>
          <a:lstStyle/>
          <a:p>
            <a:r>
              <a:rPr lang="en-US" sz="1800" dirty="0" smtClean="0"/>
              <a:t>New directives are created by using the </a:t>
            </a:r>
            <a:r>
              <a:rPr lang="en-US" sz="1800" b="1" dirty="0" smtClean="0"/>
              <a:t>.directive</a:t>
            </a:r>
            <a:r>
              <a:rPr lang="en-US" sz="1800" dirty="0" smtClean="0"/>
              <a:t> function.</a:t>
            </a:r>
          </a:p>
          <a:p>
            <a:r>
              <a:rPr lang="en-US" sz="1800" dirty="0" smtClean="0"/>
              <a:t>In html: </a:t>
            </a:r>
          </a:p>
          <a:p>
            <a:pPr>
              <a:buNone/>
            </a:pPr>
            <a:r>
              <a:rPr lang="en-US" sz="1600" dirty="0" smtClean="0"/>
              <a:t>&lt;body </a:t>
            </a:r>
            <a:r>
              <a:rPr lang="en-US" sz="1600" dirty="0" err="1" smtClean="0"/>
              <a:t>ng</a:t>
            </a:r>
            <a:r>
              <a:rPr lang="en-US" sz="1600" dirty="0" smtClean="0"/>
              <a:t>-app="</a:t>
            </a:r>
            <a:r>
              <a:rPr lang="en-US" sz="1600" dirty="0" err="1" smtClean="0"/>
              <a:t>myApp</a:t>
            </a:r>
            <a:r>
              <a:rPr lang="en-US" sz="1600" dirty="0" smtClean="0"/>
              <a:t>“&gt;</a:t>
            </a:r>
          </a:p>
          <a:p>
            <a:pPr>
              <a:buNone/>
            </a:pPr>
            <a:r>
              <a:rPr lang="en-US" sz="1600" dirty="0" smtClean="0"/>
              <a:t>&lt;</a:t>
            </a:r>
            <a:r>
              <a:rPr lang="en-US" sz="1600" b="1" dirty="0" smtClean="0"/>
              <a:t>w3-test-directive</a:t>
            </a:r>
            <a:r>
              <a:rPr lang="en-US" sz="1600" dirty="0" smtClean="0"/>
              <a:t>&gt;&lt;/</a:t>
            </a:r>
            <a:r>
              <a:rPr lang="en-US" sz="1600" b="1" dirty="0" smtClean="0"/>
              <a:t>w3-test-directive</a:t>
            </a:r>
            <a:r>
              <a:rPr lang="en-US" sz="1600" dirty="0" smtClean="0"/>
              <a:t>&gt; </a:t>
            </a:r>
            <a:r>
              <a:rPr lang="en-US" sz="1600" b="1" dirty="0" smtClean="0"/>
              <a:t>OR</a:t>
            </a:r>
            <a:r>
              <a:rPr lang="en-US" sz="1600" dirty="0" smtClean="0"/>
              <a:t> &lt;div class= “w3-test-directive”&gt;&lt;/div&gt;</a:t>
            </a:r>
          </a:p>
          <a:p>
            <a:pPr>
              <a:buNone/>
            </a:pP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&lt;div w3-test-directive&gt;&lt;/div&gt;</a:t>
            </a:r>
          </a:p>
          <a:p>
            <a:r>
              <a:rPr lang="en-US" sz="1800" dirty="0" smtClean="0"/>
              <a:t>In </a:t>
            </a:r>
            <a:r>
              <a:rPr lang="en-US" sz="1800" dirty="0" err="1" smtClean="0"/>
              <a:t>js</a:t>
            </a:r>
            <a:r>
              <a:rPr lang="en-US" sz="1800" dirty="0" smtClean="0"/>
              <a:t>: </a:t>
            </a:r>
          </a:p>
          <a:p>
            <a:pPr>
              <a:buNone/>
            </a:pPr>
            <a:r>
              <a:rPr lang="en-US" sz="1600" dirty="0" err="1" smtClean="0"/>
              <a:t>var</a:t>
            </a:r>
            <a:r>
              <a:rPr lang="en-US" sz="1600" dirty="0" smtClean="0"/>
              <a:t> app = </a:t>
            </a:r>
            <a:r>
              <a:rPr lang="en-US" sz="1600" dirty="0" err="1" smtClean="0"/>
              <a:t>angular.module</a:t>
            </a:r>
            <a:r>
              <a:rPr lang="en-US" sz="1600" dirty="0" smtClean="0"/>
              <a:t>("</a:t>
            </a:r>
            <a:r>
              <a:rPr lang="en-US" sz="1600" dirty="0" err="1" smtClean="0"/>
              <a:t>myApp</a:t>
            </a:r>
            <a:r>
              <a:rPr lang="en-US" sz="1600" dirty="0" smtClean="0"/>
              <a:t>", []);</a:t>
            </a:r>
          </a:p>
          <a:p>
            <a:pPr>
              <a:buNone/>
            </a:pPr>
            <a:r>
              <a:rPr lang="en-US" sz="1600" dirty="0" err="1" smtClean="0"/>
              <a:t>app.</a:t>
            </a:r>
            <a:r>
              <a:rPr lang="en-US" sz="1600" b="1" dirty="0" err="1" smtClean="0"/>
              <a:t>directive</a:t>
            </a:r>
            <a:r>
              <a:rPr lang="en-US" sz="1600" dirty="0" smtClean="0"/>
              <a:t>("</a:t>
            </a:r>
            <a:r>
              <a:rPr lang="en-US" sz="1600" b="1" dirty="0" smtClean="0"/>
              <a:t>w3TestDirective</a:t>
            </a:r>
            <a:r>
              <a:rPr lang="en-US" sz="1600" dirty="0" smtClean="0"/>
              <a:t>", function() {</a:t>
            </a:r>
          </a:p>
          <a:p>
            <a:pPr>
              <a:buNone/>
            </a:pPr>
            <a:r>
              <a:rPr lang="en-US" sz="1600" dirty="0" smtClean="0"/>
              <a:t>    return {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restrict : "A",</a:t>
            </a:r>
          </a:p>
          <a:p>
            <a:pPr>
              <a:buNone/>
            </a:pPr>
            <a:r>
              <a:rPr lang="en-US" sz="1600" dirty="0" smtClean="0"/>
              <a:t>        template : "&lt;h1&gt;Made by a directive!&lt;/h1&gt;“ or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templateUrl</a:t>
            </a:r>
            <a:r>
              <a:rPr lang="en-US" sz="1600" dirty="0" smtClean="0"/>
              <a:t> = "/</a:t>
            </a:r>
            <a:r>
              <a:rPr lang="en-US" sz="1600" dirty="0" err="1" smtClean="0"/>
              <a:t>myapp</a:t>
            </a:r>
            <a:r>
              <a:rPr lang="en-US" sz="1600" dirty="0" smtClean="0"/>
              <a:t>/html-templates/userinfo-template.html"</a:t>
            </a:r>
          </a:p>
          <a:p>
            <a:pPr>
              <a:buNone/>
            </a:pPr>
            <a:r>
              <a:rPr lang="en-US" sz="1600" dirty="0" smtClean="0"/>
              <a:t>    };</a:t>
            </a:r>
          </a:p>
          <a:p>
            <a:pPr>
              <a:buNone/>
            </a:pPr>
            <a:r>
              <a:rPr lang="en-US" sz="1600" dirty="0" smtClean="0"/>
              <a:t>});</a:t>
            </a:r>
          </a:p>
          <a:p>
            <a:r>
              <a:rPr lang="en-US" sz="1800" dirty="0" smtClean="0"/>
              <a:t>Legal values for restrict are ‘E’(Element),’A’(Attribute),’C’(Class),’M’(Comment).</a:t>
            </a:r>
          </a:p>
          <a:p>
            <a:pPr>
              <a:buNone/>
            </a:pPr>
            <a:r>
              <a:rPr lang="en-US" sz="1800" dirty="0" smtClean="0"/>
              <a:t>	EA being the default.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Custom Directives(</a:t>
            </a:r>
            <a:r>
              <a:rPr lang="en-US" sz="4000" dirty="0" err="1" smtClean="0"/>
              <a:t>contd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410200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The compile() and link() functions define how the directive is to modify the HTML that matched the directive.</a:t>
            </a:r>
          </a:p>
          <a:p>
            <a:r>
              <a:rPr lang="en-US" sz="1800" dirty="0" err="1" smtClean="0"/>
              <a:t>Eg</a:t>
            </a:r>
            <a:r>
              <a:rPr lang="en-US" sz="1800" dirty="0" smtClean="0"/>
              <a:t>: </a:t>
            </a:r>
            <a:r>
              <a:rPr lang="en-US" sz="1800" dirty="0" err="1" smtClean="0"/>
              <a:t>myapp</a:t>
            </a:r>
            <a:r>
              <a:rPr lang="en-US" sz="1800" dirty="0" smtClean="0"/>
              <a:t> = </a:t>
            </a:r>
            <a:r>
              <a:rPr lang="en-US" sz="1800" dirty="0" err="1" smtClean="0"/>
              <a:t>angular.module</a:t>
            </a:r>
            <a:r>
              <a:rPr lang="en-US" sz="1800" dirty="0" smtClean="0"/>
              <a:t>("</a:t>
            </a:r>
            <a:r>
              <a:rPr lang="en-US" sz="1800" dirty="0" err="1" smtClean="0"/>
              <a:t>myapp</a:t>
            </a:r>
            <a:r>
              <a:rPr lang="en-US" sz="1800" dirty="0" smtClean="0"/>
              <a:t>", []); 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myapp.directive</a:t>
            </a:r>
            <a:r>
              <a:rPr lang="en-US" sz="1800" dirty="0" smtClean="0"/>
              <a:t>('</a:t>
            </a:r>
            <a:r>
              <a:rPr lang="en-US" sz="1800" dirty="0" err="1" smtClean="0"/>
              <a:t>userinfo</a:t>
            </a:r>
            <a:r>
              <a:rPr lang="en-US" sz="1800" dirty="0" smtClean="0"/>
              <a:t>', function() { 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var</a:t>
            </a:r>
            <a:r>
              <a:rPr lang="en-US" sz="1800" dirty="0" smtClean="0"/>
              <a:t> directive = {}; 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directive.restrict</a:t>
            </a:r>
            <a:r>
              <a:rPr lang="en-US" sz="1800" dirty="0" smtClean="0"/>
              <a:t> = 'E'; /* restrict this directive to elements */ 	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directive.compile</a:t>
            </a:r>
            <a:r>
              <a:rPr lang="en-US" sz="1800" dirty="0" smtClean="0"/>
              <a:t> = function(element, attributes) {//one-time configuration of element</a:t>
            </a:r>
          </a:p>
          <a:p>
            <a:pPr>
              <a:buNone/>
            </a:pPr>
            <a:r>
              <a:rPr lang="en-US" sz="1800" dirty="0" smtClean="0"/>
              <a:t>	element.css("border", "1px solid #</a:t>
            </a:r>
            <a:r>
              <a:rPr lang="en-US" sz="1800" dirty="0" err="1" smtClean="0"/>
              <a:t>cccccc</a:t>
            </a:r>
            <a:r>
              <a:rPr lang="en-US" sz="1800" dirty="0" smtClean="0"/>
              <a:t>"); 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linkFunction</a:t>
            </a:r>
            <a:r>
              <a:rPr lang="en-US" sz="1800" dirty="0" smtClean="0"/>
              <a:t> = function($scope, element, </a:t>
            </a:r>
            <a:r>
              <a:rPr lang="en-US" sz="1800" dirty="0" err="1" smtClean="0"/>
              <a:t>atttributes</a:t>
            </a:r>
            <a:r>
              <a:rPr lang="en-US" sz="1800" dirty="0" smtClean="0"/>
              <a:t>) { </a:t>
            </a:r>
          </a:p>
          <a:p>
            <a:pPr>
              <a:buNone/>
            </a:pPr>
            <a:r>
              <a:rPr lang="en-US" sz="1800" dirty="0" smtClean="0"/>
              <a:t>		// bind element to data in $scope </a:t>
            </a:r>
          </a:p>
          <a:p>
            <a:pPr>
              <a:buNone/>
            </a:pPr>
            <a:r>
              <a:rPr lang="en-US" sz="1800" dirty="0" smtClean="0"/>
              <a:t>		element.html("This is the new content: " + $</a:t>
            </a:r>
            <a:r>
              <a:rPr lang="en-US" sz="1800" dirty="0" err="1" smtClean="0"/>
              <a:t>scope.firstName</a:t>
            </a:r>
            <a:r>
              <a:rPr lang="en-US" sz="1800" dirty="0" smtClean="0"/>
              <a:t>);</a:t>
            </a:r>
          </a:p>
          <a:p>
            <a:pPr>
              <a:buNone/>
            </a:pPr>
            <a:r>
              <a:rPr lang="en-US" sz="1800" dirty="0" smtClean="0"/>
              <a:t>	} </a:t>
            </a:r>
          </a:p>
          <a:p>
            <a:pPr>
              <a:buNone/>
            </a:pPr>
            <a:r>
              <a:rPr lang="en-US" sz="1800" dirty="0" smtClean="0"/>
              <a:t>	return </a:t>
            </a:r>
            <a:r>
              <a:rPr lang="en-US" sz="1800" dirty="0" err="1" smtClean="0"/>
              <a:t>linkFunction</a:t>
            </a:r>
            <a:r>
              <a:rPr lang="en-US" sz="1800" dirty="0" smtClean="0"/>
              <a:t>; </a:t>
            </a:r>
          </a:p>
          <a:p>
            <a:pPr>
              <a:buNone/>
            </a:pPr>
            <a:r>
              <a:rPr lang="en-US" sz="1800" dirty="0" smtClean="0"/>
              <a:t>	} </a:t>
            </a:r>
          </a:p>
          <a:p>
            <a:pPr>
              <a:buNone/>
            </a:pPr>
            <a:r>
              <a:rPr lang="en-US" sz="1800" dirty="0" smtClean="0"/>
              <a:t>	return directive;</a:t>
            </a:r>
          </a:p>
          <a:p>
            <a:r>
              <a:rPr lang="en-US" sz="1800" dirty="0" smtClean="0"/>
              <a:t>The element parameter is a </a:t>
            </a:r>
            <a:r>
              <a:rPr lang="en-US" sz="1800" dirty="0" err="1" smtClean="0"/>
              <a:t>jqLite</a:t>
            </a:r>
            <a:r>
              <a:rPr lang="en-US" sz="1800" dirty="0" smtClean="0"/>
              <a:t> wrapped DOM element</a:t>
            </a:r>
          </a:p>
          <a:p>
            <a:r>
              <a:rPr lang="en-US" sz="1800" dirty="0" smtClean="0"/>
              <a:t>The attributes parameter is a JavaScript object containing properties for all the attributes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Services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Autofit/>
          </a:bodyPr>
          <a:lstStyle/>
          <a:p>
            <a:r>
              <a:rPr lang="en-US" sz="1800" dirty="0" smtClean="0"/>
              <a:t>Services are </a:t>
            </a:r>
            <a:r>
              <a:rPr lang="en-US" sz="1800" dirty="0" err="1" smtClean="0"/>
              <a:t>javascript</a:t>
            </a:r>
            <a:r>
              <a:rPr lang="en-US" sz="1800" dirty="0" smtClean="0"/>
              <a:t> functions and are responsible to do a specific tasks only</a:t>
            </a:r>
          </a:p>
          <a:p>
            <a:r>
              <a:rPr lang="en-US" sz="1800" dirty="0" smtClean="0"/>
              <a:t>$http: Used to make </a:t>
            </a:r>
            <a:r>
              <a:rPr lang="en-US" sz="1800" dirty="0" err="1" smtClean="0"/>
              <a:t>ajax</a:t>
            </a:r>
            <a:r>
              <a:rPr lang="en-US" sz="1800" dirty="0" smtClean="0"/>
              <a:t> call to get the server data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eg</a:t>
            </a:r>
            <a:r>
              <a:rPr lang="en-US" sz="1800" dirty="0" smtClean="0"/>
              <a:t>:     </a:t>
            </a:r>
            <a:r>
              <a:rPr lang="en-US" sz="1800" dirty="0" err="1" smtClean="0"/>
              <a:t>var</a:t>
            </a:r>
            <a:r>
              <a:rPr lang="en-US" sz="1800" dirty="0" smtClean="0"/>
              <a:t> app = </a:t>
            </a:r>
            <a:r>
              <a:rPr lang="en-US" sz="1800" dirty="0" err="1" smtClean="0"/>
              <a:t>angular.module</a:t>
            </a:r>
            <a:r>
              <a:rPr lang="en-US" sz="1800" dirty="0" smtClean="0"/>
              <a:t>('</a:t>
            </a:r>
            <a:r>
              <a:rPr lang="en-US" sz="1800" dirty="0" err="1" smtClean="0"/>
              <a:t>myApp</a:t>
            </a:r>
            <a:r>
              <a:rPr lang="en-US" sz="1800" dirty="0" smtClean="0"/>
              <a:t>', []);</a:t>
            </a:r>
            <a:br>
              <a:rPr lang="en-US" sz="1800" dirty="0" smtClean="0"/>
            </a:br>
            <a:r>
              <a:rPr lang="en-US" sz="1800" dirty="0" smtClean="0"/>
              <a:t>	</a:t>
            </a:r>
            <a:r>
              <a:rPr lang="en-US" sz="1800" dirty="0" err="1" smtClean="0"/>
              <a:t>app.controller</a:t>
            </a:r>
            <a:r>
              <a:rPr lang="en-US" sz="1800" dirty="0" smtClean="0"/>
              <a:t>('</a:t>
            </a:r>
            <a:r>
              <a:rPr lang="en-US" sz="1800" dirty="0" err="1" smtClean="0"/>
              <a:t>myCtrl</a:t>
            </a:r>
            <a:r>
              <a:rPr lang="en-US" sz="1800" dirty="0" smtClean="0"/>
              <a:t>', function($scope, $http) {</a:t>
            </a:r>
            <a:br>
              <a:rPr lang="en-US" sz="1800" dirty="0" smtClean="0"/>
            </a:br>
            <a:r>
              <a:rPr lang="en-US" sz="1800" dirty="0" smtClean="0"/>
              <a:t>    	$http({</a:t>
            </a:r>
            <a:br>
              <a:rPr lang="en-US" sz="1800" dirty="0" smtClean="0"/>
            </a:br>
            <a:r>
              <a:rPr lang="en-US" sz="1800" dirty="0" smtClean="0"/>
              <a:t>        	method : "GET",</a:t>
            </a:r>
            <a:br>
              <a:rPr lang="en-US" sz="1800" dirty="0" smtClean="0"/>
            </a:br>
            <a:r>
              <a:rPr lang="en-US" sz="1800" dirty="0" smtClean="0"/>
              <a:t>        	</a:t>
            </a:r>
            <a:r>
              <a:rPr lang="en-US" sz="1800" dirty="0" err="1" smtClean="0"/>
              <a:t>url</a:t>
            </a:r>
            <a:r>
              <a:rPr lang="en-US" sz="1800" dirty="0" smtClean="0"/>
              <a:t> : "welcome.htm"</a:t>
            </a:r>
            <a:br>
              <a:rPr lang="en-US" sz="1800" dirty="0" smtClean="0"/>
            </a:br>
            <a:r>
              <a:rPr lang="en-US" sz="1800" dirty="0" smtClean="0"/>
              <a:t>   	 }).then(function </a:t>
            </a:r>
            <a:r>
              <a:rPr lang="en-US" sz="1800" dirty="0" err="1" smtClean="0"/>
              <a:t>mySucces</a:t>
            </a:r>
            <a:r>
              <a:rPr lang="en-US" sz="1800" dirty="0" smtClean="0"/>
              <a:t>(response) {</a:t>
            </a:r>
            <a:br>
              <a:rPr lang="en-US" sz="1800" dirty="0" smtClean="0"/>
            </a:br>
            <a:r>
              <a:rPr lang="en-US" sz="1800" dirty="0" smtClean="0"/>
              <a:t>        	$</a:t>
            </a:r>
            <a:r>
              <a:rPr lang="en-US" sz="1800" dirty="0" err="1" smtClean="0"/>
              <a:t>scope.myWelcome</a:t>
            </a:r>
            <a:r>
              <a:rPr lang="en-US" sz="1800" dirty="0" smtClean="0"/>
              <a:t> = </a:t>
            </a:r>
            <a:r>
              <a:rPr lang="en-US" sz="1800" dirty="0" err="1" smtClean="0"/>
              <a:t>response.data</a:t>
            </a:r>
            <a:r>
              <a:rPr lang="en-US" sz="1800" dirty="0" smtClean="0"/>
              <a:t>;</a:t>
            </a:r>
            <a:br>
              <a:rPr lang="en-US" sz="1800" dirty="0" smtClean="0"/>
            </a:br>
            <a:r>
              <a:rPr lang="en-US" sz="1800" dirty="0" smtClean="0"/>
              <a:t>    	}, function </a:t>
            </a:r>
            <a:r>
              <a:rPr lang="en-US" sz="1800" dirty="0" err="1" smtClean="0"/>
              <a:t>myError</a:t>
            </a:r>
            <a:r>
              <a:rPr lang="en-US" sz="1800" dirty="0" smtClean="0"/>
              <a:t>(response) {</a:t>
            </a:r>
            <a:br>
              <a:rPr lang="en-US" sz="1800" dirty="0" smtClean="0"/>
            </a:br>
            <a:r>
              <a:rPr lang="en-US" sz="1800" dirty="0" smtClean="0"/>
              <a:t>        	$</a:t>
            </a:r>
            <a:r>
              <a:rPr lang="en-US" sz="1800" dirty="0" err="1" smtClean="0"/>
              <a:t>scope.myWelcome</a:t>
            </a:r>
            <a:r>
              <a:rPr lang="en-US" sz="1800" dirty="0" smtClean="0"/>
              <a:t> = </a:t>
            </a:r>
            <a:r>
              <a:rPr lang="en-US" sz="1800" dirty="0" err="1" smtClean="0"/>
              <a:t>response.statusText</a:t>
            </a:r>
            <a:r>
              <a:rPr lang="en-US" sz="1800" dirty="0" smtClean="0"/>
              <a:t>;</a:t>
            </a:r>
            <a:br>
              <a:rPr lang="en-US" sz="1800" dirty="0" smtClean="0"/>
            </a:br>
            <a:r>
              <a:rPr lang="en-US" sz="1800" dirty="0" smtClean="0"/>
              <a:t>   	 });</a:t>
            </a:r>
            <a:br>
              <a:rPr lang="en-US" sz="1800" dirty="0" smtClean="0"/>
            </a:br>
            <a:r>
              <a:rPr lang="en-US" sz="1800" dirty="0" smtClean="0"/>
              <a:t>	});</a:t>
            </a:r>
          </a:p>
          <a:p>
            <a:r>
              <a:rPr lang="en-US" sz="1800" dirty="0" smtClean="0"/>
              <a:t>$route: Used to define the routing information</a:t>
            </a:r>
          </a:p>
          <a:p>
            <a:pPr marL="342900" lvl="2" indent="-342900"/>
            <a:r>
              <a:rPr lang="en-US" sz="1800" dirty="0" smtClean="0"/>
              <a:t>$location: Provide information about the current URL. </a:t>
            </a:r>
            <a:r>
              <a:rPr lang="en-US" sz="1800" dirty="0" err="1" smtClean="0"/>
              <a:t>Eg</a:t>
            </a:r>
            <a:r>
              <a:rPr lang="en-US" sz="1800" dirty="0" smtClean="0"/>
              <a:t>: $</a:t>
            </a:r>
            <a:r>
              <a:rPr lang="en-US" sz="1800" dirty="0" err="1" smtClean="0"/>
              <a:t>location.absUrl</a:t>
            </a:r>
            <a:r>
              <a:rPr lang="en-US" sz="1800" dirty="0" smtClean="0"/>
              <a:t>()</a:t>
            </a:r>
          </a:p>
          <a:p>
            <a:pPr marL="342900" lvl="2" indent="-342900"/>
            <a:r>
              <a:rPr lang="en-US" sz="1800" dirty="0" smtClean="0"/>
              <a:t>$timeout: Is </a:t>
            </a:r>
            <a:r>
              <a:rPr lang="en-US" sz="1800" dirty="0" err="1" smtClean="0"/>
              <a:t>AngularJS</a:t>
            </a:r>
            <a:r>
              <a:rPr lang="en-US" sz="1800" dirty="0" smtClean="0"/>
              <a:t> version of the </a:t>
            </a:r>
            <a:r>
              <a:rPr lang="en-US" sz="1800" dirty="0" err="1" smtClean="0"/>
              <a:t>window.setTimeout</a:t>
            </a:r>
            <a:r>
              <a:rPr lang="en-US" sz="1800" dirty="0" smtClean="0"/>
              <a:t>. </a:t>
            </a:r>
          </a:p>
          <a:p>
            <a:pPr marL="342900" lvl="2" indent="-34290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Eg</a:t>
            </a:r>
            <a:r>
              <a:rPr lang="en-US" sz="1800" dirty="0" smtClean="0"/>
              <a:t>: $timeout(function () { //--- }, 2000);</a:t>
            </a:r>
          </a:p>
          <a:p>
            <a:pPr marL="342900" lvl="2" indent="-342900"/>
            <a:r>
              <a:rPr lang="en-US" sz="1800" dirty="0" smtClean="0"/>
              <a:t>$interval: Is </a:t>
            </a:r>
            <a:r>
              <a:rPr lang="en-US" sz="1800" dirty="0" err="1" smtClean="0"/>
              <a:t>AngularJS</a:t>
            </a:r>
            <a:r>
              <a:rPr lang="en-US" sz="1800" dirty="0" smtClean="0"/>
              <a:t> version of the </a:t>
            </a:r>
            <a:r>
              <a:rPr lang="en-US" sz="1800" dirty="0" err="1" smtClean="0"/>
              <a:t>window.setInterval</a:t>
            </a:r>
            <a:r>
              <a:rPr lang="en-US" sz="1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Dependency Injection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 smtClean="0"/>
              <a:t>Dependency Injection (DI) is a software design pattern that deals with how components get hold of their dependencies.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The Angular injector subsystem is in charge of creating components, resolving their dependencies, and providing them to other components as requested.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The way you define a directive, service, or filter is with a factory function. The factory methods are registered with modules: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mainApp</a:t>
            </a:r>
            <a:r>
              <a:rPr lang="en-US" sz="1800" dirty="0" smtClean="0"/>
              <a:t> = </a:t>
            </a:r>
            <a:r>
              <a:rPr lang="en-US" sz="1800" dirty="0" err="1" smtClean="0"/>
              <a:t>angular.module</a:t>
            </a:r>
            <a:r>
              <a:rPr lang="en-US" sz="1800" dirty="0" smtClean="0"/>
              <a:t>('</a:t>
            </a:r>
            <a:r>
              <a:rPr lang="en-US" sz="1800" dirty="0" err="1" smtClean="0"/>
              <a:t>myModule</a:t>
            </a:r>
            <a:r>
              <a:rPr lang="en-US" sz="1800" dirty="0" smtClean="0"/>
              <a:t>', []);</a:t>
            </a:r>
          </a:p>
          <a:p>
            <a:pPr>
              <a:buNone/>
            </a:pPr>
            <a:r>
              <a:rPr lang="en-US" sz="1800" dirty="0" smtClean="0"/>
              <a:t> 	</a:t>
            </a:r>
            <a:r>
              <a:rPr lang="en-US" sz="1800" dirty="0" err="1" smtClean="0"/>
              <a:t>mainApp.factory</a:t>
            </a:r>
            <a:r>
              <a:rPr lang="en-US" sz="1800" dirty="0" smtClean="0"/>
              <a:t>('</a:t>
            </a:r>
            <a:r>
              <a:rPr lang="en-US" sz="1800" dirty="0" err="1" smtClean="0"/>
              <a:t>serviceId</a:t>
            </a:r>
            <a:r>
              <a:rPr lang="en-US" sz="1800" dirty="0" smtClean="0"/>
              <a:t>', ['</a:t>
            </a:r>
            <a:r>
              <a:rPr lang="en-US" sz="1800" dirty="0" err="1" smtClean="0"/>
              <a:t>depService</a:t>
            </a:r>
            <a:r>
              <a:rPr lang="en-US" sz="1800" dirty="0" smtClean="0"/>
              <a:t>', function(</a:t>
            </a:r>
            <a:r>
              <a:rPr lang="en-US" sz="1800" dirty="0" err="1" smtClean="0"/>
              <a:t>depService</a:t>
            </a:r>
            <a:r>
              <a:rPr lang="en-US" sz="1800" dirty="0" smtClean="0"/>
              <a:t>) { // ... }]) </a:t>
            </a:r>
            <a:r>
              <a:rPr lang="en-US" sz="1800" dirty="0" err="1" smtClean="0"/>
              <a:t>mainApp.directive</a:t>
            </a:r>
            <a:r>
              <a:rPr lang="en-US" sz="1800" dirty="0" smtClean="0"/>
              <a:t>('</a:t>
            </a:r>
            <a:r>
              <a:rPr lang="en-US" sz="1800" dirty="0" err="1" smtClean="0"/>
              <a:t>directiveName</a:t>
            </a:r>
            <a:r>
              <a:rPr lang="en-US" sz="1800" dirty="0" smtClean="0"/>
              <a:t>', ['</a:t>
            </a:r>
            <a:r>
              <a:rPr lang="en-US" sz="1800" dirty="0" err="1" smtClean="0"/>
              <a:t>depService</a:t>
            </a:r>
            <a:r>
              <a:rPr lang="en-US" sz="1800" dirty="0" smtClean="0"/>
              <a:t>', function(</a:t>
            </a:r>
            <a:r>
              <a:rPr lang="en-US" sz="1800" dirty="0" err="1" smtClean="0"/>
              <a:t>depService</a:t>
            </a:r>
            <a:r>
              <a:rPr lang="en-US" sz="1800" dirty="0" smtClean="0"/>
              <a:t>) { // ... }]) 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mainApp.filter</a:t>
            </a:r>
            <a:r>
              <a:rPr lang="en-US" sz="1800" dirty="0" smtClean="0"/>
              <a:t>('</a:t>
            </a:r>
            <a:r>
              <a:rPr lang="en-US" sz="1800" dirty="0" err="1" smtClean="0"/>
              <a:t>filterName</a:t>
            </a:r>
            <a:r>
              <a:rPr lang="en-US" sz="1800" dirty="0" smtClean="0"/>
              <a:t>', ['</a:t>
            </a:r>
            <a:r>
              <a:rPr lang="en-US" sz="1800" dirty="0" err="1" smtClean="0"/>
              <a:t>depService</a:t>
            </a:r>
            <a:r>
              <a:rPr lang="en-US" sz="1800" dirty="0" smtClean="0"/>
              <a:t>', function(</a:t>
            </a:r>
            <a:r>
              <a:rPr lang="en-US" sz="1800" dirty="0" err="1" smtClean="0"/>
              <a:t>depService</a:t>
            </a:r>
            <a:r>
              <a:rPr lang="en-US" sz="1800" dirty="0" smtClean="0"/>
              <a:t>) { // ... }]);</a:t>
            </a:r>
          </a:p>
          <a:p>
            <a:r>
              <a:rPr lang="en-US" sz="1800" dirty="0" smtClean="0"/>
              <a:t>We can specify functions to run at configuration and run time for a module by calling the </a:t>
            </a:r>
            <a:r>
              <a:rPr lang="en-US" sz="1800" dirty="0" err="1" smtClean="0"/>
              <a:t>config</a:t>
            </a:r>
            <a:r>
              <a:rPr lang="en-US" sz="1800" dirty="0" smtClean="0"/>
              <a:t> and run methods. </a:t>
            </a:r>
          </a:p>
          <a:p>
            <a:pPr>
              <a:buNone/>
            </a:pPr>
            <a:r>
              <a:rPr lang="en-US" sz="1800" dirty="0" smtClean="0"/>
              <a:t>	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mainApp</a:t>
            </a:r>
            <a:r>
              <a:rPr lang="en-US" sz="1800" dirty="0" smtClean="0"/>
              <a:t> = </a:t>
            </a:r>
            <a:r>
              <a:rPr lang="en-US" sz="1800" dirty="0" err="1" smtClean="0"/>
              <a:t>angular.module</a:t>
            </a:r>
            <a:r>
              <a:rPr lang="en-US" sz="1800" dirty="0" smtClean="0"/>
              <a:t>('</a:t>
            </a:r>
            <a:r>
              <a:rPr lang="en-US" sz="1800" dirty="0" err="1" smtClean="0"/>
              <a:t>myModule</a:t>
            </a:r>
            <a:r>
              <a:rPr lang="en-US" sz="1800" dirty="0" smtClean="0"/>
              <a:t>', []) 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mainApp.config</a:t>
            </a:r>
            <a:r>
              <a:rPr lang="en-US" sz="1800" dirty="0" smtClean="0"/>
              <a:t>(['</a:t>
            </a:r>
            <a:r>
              <a:rPr lang="en-US" sz="1800" dirty="0" err="1" smtClean="0"/>
              <a:t>depProvider</a:t>
            </a:r>
            <a:r>
              <a:rPr lang="en-US" sz="1800" dirty="0" smtClean="0"/>
              <a:t>', function(</a:t>
            </a:r>
            <a:r>
              <a:rPr lang="en-US" sz="1800" dirty="0" err="1" smtClean="0"/>
              <a:t>depProvider</a:t>
            </a:r>
            <a:r>
              <a:rPr lang="en-US" sz="1800" dirty="0" smtClean="0"/>
              <a:t>) { // ... }]) 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mainApp.run</a:t>
            </a:r>
            <a:r>
              <a:rPr lang="en-US" sz="1800" dirty="0" smtClean="0"/>
              <a:t>(['</a:t>
            </a:r>
            <a:r>
              <a:rPr lang="en-US" sz="1800" dirty="0" err="1" smtClean="0"/>
              <a:t>depService</a:t>
            </a:r>
            <a:r>
              <a:rPr lang="en-US" sz="1800" dirty="0" smtClean="0"/>
              <a:t>', function(</a:t>
            </a:r>
            <a:r>
              <a:rPr lang="en-US" sz="1800" dirty="0" err="1" smtClean="0"/>
              <a:t>depService</a:t>
            </a:r>
            <a:r>
              <a:rPr lang="en-US" sz="1800" dirty="0" smtClean="0"/>
              <a:t>) { // ... }]);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3823</TotalTime>
  <Words>1981</Words>
  <Application>Microsoft Office PowerPoint</Application>
  <PresentationFormat>On-screen Show (4:3)</PresentationFormat>
  <Paragraphs>466</Paragraphs>
  <Slides>23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Introduction</vt:lpstr>
      <vt:lpstr>Directive</vt:lpstr>
      <vt:lpstr>Modules</vt:lpstr>
      <vt:lpstr>Expression</vt:lpstr>
      <vt:lpstr>Controller </vt:lpstr>
      <vt:lpstr>Custom Directives</vt:lpstr>
      <vt:lpstr>Custom Directives(contd)</vt:lpstr>
      <vt:lpstr>Services</vt:lpstr>
      <vt:lpstr>Dependency Injection</vt:lpstr>
      <vt:lpstr>Dependency Injection(contd)</vt:lpstr>
      <vt:lpstr>Provider &amp; Routing</vt:lpstr>
      <vt:lpstr>Scope</vt:lpstr>
      <vt:lpstr>Scope</vt:lpstr>
      <vt:lpstr>Scope</vt:lpstr>
      <vt:lpstr>Data binding</vt:lpstr>
      <vt:lpstr>Filters</vt:lpstr>
      <vt:lpstr>Filters</vt:lpstr>
      <vt:lpstr>Forms and Validators</vt:lpstr>
      <vt:lpstr>Forms and Validators</vt:lpstr>
      <vt:lpstr>Forms and Validators</vt:lpstr>
      <vt:lpstr>Forms and Validators</vt:lpstr>
      <vt:lpstr>Forms and Validators</vt:lpstr>
      <vt:lpstr>Bibliography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priyamah</dc:creator>
  <cp:lastModifiedBy>priyamah</cp:lastModifiedBy>
  <cp:revision>181</cp:revision>
  <dcterms:created xsi:type="dcterms:W3CDTF">2016-03-03T13:16:31Z</dcterms:created>
  <dcterms:modified xsi:type="dcterms:W3CDTF">2016-04-20T15:24:14Z</dcterms:modified>
</cp:coreProperties>
</file>