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ags/tag104.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tags/tag140.xml" ContentType="application/vnd.openxmlformats-officedocument.presentationml.tags+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gs/tag38.xml" ContentType="application/vnd.openxmlformats-officedocument.presentationml.tags+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ags/tag105.xml" ContentType="application/vnd.openxmlformats-officedocument.presentationml.tags+xml"/>
  <Override PartName="/ppt/tags/tag134.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slideLayouts/slideLayout29.xml" ContentType="application/vnd.openxmlformats-officedocument.presentationml.slideLayout+xml"/>
  <Override PartName="/ppt/notesSlides/notesSlide3.xml" ContentType="application/vnd.openxmlformats-officedocument.presentationml.notesSlide+xml"/>
  <Override PartName="/ppt/tags/tag141.xml" ContentType="application/vnd.openxmlformats-officedocument.presentationml.tags+xml"/>
  <Override PartName="/ppt/presProps.xml" ContentType="application/vnd.openxmlformats-officedocument.presentationml.presProps+xml"/>
  <Override PartName="/ppt/slideLayouts/slideLayout18.xml" ContentType="application/vnd.openxmlformats-officedocument.presentationml.slideLayout+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theme/theme2.xml" ContentType="application/vnd.openxmlformats-officedocument.theme+xml"/>
  <Override PartName="/ppt/tags/tag130.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slideLayouts/slideLayout14.xml" ContentType="application/vnd.openxmlformats-officedocument.presentationml.slideLayout+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Default Extension="gif" ContentType="image/gif"/>
  <Override PartName="/ppt/notesSlides/notesSlide8.xml" ContentType="application/vnd.openxmlformats-officedocument.presentationml.notesSlide+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35.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106.xml" ContentType="application/vnd.openxmlformats-officedocument.presentationml.tags+xml"/>
  <Override PartName="/ppt/tags/tag124.xml" ContentType="application/vnd.openxmlformats-officedocument.presentationml.tags+xml"/>
  <Override PartName="/ppt/notesSlides/notesSlide4.xml" ContentType="application/vnd.openxmlformats-officedocument.presentationml.notesSlide+xml"/>
  <Override PartName="/ppt/tags/tag142.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31.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ags/tag98.xml" ContentType="application/vnd.openxmlformats-officedocument.presentationml.tags+xml"/>
  <Override PartName="/ppt/tags/tag102.xml" ContentType="application/vnd.openxmlformats-officedocument.presentationml.tags+xml"/>
  <Override PartName="/ppt/tags/tag120.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Override PartName="/ppt/slideLayouts/slideLayout26.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36.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notesSlides/notesSlide5.xml" ContentType="application/vnd.openxmlformats-officedocument.presentationml.notesSlide+xml"/>
  <Override PartName="/ppt/tags/tag143.xml" ContentType="application/vnd.openxmlformats-officedocument.presentationml.tags+xml"/>
  <Override PartName="/ppt/slideMasters/slideMaster2.xml" ContentType="application/vnd.openxmlformats-officedocument.presentationml.slideMaster+xml"/>
  <Override PartName="/ppt/tags/tag7.xml" ContentType="application/vnd.openxmlformats-officedocument.presentationml.tags+xml"/>
  <Override PartName="/ppt/tags/tag103.xml" ContentType="application/vnd.openxmlformats-officedocument.presentationml.tags+xml"/>
  <Override PartName="/ppt/tags/tag132.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slideLayouts/slideLayout27.xml" ContentType="application/vnd.openxmlformats-officedocument.presentationml.slideLayout+xml"/>
  <Override PartName="/ppt/tags/tag121.xml" ContentType="application/vnd.openxmlformats-officedocument.presentationml.tags+xml"/>
  <Override PartName="/ppt/diagrams/drawing1.xml" ContentType="application/vnd.ms-office.drawingml.diagramDrawing+xml"/>
  <Override PartName="/ppt/slideLayouts/slideLayout16.xml" ContentType="application/vnd.openxmlformats-officedocument.presentationml.slideLayout+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diagrams/quickStyle1.xml" ContentType="application/vnd.openxmlformats-officedocument.drawingml.diagramStyl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slideLayouts/slideLayout30.xml" ContentType="application/vnd.openxmlformats-officedocument.presentationml.slideLayout+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Default Extension="tiff" ContentType="image/tiff"/>
  <Override PartName="/ppt/tags/tag137.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diagrams/data1.xml" ContentType="application/vnd.openxmlformats-officedocument.drawingml.diagramData+xml"/>
  <Override PartName="/ppt/tags/tag122.xml" ContentType="application/vnd.openxmlformats-officedocument.presentationml.tags+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slideLayouts/slideLayout28.xml" ContentType="application/vnd.openxmlformats-officedocument.presentationml.slideLayout+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Layouts/slideLayout20.xml" ContentType="application/vnd.openxmlformats-officedocument.presentationml.slideLayout+xml"/>
  <Override PartName="/ppt/tags/tag45.xml" ContentType="application/vnd.openxmlformats-officedocument.presentationml.tags+xml"/>
  <Override PartName="/ppt/tags/tag92.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Lst>
  <p:notesMasterIdLst>
    <p:notesMasterId r:id="rId17"/>
  </p:notesMasterIdLst>
  <p:handoutMasterIdLst>
    <p:handoutMasterId r:id="rId18"/>
  </p:handoutMasterIdLst>
  <p:sldIdLst>
    <p:sldId id="553" r:id="rId4"/>
    <p:sldId id="554" r:id="rId5"/>
    <p:sldId id="557" r:id="rId6"/>
    <p:sldId id="563" r:id="rId7"/>
    <p:sldId id="562" r:id="rId8"/>
    <p:sldId id="565" r:id="rId9"/>
    <p:sldId id="569" r:id="rId10"/>
    <p:sldId id="551" r:id="rId11"/>
    <p:sldId id="564" r:id="rId12"/>
    <p:sldId id="566" r:id="rId13"/>
    <p:sldId id="567" r:id="rId14"/>
    <p:sldId id="568" r:id="rId15"/>
    <p:sldId id="570" r:id="rId16"/>
  </p:sldIdLst>
  <p:sldSz cx="9906000" cy="6858000" type="A4"/>
  <p:notesSz cx="6858000" cy="9144000"/>
  <p:custDataLst>
    <p:tags r:id="rId19"/>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19">
          <p15:clr>
            <a:srgbClr val="A4A3A4"/>
          </p15:clr>
        </p15:guide>
        <p15:guide id="2" pos="6239">
          <p15:clr>
            <a:srgbClr val="A4A3A4"/>
          </p15:clr>
        </p15:guide>
        <p15:guide id="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Spiers" initials="" lastIdx="5" clrIdx="0"/>
  <p:cmAuthor id="1" name="lneville" initials="l"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3399"/>
    <a:srgbClr val="FFC72C"/>
    <a:srgbClr val="000000"/>
    <a:srgbClr val="FF66CC"/>
    <a:srgbClr val="9999FF"/>
    <a:srgbClr val="0085B3"/>
    <a:srgbClr val="B38901"/>
    <a:srgbClr val="E5AF01"/>
    <a:srgbClr val="AF1C63"/>
    <a:srgbClr val="A2BFA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79" autoAdjust="0"/>
    <p:restoredTop sz="94803" autoAdjust="0"/>
  </p:normalViewPr>
  <p:slideViewPr>
    <p:cSldViewPr snapToGrid="0">
      <p:cViewPr varScale="1">
        <p:scale>
          <a:sx n="69" d="100"/>
          <a:sy n="69" d="100"/>
        </p:scale>
        <p:origin x="-1332" y="-102"/>
      </p:cViewPr>
      <p:guideLst>
        <p:guide orient="horz" pos="4319"/>
        <p:guide pos="623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79D1F3-E69E-414D-A446-E4594697ED4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F082E8B-A001-4115-98BA-BBE8063C16B0}">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Types of Mobile Application Development</a:t>
          </a:r>
          <a:endParaRPr lang="en-US" dirty="0"/>
        </a:p>
      </dgm:t>
    </dgm:pt>
    <dgm:pt modelId="{A020FA41-DD24-43F5-B689-A02F42B41A95}" type="parTrans" cxnId="{273D2569-543B-443C-A5BD-6537231EB3C4}">
      <dgm:prSet/>
      <dgm:spPr/>
      <dgm:t>
        <a:bodyPr/>
        <a:lstStyle/>
        <a:p>
          <a:endParaRPr lang="en-US"/>
        </a:p>
      </dgm:t>
    </dgm:pt>
    <dgm:pt modelId="{C4277E05-9E7D-42B7-8BC5-87B4879DF0A0}" type="sibTrans" cxnId="{273D2569-543B-443C-A5BD-6537231EB3C4}">
      <dgm:prSet/>
      <dgm:spPr/>
      <dgm:t>
        <a:bodyPr/>
        <a:lstStyle/>
        <a:p>
          <a:endParaRPr lang="en-US"/>
        </a:p>
      </dgm:t>
    </dgm:pt>
    <dgm:pt modelId="{D0BD23DF-E03A-4F74-B5B9-257ACF7A099C}">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Native Mobile Apps</a:t>
          </a:r>
          <a:endParaRPr lang="en-US" dirty="0"/>
        </a:p>
      </dgm:t>
    </dgm:pt>
    <dgm:pt modelId="{7ABFB67A-567A-41F2-BF59-02D2C9AC6AAD}" type="parTrans" cxnId="{DE0953C6-E85C-49E3-95C3-EE5A7E19980C}">
      <dgm:prSet>
        <dgm:style>
          <a:lnRef idx="1">
            <a:schemeClr val="accent2"/>
          </a:lnRef>
          <a:fillRef idx="0">
            <a:schemeClr val="accent2"/>
          </a:fillRef>
          <a:effectRef idx="0">
            <a:schemeClr val="accent2"/>
          </a:effectRef>
          <a:fontRef idx="minor">
            <a:schemeClr val="tx1"/>
          </a:fontRef>
        </dgm:style>
      </dgm:prSet>
      <dgm:spPr/>
      <dgm:t>
        <a:bodyPr/>
        <a:lstStyle/>
        <a:p>
          <a:endParaRPr lang="en-US"/>
        </a:p>
      </dgm:t>
    </dgm:pt>
    <dgm:pt modelId="{6D7406D2-E80E-48CB-BAC3-B0AE59B86246}" type="sibTrans" cxnId="{DE0953C6-E85C-49E3-95C3-EE5A7E19980C}">
      <dgm:prSet/>
      <dgm:spPr/>
      <dgm:t>
        <a:bodyPr/>
        <a:lstStyle/>
        <a:p>
          <a:endParaRPr lang="en-US"/>
        </a:p>
      </dgm:t>
    </dgm:pt>
    <dgm:pt modelId="{8BBD6E84-4C61-40A3-B3DD-A12BE2F0CF96}">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Mobile Web Apps</a:t>
          </a:r>
          <a:endParaRPr lang="en-US" dirty="0"/>
        </a:p>
      </dgm:t>
    </dgm:pt>
    <dgm:pt modelId="{08AE9694-85C3-4643-9A0F-86F10B3A7AB1}" type="parTrans" cxnId="{0EEE7CEA-2C29-4F41-83C2-8EEF1D45A0F8}">
      <dgm:prSet>
        <dgm:style>
          <a:lnRef idx="1">
            <a:schemeClr val="accent2"/>
          </a:lnRef>
          <a:fillRef idx="0">
            <a:schemeClr val="accent2"/>
          </a:fillRef>
          <a:effectRef idx="0">
            <a:schemeClr val="accent2"/>
          </a:effectRef>
          <a:fontRef idx="minor">
            <a:schemeClr val="tx1"/>
          </a:fontRef>
        </dgm:style>
      </dgm:prSet>
      <dgm:spPr/>
      <dgm:t>
        <a:bodyPr/>
        <a:lstStyle/>
        <a:p>
          <a:endParaRPr lang="en-US"/>
        </a:p>
      </dgm:t>
    </dgm:pt>
    <dgm:pt modelId="{3D8C1489-4A89-4540-8253-7D32BAD9455D}" type="sibTrans" cxnId="{0EEE7CEA-2C29-4F41-83C2-8EEF1D45A0F8}">
      <dgm:prSet/>
      <dgm:spPr/>
      <dgm:t>
        <a:bodyPr/>
        <a:lstStyle/>
        <a:p>
          <a:endParaRPr lang="en-US"/>
        </a:p>
      </dgm:t>
    </dgm:pt>
    <dgm:pt modelId="{BD905FC2-DE2B-4F30-8852-4446B74E8535}">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Hybrid Apps</a:t>
          </a:r>
          <a:endParaRPr lang="en-US" dirty="0"/>
        </a:p>
      </dgm:t>
    </dgm:pt>
    <dgm:pt modelId="{17656609-1C0F-4259-AB10-F1354DE2D0D7}" type="parTrans" cxnId="{F281319D-0778-45BB-A170-FB7F4AB9BBE7}">
      <dgm:prSet>
        <dgm:style>
          <a:lnRef idx="1">
            <a:schemeClr val="accent2"/>
          </a:lnRef>
          <a:fillRef idx="0">
            <a:schemeClr val="accent2"/>
          </a:fillRef>
          <a:effectRef idx="0">
            <a:schemeClr val="accent2"/>
          </a:effectRef>
          <a:fontRef idx="minor">
            <a:schemeClr val="tx1"/>
          </a:fontRef>
        </dgm:style>
      </dgm:prSet>
      <dgm:spPr/>
      <dgm:t>
        <a:bodyPr/>
        <a:lstStyle/>
        <a:p>
          <a:endParaRPr lang="en-US"/>
        </a:p>
      </dgm:t>
    </dgm:pt>
    <dgm:pt modelId="{EC1C4C8B-D620-43DE-B8C6-C917A9D18070}" type="sibTrans" cxnId="{F281319D-0778-45BB-A170-FB7F4AB9BBE7}">
      <dgm:prSet/>
      <dgm:spPr/>
      <dgm:t>
        <a:bodyPr/>
        <a:lstStyle/>
        <a:p>
          <a:endParaRPr lang="en-US"/>
        </a:p>
      </dgm:t>
    </dgm:pt>
    <dgm:pt modelId="{E84EA726-1E4F-492B-AA01-A5CB91E0B0AD}" type="pres">
      <dgm:prSet presAssocID="{9279D1F3-E69E-414D-A446-E4594697ED43}" presName="hierChild1" presStyleCnt="0">
        <dgm:presLayoutVars>
          <dgm:orgChart val="1"/>
          <dgm:chPref val="1"/>
          <dgm:dir/>
          <dgm:animOne val="branch"/>
          <dgm:animLvl val="lvl"/>
          <dgm:resizeHandles/>
        </dgm:presLayoutVars>
      </dgm:prSet>
      <dgm:spPr/>
      <dgm:t>
        <a:bodyPr/>
        <a:lstStyle/>
        <a:p>
          <a:endParaRPr lang="en-US"/>
        </a:p>
      </dgm:t>
    </dgm:pt>
    <dgm:pt modelId="{642BDB7C-F029-4B74-9F9E-2742F8D1AB69}" type="pres">
      <dgm:prSet presAssocID="{FF082E8B-A001-4115-98BA-BBE8063C16B0}" presName="hierRoot1" presStyleCnt="0">
        <dgm:presLayoutVars>
          <dgm:hierBranch val="init"/>
        </dgm:presLayoutVars>
      </dgm:prSet>
      <dgm:spPr/>
    </dgm:pt>
    <dgm:pt modelId="{172B20D9-9E4B-47B0-ABF9-04D8DB2C85D5}" type="pres">
      <dgm:prSet presAssocID="{FF082E8B-A001-4115-98BA-BBE8063C16B0}" presName="rootComposite1" presStyleCnt="0"/>
      <dgm:spPr/>
    </dgm:pt>
    <dgm:pt modelId="{EE46D617-2C7E-404F-A8E2-AA48CAD737DF}" type="pres">
      <dgm:prSet presAssocID="{FF082E8B-A001-4115-98BA-BBE8063C16B0}" presName="rootText1" presStyleLbl="node0" presStyleIdx="0" presStyleCnt="1" custScaleX="172515">
        <dgm:presLayoutVars>
          <dgm:chPref val="3"/>
        </dgm:presLayoutVars>
      </dgm:prSet>
      <dgm:spPr/>
      <dgm:t>
        <a:bodyPr/>
        <a:lstStyle/>
        <a:p>
          <a:endParaRPr lang="en-US"/>
        </a:p>
      </dgm:t>
    </dgm:pt>
    <dgm:pt modelId="{8885651E-9EFC-45EA-A8DE-549CDED8EE2E}" type="pres">
      <dgm:prSet presAssocID="{FF082E8B-A001-4115-98BA-BBE8063C16B0}" presName="rootConnector1" presStyleLbl="node1" presStyleIdx="0" presStyleCnt="0"/>
      <dgm:spPr/>
      <dgm:t>
        <a:bodyPr/>
        <a:lstStyle/>
        <a:p>
          <a:endParaRPr lang="en-US"/>
        </a:p>
      </dgm:t>
    </dgm:pt>
    <dgm:pt modelId="{2B878379-2BA5-4C8A-87FB-CB3DBA54AB19}" type="pres">
      <dgm:prSet presAssocID="{FF082E8B-A001-4115-98BA-BBE8063C16B0}" presName="hierChild2" presStyleCnt="0"/>
      <dgm:spPr/>
    </dgm:pt>
    <dgm:pt modelId="{01E0A56E-0642-4B21-86AC-E3DB15AC15B6}" type="pres">
      <dgm:prSet presAssocID="{7ABFB67A-567A-41F2-BF59-02D2C9AC6AAD}" presName="Name37" presStyleLbl="parChTrans1D2" presStyleIdx="0" presStyleCnt="3"/>
      <dgm:spPr/>
      <dgm:t>
        <a:bodyPr/>
        <a:lstStyle/>
        <a:p>
          <a:endParaRPr lang="en-US"/>
        </a:p>
      </dgm:t>
    </dgm:pt>
    <dgm:pt modelId="{C9170CAB-BC8F-49C8-83AF-758C046F2031}" type="pres">
      <dgm:prSet presAssocID="{D0BD23DF-E03A-4F74-B5B9-257ACF7A099C}" presName="hierRoot2" presStyleCnt="0">
        <dgm:presLayoutVars>
          <dgm:hierBranch val="init"/>
        </dgm:presLayoutVars>
      </dgm:prSet>
      <dgm:spPr/>
    </dgm:pt>
    <dgm:pt modelId="{50420D15-30AE-42BF-97FE-CB6EA4943751}" type="pres">
      <dgm:prSet presAssocID="{D0BD23DF-E03A-4F74-B5B9-257ACF7A099C}" presName="rootComposite" presStyleCnt="0"/>
      <dgm:spPr/>
    </dgm:pt>
    <dgm:pt modelId="{2EFE1924-B532-45F3-AD19-BD14E8C15719}" type="pres">
      <dgm:prSet presAssocID="{D0BD23DF-E03A-4F74-B5B9-257ACF7A099C}" presName="rootText" presStyleLbl="node2" presStyleIdx="0" presStyleCnt="3">
        <dgm:presLayoutVars>
          <dgm:chPref val="3"/>
        </dgm:presLayoutVars>
      </dgm:prSet>
      <dgm:spPr/>
      <dgm:t>
        <a:bodyPr/>
        <a:lstStyle/>
        <a:p>
          <a:endParaRPr lang="en-US"/>
        </a:p>
      </dgm:t>
    </dgm:pt>
    <dgm:pt modelId="{A9D8B394-052F-4FEE-B422-66899684BFAA}" type="pres">
      <dgm:prSet presAssocID="{D0BD23DF-E03A-4F74-B5B9-257ACF7A099C}" presName="rootConnector" presStyleLbl="node2" presStyleIdx="0" presStyleCnt="3"/>
      <dgm:spPr/>
      <dgm:t>
        <a:bodyPr/>
        <a:lstStyle/>
        <a:p>
          <a:endParaRPr lang="en-US"/>
        </a:p>
      </dgm:t>
    </dgm:pt>
    <dgm:pt modelId="{72BBDA0F-B148-408F-BE57-122DBFB81BB1}" type="pres">
      <dgm:prSet presAssocID="{D0BD23DF-E03A-4F74-B5B9-257ACF7A099C}" presName="hierChild4" presStyleCnt="0"/>
      <dgm:spPr/>
    </dgm:pt>
    <dgm:pt modelId="{DC92D084-BB69-410B-A838-85483FBC64FB}" type="pres">
      <dgm:prSet presAssocID="{D0BD23DF-E03A-4F74-B5B9-257ACF7A099C}" presName="hierChild5" presStyleCnt="0"/>
      <dgm:spPr/>
    </dgm:pt>
    <dgm:pt modelId="{9ACAFF0E-0C4D-453D-8574-FAD69FBA4DA0}" type="pres">
      <dgm:prSet presAssocID="{08AE9694-85C3-4643-9A0F-86F10B3A7AB1}" presName="Name37" presStyleLbl="parChTrans1D2" presStyleIdx="1" presStyleCnt="3"/>
      <dgm:spPr/>
      <dgm:t>
        <a:bodyPr/>
        <a:lstStyle/>
        <a:p>
          <a:endParaRPr lang="en-US"/>
        </a:p>
      </dgm:t>
    </dgm:pt>
    <dgm:pt modelId="{206B16DE-A1ED-4B75-BA85-A2C700DAB94E}" type="pres">
      <dgm:prSet presAssocID="{8BBD6E84-4C61-40A3-B3DD-A12BE2F0CF96}" presName="hierRoot2" presStyleCnt="0">
        <dgm:presLayoutVars>
          <dgm:hierBranch val="init"/>
        </dgm:presLayoutVars>
      </dgm:prSet>
      <dgm:spPr/>
    </dgm:pt>
    <dgm:pt modelId="{045D34D8-DE13-42ED-9616-E72B7C08B99B}" type="pres">
      <dgm:prSet presAssocID="{8BBD6E84-4C61-40A3-B3DD-A12BE2F0CF96}" presName="rootComposite" presStyleCnt="0"/>
      <dgm:spPr/>
    </dgm:pt>
    <dgm:pt modelId="{D34BBA95-AEFC-496D-A3DB-564C2C1CF895}" type="pres">
      <dgm:prSet presAssocID="{8BBD6E84-4C61-40A3-B3DD-A12BE2F0CF96}" presName="rootText" presStyleLbl="node2" presStyleIdx="1" presStyleCnt="3">
        <dgm:presLayoutVars>
          <dgm:chPref val="3"/>
        </dgm:presLayoutVars>
      </dgm:prSet>
      <dgm:spPr/>
      <dgm:t>
        <a:bodyPr/>
        <a:lstStyle/>
        <a:p>
          <a:endParaRPr lang="en-US"/>
        </a:p>
      </dgm:t>
    </dgm:pt>
    <dgm:pt modelId="{7EFB276F-5F5C-4F7B-A52D-9AC47FEFAA4D}" type="pres">
      <dgm:prSet presAssocID="{8BBD6E84-4C61-40A3-B3DD-A12BE2F0CF96}" presName="rootConnector" presStyleLbl="node2" presStyleIdx="1" presStyleCnt="3"/>
      <dgm:spPr/>
      <dgm:t>
        <a:bodyPr/>
        <a:lstStyle/>
        <a:p>
          <a:endParaRPr lang="en-US"/>
        </a:p>
      </dgm:t>
    </dgm:pt>
    <dgm:pt modelId="{A9AEC88E-81B4-4BF0-971F-9B187CA2CDCE}" type="pres">
      <dgm:prSet presAssocID="{8BBD6E84-4C61-40A3-B3DD-A12BE2F0CF96}" presName="hierChild4" presStyleCnt="0"/>
      <dgm:spPr/>
    </dgm:pt>
    <dgm:pt modelId="{FF59D421-AF73-4AB6-9F55-65AC9EBF1ADE}" type="pres">
      <dgm:prSet presAssocID="{8BBD6E84-4C61-40A3-B3DD-A12BE2F0CF96}" presName="hierChild5" presStyleCnt="0"/>
      <dgm:spPr/>
    </dgm:pt>
    <dgm:pt modelId="{78212926-6181-4358-B858-EA580FC74D9B}" type="pres">
      <dgm:prSet presAssocID="{17656609-1C0F-4259-AB10-F1354DE2D0D7}" presName="Name37" presStyleLbl="parChTrans1D2" presStyleIdx="2" presStyleCnt="3"/>
      <dgm:spPr/>
      <dgm:t>
        <a:bodyPr/>
        <a:lstStyle/>
        <a:p>
          <a:endParaRPr lang="en-US"/>
        </a:p>
      </dgm:t>
    </dgm:pt>
    <dgm:pt modelId="{EAE5D45A-2C41-439D-97A9-DA4CE4B42177}" type="pres">
      <dgm:prSet presAssocID="{BD905FC2-DE2B-4F30-8852-4446B74E8535}" presName="hierRoot2" presStyleCnt="0">
        <dgm:presLayoutVars>
          <dgm:hierBranch val="init"/>
        </dgm:presLayoutVars>
      </dgm:prSet>
      <dgm:spPr/>
    </dgm:pt>
    <dgm:pt modelId="{FDB722CC-D7D8-4119-A2FD-32459238197A}" type="pres">
      <dgm:prSet presAssocID="{BD905FC2-DE2B-4F30-8852-4446B74E8535}" presName="rootComposite" presStyleCnt="0"/>
      <dgm:spPr/>
    </dgm:pt>
    <dgm:pt modelId="{F83E070D-7E57-4932-9489-773C7855444D}" type="pres">
      <dgm:prSet presAssocID="{BD905FC2-DE2B-4F30-8852-4446B74E8535}" presName="rootText" presStyleLbl="node2" presStyleIdx="2" presStyleCnt="3">
        <dgm:presLayoutVars>
          <dgm:chPref val="3"/>
        </dgm:presLayoutVars>
      </dgm:prSet>
      <dgm:spPr/>
      <dgm:t>
        <a:bodyPr/>
        <a:lstStyle/>
        <a:p>
          <a:endParaRPr lang="en-US"/>
        </a:p>
      </dgm:t>
    </dgm:pt>
    <dgm:pt modelId="{C468ABCB-8CC4-4278-B36F-60B8EC65FA96}" type="pres">
      <dgm:prSet presAssocID="{BD905FC2-DE2B-4F30-8852-4446B74E8535}" presName="rootConnector" presStyleLbl="node2" presStyleIdx="2" presStyleCnt="3"/>
      <dgm:spPr/>
      <dgm:t>
        <a:bodyPr/>
        <a:lstStyle/>
        <a:p>
          <a:endParaRPr lang="en-US"/>
        </a:p>
      </dgm:t>
    </dgm:pt>
    <dgm:pt modelId="{5771F4B0-D633-4481-99EC-2C1AB9656141}" type="pres">
      <dgm:prSet presAssocID="{BD905FC2-DE2B-4F30-8852-4446B74E8535}" presName="hierChild4" presStyleCnt="0"/>
      <dgm:spPr/>
    </dgm:pt>
    <dgm:pt modelId="{9356D543-DDAD-48A9-A89B-DBDB3C60B424}" type="pres">
      <dgm:prSet presAssocID="{BD905FC2-DE2B-4F30-8852-4446B74E8535}" presName="hierChild5" presStyleCnt="0"/>
      <dgm:spPr/>
    </dgm:pt>
    <dgm:pt modelId="{FC053583-9FE8-462E-9D3A-B161ADC5998F}" type="pres">
      <dgm:prSet presAssocID="{FF082E8B-A001-4115-98BA-BBE8063C16B0}" presName="hierChild3" presStyleCnt="0"/>
      <dgm:spPr/>
    </dgm:pt>
  </dgm:ptLst>
  <dgm:cxnLst>
    <dgm:cxn modelId="{145E5C67-2759-42D3-8385-5EBEB9F0CA63}" type="presOf" srcId="{8BBD6E84-4C61-40A3-B3DD-A12BE2F0CF96}" destId="{D34BBA95-AEFC-496D-A3DB-564C2C1CF895}" srcOrd="0" destOrd="0" presId="urn:microsoft.com/office/officeart/2005/8/layout/orgChart1"/>
    <dgm:cxn modelId="{2C9A6B5D-AA2F-44C9-B039-DB208B793782}" type="presOf" srcId="{FF082E8B-A001-4115-98BA-BBE8063C16B0}" destId="{EE46D617-2C7E-404F-A8E2-AA48CAD737DF}" srcOrd="0" destOrd="0" presId="urn:microsoft.com/office/officeart/2005/8/layout/orgChart1"/>
    <dgm:cxn modelId="{AA4960E5-3BDB-491C-8CC9-E7750913DC64}" type="presOf" srcId="{08AE9694-85C3-4643-9A0F-86F10B3A7AB1}" destId="{9ACAFF0E-0C4D-453D-8574-FAD69FBA4DA0}" srcOrd="0" destOrd="0" presId="urn:microsoft.com/office/officeart/2005/8/layout/orgChart1"/>
    <dgm:cxn modelId="{A1361614-EAB4-4E21-95DF-72F472EA0E7C}" type="presOf" srcId="{FF082E8B-A001-4115-98BA-BBE8063C16B0}" destId="{8885651E-9EFC-45EA-A8DE-549CDED8EE2E}" srcOrd="1" destOrd="0" presId="urn:microsoft.com/office/officeart/2005/8/layout/orgChart1"/>
    <dgm:cxn modelId="{273D2569-543B-443C-A5BD-6537231EB3C4}" srcId="{9279D1F3-E69E-414D-A446-E4594697ED43}" destId="{FF082E8B-A001-4115-98BA-BBE8063C16B0}" srcOrd="0" destOrd="0" parTransId="{A020FA41-DD24-43F5-B689-A02F42B41A95}" sibTransId="{C4277E05-9E7D-42B7-8BC5-87B4879DF0A0}"/>
    <dgm:cxn modelId="{6BF3AB3B-571D-480D-ADAC-4E09E6718D30}" type="presOf" srcId="{9279D1F3-E69E-414D-A446-E4594697ED43}" destId="{E84EA726-1E4F-492B-AA01-A5CB91E0B0AD}" srcOrd="0" destOrd="0" presId="urn:microsoft.com/office/officeart/2005/8/layout/orgChart1"/>
    <dgm:cxn modelId="{7D8F35AA-ED0C-4AD2-BBA2-0279BBF1F922}" type="presOf" srcId="{17656609-1C0F-4259-AB10-F1354DE2D0D7}" destId="{78212926-6181-4358-B858-EA580FC74D9B}" srcOrd="0" destOrd="0" presId="urn:microsoft.com/office/officeart/2005/8/layout/orgChart1"/>
    <dgm:cxn modelId="{DE0953C6-E85C-49E3-95C3-EE5A7E19980C}" srcId="{FF082E8B-A001-4115-98BA-BBE8063C16B0}" destId="{D0BD23DF-E03A-4F74-B5B9-257ACF7A099C}" srcOrd="0" destOrd="0" parTransId="{7ABFB67A-567A-41F2-BF59-02D2C9AC6AAD}" sibTransId="{6D7406D2-E80E-48CB-BAC3-B0AE59B86246}"/>
    <dgm:cxn modelId="{14D6C218-E12C-4E6B-A657-2838D2D988CD}" type="presOf" srcId="{BD905FC2-DE2B-4F30-8852-4446B74E8535}" destId="{C468ABCB-8CC4-4278-B36F-60B8EC65FA96}" srcOrd="1" destOrd="0" presId="urn:microsoft.com/office/officeart/2005/8/layout/orgChart1"/>
    <dgm:cxn modelId="{1D0F648D-8AC0-4BCD-9BF6-FD1F952F6831}" type="presOf" srcId="{7ABFB67A-567A-41F2-BF59-02D2C9AC6AAD}" destId="{01E0A56E-0642-4B21-86AC-E3DB15AC15B6}" srcOrd="0" destOrd="0" presId="urn:microsoft.com/office/officeart/2005/8/layout/orgChart1"/>
    <dgm:cxn modelId="{D1048CDB-E44F-41C4-BA60-0113F9035CF5}" type="presOf" srcId="{D0BD23DF-E03A-4F74-B5B9-257ACF7A099C}" destId="{2EFE1924-B532-45F3-AD19-BD14E8C15719}" srcOrd="0" destOrd="0" presId="urn:microsoft.com/office/officeart/2005/8/layout/orgChart1"/>
    <dgm:cxn modelId="{F281319D-0778-45BB-A170-FB7F4AB9BBE7}" srcId="{FF082E8B-A001-4115-98BA-BBE8063C16B0}" destId="{BD905FC2-DE2B-4F30-8852-4446B74E8535}" srcOrd="2" destOrd="0" parTransId="{17656609-1C0F-4259-AB10-F1354DE2D0D7}" sibTransId="{EC1C4C8B-D620-43DE-B8C6-C917A9D18070}"/>
    <dgm:cxn modelId="{60BBA17E-B843-4285-A011-D18E7711E60B}" type="presOf" srcId="{D0BD23DF-E03A-4F74-B5B9-257ACF7A099C}" destId="{A9D8B394-052F-4FEE-B422-66899684BFAA}" srcOrd="1" destOrd="0" presId="urn:microsoft.com/office/officeart/2005/8/layout/orgChart1"/>
    <dgm:cxn modelId="{0EEE7CEA-2C29-4F41-83C2-8EEF1D45A0F8}" srcId="{FF082E8B-A001-4115-98BA-BBE8063C16B0}" destId="{8BBD6E84-4C61-40A3-B3DD-A12BE2F0CF96}" srcOrd="1" destOrd="0" parTransId="{08AE9694-85C3-4643-9A0F-86F10B3A7AB1}" sibTransId="{3D8C1489-4A89-4540-8253-7D32BAD9455D}"/>
    <dgm:cxn modelId="{18D393CF-CF7F-42D1-A81B-9FF0682C6254}" type="presOf" srcId="{8BBD6E84-4C61-40A3-B3DD-A12BE2F0CF96}" destId="{7EFB276F-5F5C-4F7B-A52D-9AC47FEFAA4D}" srcOrd="1" destOrd="0" presId="urn:microsoft.com/office/officeart/2005/8/layout/orgChart1"/>
    <dgm:cxn modelId="{FEEA01EF-E081-43AA-8B3B-40714E4D1BBA}" type="presOf" srcId="{BD905FC2-DE2B-4F30-8852-4446B74E8535}" destId="{F83E070D-7E57-4932-9489-773C7855444D}" srcOrd="0" destOrd="0" presId="urn:microsoft.com/office/officeart/2005/8/layout/orgChart1"/>
    <dgm:cxn modelId="{C98E9833-A660-45AC-8B72-E8F50066D744}" type="presParOf" srcId="{E84EA726-1E4F-492B-AA01-A5CB91E0B0AD}" destId="{642BDB7C-F029-4B74-9F9E-2742F8D1AB69}" srcOrd="0" destOrd="0" presId="urn:microsoft.com/office/officeart/2005/8/layout/orgChart1"/>
    <dgm:cxn modelId="{90159F09-2427-418B-AF80-8EA2EAC36D3B}" type="presParOf" srcId="{642BDB7C-F029-4B74-9F9E-2742F8D1AB69}" destId="{172B20D9-9E4B-47B0-ABF9-04D8DB2C85D5}" srcOrd="0" destOrd="0" presId="urn:microsoft.com/office/officeart/2005/8/layout/orgChart1"/>
    <dgm:cxn modelId="{5A39D8C8-08B0-4C9F-AE3D-D4525904AED7}" type="presParOf" srcId="{172B20D9-9E4B-47B0-ABF9-04D8DB2C85D5}" destId="{EE46D617-2C7E-404F-A8E2-AA48CAD737DF}" srcOrd="0" destOrd="0" presId="urn:microsoft.com/office/officeart/2005/8/layout/orgChart1"/>
    <dgm:cxn modelId="{7EAD68B9-AD66-4B98-8933-4DB353B9612A}" type="presParOf" srcId="{172B20D9-9E4B-47B0-ABF9-04D8DB2C85D5}" destId="{8885651E-9EFC-45EA-A8DE-549CDED8EE2E}" srcOrd="1" destOrd="0" presId="urn:microsoft.com/office/officeart/2005/8/layout/orgChart1"/>
    <dgm:cxn modelId="{60B2CB7E-E0D6-4CA4-B0DF-5EFAF430B950}" type="presParOf" srcId="{642BDB7C-F029-4B74-9F9E-2742F8D1AB69}" destId="{2B878379-2BA5-4C8A-87FB-CB3DBA54AB19}" srcOrd="1" destOrd="0" presId="urn:microsoft.com/office/officeart/2005/8/layout/orgChart1"/>
    <dgm:cxn modelId="{11D9BE97-EFE5-4A44-B871-33800205BE99}" type="presParOf" srcId="{2B878379-2BA5-4C8A-87FB-CB3DBA54AB19}" destId="{01E0A56E-0642-4B21-86AC-E3DB15AC15B6}" srcOrd="0" destOrd="0" presId="urn:microsoft.com/office/officeart/2005/8/layout/orgChart1"/>
    <dgm:cxn modelId="{04AA56FD-172B-470A-B5F1-18892E47E406}" type="presParOf" srcId="{2B878379-2BA5-4C8A-87FB-CB3DBA54AB19}" destId="{C9170CAB-BC8F-49C8-83AF-758C046F2031}" srcOrd="1" destOrd="0" presId="urn:microsoft.com/office/officeart/2005/8/layout/orgChart1"/>
    <dgm:cxn modelId="{573BEA8D-1698-4C61-8F58-CA76E29306FD}" type="presParOf" srcId="{C9170CAB-BC8F-49C8-83AF-758C046F2031}" destId="{50420D15-30AE-42BF-97FE-CB6EA4943751}" srcOrd="0" destOrd="0" presId="urn:microsoft.com/office/officeart/2005/8/layout/orgChart1"/>
    <dgm:cxn modelId="{28F215F3-6A1D-41F9-B88E-53B7058790AC}" type="presParOf" srcId="{50420D15-30AE-42BF-97FE-CB6EA4943751}" destId="{2EFE1924-B532-45F3-AD19-BD14E8C15719}" srcOrd="0" destOrd="0" presId="urn:microsoft.com/office/officeart/2005/8/layout/orgChart1"/>
    <dgm:cxn modelId="{4F633028-8DA6-41AA-A506-5AE81BBA6B39}" type="presParOf" srcId="{50420D15-30AE-42BF-97FE-CB6EA4943751}" destId="{A9D8B394-052F-4FEE-B422-66899684BFAA}" srcOrd="1" destOrd="0" presId="urn:microsoft.com/office/officeart/2005/8/layout/orgChart1"/>
    <dgm:cxn modelId="{B91FFDBC-0D88-4CE3-B7E4-7EB6D0493500}" type="presParOf" srcId="{C9170CAB-BC8F-49C8-83AF-758C046F2031}" destId="{72BBDA0F-B148-408F-BE57-122DBFB81BB1}" srcOrd="1" destOrd="0" presId="urn:microsoft.com/office/officeart/2005/8/layout/orgChart1"/>
    <dgm:cxn modelId="{B0EF81BE-EF01-44BD-A0BF-5CDF1DC6D3EB}" type="presParOf" srcId="{C9170CAB-BC8F-49C8-83AF-758C046F2031}" destId="{DC92D084-BB69-410B-A838-85483FBC64FB}" srcOrd="2" destOrd="0" presId="urn:microsoft.com/office/officeart/2005/8/layout/orgChart1"/>
    <dgm:cxn modelId="{65B29A20-8BB8-4D07-B4E2-59CB02157984}" type="presParOf" srcId="{2B878379-2BA5-4C8A-87FB-CB3DBA54AB19}" destId="{9ACAFF0E-0C4D-453D-8574-FAD69FBA4DA0}" srcOrd="2" destOrd="0" presId="urn:microsoft.com/office/officeart/2005/8/layout/orgChart1"/>
    <dgm:cxn modelId="{C31AA340-A86C-4858-A18C-EF87B93CED10}" type="presParOf" srcId="{2B878379-2BA5-4C8A-87FB-CB3DBA54AB19}" destId="{206B16DE-A1ED-4B75-BA85-A2C700DAB94E}" srcOrd="3" destOrd="0" presId="urn:microsoft.com/office/officeart/2005/8/layout/orgChart1"/>
    <dgm:cxn modelId="{DE15F1A0-C72D-4B13-B5D2-9E423C8A12D8}" type="presParOf" srcId="{206B16DE-A1ED-4B75-BA85-A2C700DAB94E}" destId="{045D34D8-DE13-42ED-9616-E72B7C08B99B}" srcOrd="0" destOrd="0" presId="urn:microsoft.com/office/officeart/2005/8/layout/orgChart1"/>
    <dgm:cxn modelId="{0C1D481E-3D30-4494-92A2-9CFCB7918692}" type="presParOf" srcId="{045D34D8-DE13-42ED-9616-E72B7C08B99B}" destId="{D34BBA95-AEFC-496D-A3DB-564C2C1CF895}" srcOrd="0" destOrd="0" presId="urn:microsoft.com/office/officeart/2005/8/layout/orgChart1"/>
    <dgm:cxn modelId="{C9371BF8-53A6-4AE6-A183-B49819065EE2}" type="presParOf" srcId="{045D34D8-DE13-42ED-9616-E72B7C08B99B}" destId="{7EFB276F-5F5C-4F7B-A52D-9AC47FEFAA4D}" srcOrd="1" destOrd="0" presId="urn:microsoft.com/office/officeart/2005/8/layout/orgChart1"/>
    <dgm:cxn modelId="{79E9472A-F7B1-41F1-B11D-FB2418743160}" type="presParOf" srcId="{206B16DE-A1ED-4B75-BA85-A2C700DAB94E}" destId="{A9AEC88E-81B4-4BF0-971F-9B187CA2CDCE}" srcOrd="1" destOrd="0" presId="urn:microsoft.com/office/officeart/2005/8/layout/orgChart1"/>
    <dgm:cxn modelId="{7B593751-0763-4080-A2E4-822DEB6AE5CF}" type="presParOf" srcId="{206B16DE-A1ED-4B75-BA85-A2C700DAB94E}" destId="{FF59D421-AF73-4AB6-9F55-65AC9EBF1ADE}" srcOrd="2" destOrd="0" presId="urn:microsoft.com/office/officeart/2005/8/layout/orgChart1"/>
    <dgm:cxn modelId="{8C31E1E1-AA7D-463B-8A00-65948618F77B}" type="presParOf" srcId="{2B878379-2BA5-4C8A-87FB-CB3DBA54AB19}" destId="{78212926-6181-4358-B858-EA580FC74D9B}" srcOrd="4" destOrd="0" presId="urn:microsoft.com/office/officeart/2005/8/layout/orgChart1"/>
    <dgm:cxn modelId="{05D89A80-BC27-4623-A0A9-CCC893A937F2}" type="presParOf" srcId="{2B878379-2BA5-4C8A-87FB-CB3DBA54AB19}" destId="{EAE5D45A-2C41-439D-97A9-DA4CE4B42177}" srcOrd="5" destOrd="0" presId="urn:microsoft.com/office/officeart/2005/8/layout/orgChart1"/>
    <dgm:cxn modelId="{D9E8590F-6050-4793-906E-B9127DF66AC5}" type="presParOf" srcId="{EAE5D45A-2C41-439D-97A9-DA4CE4B42177}" destId="{FDB722CC-D7D8-4119-A2FD-32459238197A}" srcOrd="0" destOrd="0" presId="urn:microsoft.com/office/officeart/2005/8/layout/orgChart1"/>
    <dgm:cxn modelId="{0CEC2795-67B5-4327-BCE6-4FB0CD88682F}" type="presParOf" srcId="{FDB722CC-D7D8-4119-A2FD-32459238197A}" destId="{F83E070D-7E57-4932-9489-773C7855444D}" srcOrd="0" destOrd="0" presId="urn:microsoft.com/office/officeart/2005/8/layout/orgChart1"/>
    <dgm:cxn modelId="{317A7E7D-E7D2-400B-9476-F1074DD425D6}" type="presParOf" srcId="{FDB722CC-D7D8-4119-A2FD-32459238197A}" destId="{C468ABCB-8CC4-4278-B36F-60B8EC65FA96}" srcOrd="1" destOrd="0" presId="urn:microsoft.com/office/officeart/2005/8/layout/orgChart1"/>
    <dgm:cxn modelId="{306EE146-C399-410F-B204-B8836382F20B}" type="presParOf" srcId="{EAE5D45A-2C41-439D-97A9-DA4CE4B42177}" destId="{5771F4B0-D633-4481-99EC-2C1AB9656141}" srcOrd="1" destOrd="0" presId="urn:microsoft.com/office/officeart/2005/8/layout/orgChart1"/>
    <dgm:cxn modelId="{8F5E7C72-C170-4218-8921-4CC46CE4A07F}" type="presParOf" srcId="{EAE5D45A-2C41-439D-97A9-DA4CE4B42177}" destId="{9356D543-DDAD-48A9-A89B-DBDB3C60B424}" srcOrd="2" destOrd="0" presId="urn:microsoft.com/office/officeart/2005/8/layout/orgChart1"/>
    <dgm:cxn modelId="{0E1D5F6F-6AB6-48C6-83A0-E7705E5D0870}" type="presParOf" srcId="{642BDB7C-F029-4B74-9F9E-2742F8D1AB69}" destId="{FC053583-9FE8-462E-9D3A-B161ADC5998F}"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8212926-6181-4358-B858-EA580FC74D9B}">
      <dsp:nvSpPr>
        <dsp:cNvPr id="0" name=""/>
        <dsp:cNvSpPr/>
      </dsp:nvSpPr>
      <dsp:spPr>
        <a:xfrm>
          <a:off x="3990109" y="1944044"/>
          <a:ext cx="2823031" cy="489947"/>
        </a:xfrm>
        <a:custGeom>
          <a:avLst/>
          <a:gdLst/>
          <a:ahLst/>
          <a:cxnLst/>
          <a:rect l="0" t="0" r="0" b="0"/>
          <a:pathLst>
            <a:path>
              <a:moveTo>
                <a:pt x="0" y="0"/>
              </a:moveTo>
              <a:lnTo>
                <a:pt x="0" y="244973"/>
              </a:lnTo>
              <a:lnTo>
                <a:pt x="2823031" y="244973"/>
              </a:lnTo>
              <a:lnTo>
                <a:pt x="2823031" y="489947"/>
              </a:lnTo>
            </a:path>
          </a:pathLst>
        </a:custGeom>
        <a:noFill/>
        <a:ln w="9525" cap="flat" cmpd="sng" algn="ctr">
          <a:solidFill>
            <a:schemeClr val="accent2">
              <a:shade val="95000"/>
              <a:satMod val="105000"/>
            </a:schemeClr>
          </a:solidFill>
          <a:prstDash val="solid"/>
        </a:ln>
        <a:effectLst/>
      </dsp:spPr>
      <dsp:style>
        <a:lnRef idx="1">
          <a:schemeClr val="accent2"/>
        </a:lnRef>
        <a:fillRef idx="0">
          <a:schemeClr val="accent2"/>
        </a:fillRef>
        <a:effectRef idx="0">
          <a:schemeClr val="accent2"/>
        </a:effectRef>
        <a:fontRef idx="minor">
          <a:schemeClr val="tx1"/>
        </a:fontRef>
      </dsp:style>
    </dsp:sp>
    <dsp:sp modelId="{9ACAFF0E-0C4D-453D-8574-FAD69FBA4DA0}">
      <dsp:nvSpPr>
        <dsp:cNvPr id="0" name=""/>
        <dsp:cNvSpPr/>
      </dsp:nvSpPr>
      <dsp:spPr>
        <a:xfrm>
          <a:off x="3944389" y="1944044"/>
          <a:ext cx="91440" cy="489947"/>
        </a:xfrm>
        <a:custGeom>
          <a:avLst/>
          <a:gdLst/>
          <a:ahLst/>
          <a:cxnLst/>
          <a:rect l="0" t="0" r="0" b="0"/>
          <a:pathLst>
            <a:path>
              <a:moveTo>
                <a:pt x="45720" y="0"/>
              </a:moveTo>
              <a:lnTo>
                <a:pt x="45720" y="489947"/>
              </a:lnTo>
            </a:path>
          </a:pathLst>
        </a:custGeom>
        <a:noFill/>
        <a:ln w="9525" cap="flat" cmpd="sng" algn="ctr">
          <a:solidFill>
            <a:schemeClr val="accent2">
              <a:shade val="95000"/>
              <a:satMod val="105000"/>
            </a:schemeClr>
          </a:solidFill>
          <a:prstDash val="solid"/>
        </a:ln>
        <a:effectLst/>
      </dsp:spPr>
      <dsp:style>
        <a:lnRef idx="1">
          <a:schemeClr val="accent2"/>
        </a:lnRef>
        <a:fillRef idx="0">
          <a:schemeClr val="accent2"/>
        </a:fillRef>
        <a:effectRef idx="0">
          <a:schemeClr val="accent2"/>
        </a:effectRef>
        <a:fontRef idx="minor">
          <a:schemeClr val="tx1"/>
        </a:fontRef>
      </dsp:style>
    </dsp:sp>
    <dsp:sp modelId="{01E0A56E-0642-4B21-86AC-E3DB15AC15B6}">
      <dsp:nvSpPr>
        <dsp:cNvPr id="0" name=""/>
        <dsp:cNvSpPr/>
      </dsp:nvSpPr>
      <dsp:spPr>
        <a:xfrm>
          <a:off x="1167077" y="1944044"/>
          <a:ext cx="2823031" cy="489947"/>
        </a:xfrm>
        <a:custGeom>
          <a:avLst/>
          <a:gdLst/>
          <a:ahLst/>
          <a:cxnLst/>
          <a:rect l="0" t="0" r="0" b="0"/>
          <a:pathLst>
            <a:path>
              <a:moveTo>
                <a:pt x="2823031" y="0"/>
              </a:moveTo>
              <a:lnTo>
                <a:pt x="2823031" y="244973"/>
              </a:lnTo>
              <a:lnTo>
                <a:pt x="0" y="244973"/>
              </a:lnTo>
              <a:lnTo>
                <a:pt x="0" y="489947"/>
              </a:lnTo>
            </a:path>
          </a:pathLst>
        </a:custGeom>
        <a:noFill/>
        <a:ln w="9525" cap="flat" cmpd="sng" algn="ctr">
          <a:solidFill>
            <a:schemeClr val="accent2">
              <a:shade val="95000"/>
              <a:satMod val="105000"/>
            </a:schemeClr>
          </a:solidFill>
          <a:prstDash val="solid"/>
        </a:ln>
        <a:effectLst/>
      </dsp:spPr>
      <dsp:style>
        <a:lnRef idx="1">
          <a:schemeClr val="accent2"/>
        </a:lnRef>
        <a:fillRef idx="0">
          <a:schemeClr val="accent2"/>
        </a:fillRef>
        <a:effectRef idx="0">
          <a:schemeClr val="accent2"/>
        </a:effectRef>
        <a:fontRef idx="minor">
          <a:schemeClr val="tx1"/>
        </a:fontRef>
      </dsp:style>
    </dsp:sp>
    <dsp:sp modelId="{EE46D617-2C7E-404F-A8E2-AA48CAD737DF}">
      <dsp:nvSpPr>
        <dsp:cNvPr id="0" name=""/>
        <dsp:cNvSpPr/>
      </dsp:nvSpPr>
      <dsp:spPr>
        <a:xfrm>
          <a:off x="1977649" y="777502"/>
          <a:ext cx="4024919" cy="1166542"/>
        </a:xfrm>
        <a:prstGeom prst="rect">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Types of Mobile Application Development</a:t>
          </a:r>
          <a:endParaRPr lang="en-US" sz="2800" kern="1200" dirty="0"/>
        </a:p>
      </dsp:txBody>
      <dsp:txXfrm>
        <a:off x="1977649" y="777502"/>
        <a:ext cx="4024919" cy="1166542"/>
      </dsp:txXfrm>
    </dsp:sp>
    <dsp:sp modelId="{2EFE1924-B532-45F3-AD19-BD14E8C15719}">
      <dsp:nvSpPr>
        <dsp:cNvPr id="0" name=""/>
        <dsp:cNvSpPr/>
      </dsp:nvSpPr>
      <dsp:spPr>
        <a:xfrm>
          <a:off x="535" y="2433991"/>
          <a:ext cx="2333084" cy="1166542"/>
        </a:xfrm>
        <a:prstGeom prst="rect">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Native Mobile Apps</a:t>
          </a:r>
          <a:endParaRPr lang="en-US" sz="2800" kern="1200" dirty="0"/>
        </a:p>
      </dsp:txBody>
      <dsp:txXfrm>
        <a:off x="535" y="2433991"/>
        <a:ext cx="2333084" cy="1166542"/>
      </dsp:txXfrm>
    </dsp:sp>
    <dsp:sp modelId="{D34BBA95-AEFC-496D-A3DB-564C2C1CF895}">
      <dsp:nvSpPr>
        <dsp:cNvPr id="0" name=""/>
        <dsp:cNvSpPr/>
      </dsp:nvSpPr>
      <dsp:spPr>
        <a:xfrm>
          <a:off x="2823567" y="2433991"/>
          <a:ext cx="2333084" cy="1166542"/>
        </a:xfrm>
        <a:prstGeom prst="rect">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Mobile Web Apps</a:t>
          </a:r>
          <a:endParaRPr lang="en-US" sz="2800" kern="1200" dirty="0"/>
        </a:p>
      </dsp:txBody>
      <dsp:txXfrm>
        <a:off x="2823567" y="2433991"/>
        <a:ext cx="2333084" cy="1166542"/>
      </dsp:txXfrm>
    </dsp:sp>
    <dsp:sp modelId="{F83E070D-7E57-4932-9489-773C7855444D}">
      <dsp:nvSpPr>
        <dsp:cNvPr id="0" name=""/>
        <dsp:cNvSpPr/>
      </dsp:nvSpPr>
      <dsp:spPr>
        <a:xfrm>
          <a:off x="5646599" y="2433991"/>
          <a:ext cx="2333084" cy="1166542"/>
        </a:xfrm>
        <a:prstGeom prst="rect">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Hybrid Apps</a:t>
          </a:r>
          <a:endParaRPr lang="en-US" sz="2800" kern="1200" dirty="0"/>
        </a:p>
      </dsp:txBody>
      <dsp:txXfrm>
        <a:off x="5646599" y="2433991"/>
        <a:ext cx="2333084" cy="116654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6858000" cy="456703"/>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8685878"/>
            <a:ext cx="2972005" cy="456703"/>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84463" y="8685878"/>
            <a:ext cx="2972005" cy="456703"/>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xmlns="" val="2047379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7200"/>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84614" y="1"/>
            <a:ext cx="2971800" cy="457200"/>
          </a:xfrm>
          <a:prstGeom prst="rect">
            <a:avLst/>
          </a:prstGeom>
        </p:spPr>
        <p:txBody>
          <a:bodyPr vert="horz" lIns="95264" tIns="47632" rIns="95264" bIns="47632" rtlCol="0"/>
          <a:lstStyle>
            <a:lvl1pPr algn="r">
              <a:defRPr sz="1300"/>
            </a:lvl1pPr>
          </a:lstStyle>
          <a:p>
            <a:fld id="{2FB4FF29-EE9A-4D47-9F1A-289A80693C0F}" type="datetimeFigureOut">
              <a:rPr lang="en-US" smtClean="0"/>
              <a:pPr/>
              <a:t>10/29/2015</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85801" y="4343400"/>
            <a:ext cx="5486400" cy="4114800"/>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4"/>
            <a:ext cx="2971800" cy="457200"/>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84614" y="8685214"/>
            <a:ext cx="2971800" cy="457200"/>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xmlns="" val="949150440"/>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lumMod val="50000"/>
                  </a:schemeClr>
                </a:solidFill>
                <a:latin typeface="Calibri" panose="020F0502020204030204" pitchFamily="34" charset="0"/>
                <a:cs typeface="Calibri" panose="020F0502020204030204" pitchFamily="34" charset="0"/>
              </a:rPr>
              <a:t>600mb across 6 sites in contract, here break apart to 150, 150, 100, 100, 50, 50 </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xmlns="" val="3971782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10</a:t>
            </a:fld>
            <a:endParaRPr lang="en-US"/>
          </a:p>
        </p:txBody>
      </p:sp>
    </p:spTree>
    <p:extLst>
      <p:ext uri="{BB962C8B-B14F-4D97-AF65-F5344CB8AC3E}">
        <p14:creationId xmlns:p14="http://schemas.microsoft.com/office/powerpoint/2010/main" xmlns="" val="2410662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11</a:t>
            </a:fld>
            <a:endParaRPr lang="en-US"/>
          </a:p>
        </p:txBody>
      </p:sp>
    </p:spTree>
    <p:extLst>
      <p:ext uri="{BB962C8B-B14F-4D97-AF65-F5344CB8AC3E}">
        <p14:creationId xmlns:p14="http://schemas.microsoft.com/office/powerpoint/2010/main" xmlns="" val="241066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12</a:t>
            </a:fld>
            <a:endParaRPr lang="en-US"/>
          </a:p>
        </p:txBody>
      </p:sp>
    </p:spTree>
    <p:extLst>
      <p:ext uri="{BB962C8B-B14F-4D97-AF65-F5344CB8AC3E}">
        <p14:creationId xmlns:p14="http://schemas.microsoft.com/office/powerpoint/2010/main" xmlns="" val="2410662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13</a:t>
            </a:fld>
            <a:endParaRPr lang="en-US"/>
          </a:p>
        </p:txBody>
      </p:sp>
    </p:spTree>
    <p:extLst>
      <p:ext uri="{BB962C8B-B14F-4D97-AF65-F5344CB8AC3E}">
        <p14:creationId xmlns:p14="http://schemas.microsoft.com/office/powerpoint/2010/main" xmlns="" val="2410662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lumMod val="50000"/>
                  </a:schemeClr>
                </a:solidFill>
                <a:latin typeface="Calibri" panose="020F0502020204030204" pitchFamily="34" charset="0"/>
                <a:cs typeface="Calibri" panose="020F0502020204030204" pitchFamily="34" charset="0"/>
              </a:rPr>
              <a:t>600mb across 6 sites in contract, here break apart to 150, 150, 100, 100, 50, 50 </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xmlns="" val="3971782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lumMod val="50000"/>
                  </a:schemeClr>
                </a:solidFill>
                <a:latin typeface="Calibri" panose="020F0502020204030204" pitchFamily="34" charset="0"/>
                <a:cs typeface="Calibri" panose="020F0502020204030204" pitchFamily="34" charset="0"/>
              </a:rPr>
              <a:t>600mb across 6 sites in contract, here break apart to 150, 150, 100, 100, 50, 50 </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xmlns="" val="3971782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lumMod val="50000"/>
                  </a:schemeClr>
                </a:solidFill>
                <a:latin typeface="Calibri" panose="020F0502020204030204" pitchFamily="34" charset="0"/>
                <a:cs typeface="Calibri" panose="020F0502020204030204" pitchFamily="34" charset="0"/>
              </a:rPr>
              <a:t>600mb across 6 sites in contract, here break apart to 150, 150, 100, 100, 50, 50 </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xmlns="" val="3971782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lumMod val="50000"/>
                  </a:schemeClr>
                </a:solidFill>
                <a:latin typeface="Calibri" panose="020F0502020204030204" pitchFamily="34" charset="0"/>
                <a:cs typeface="Calibri" panose="020F0502020204030204" pitchFamily="34" charset="0"/>
              </a:rPr>
              <a:t>600mb across 6 sites in contract, here break apart to 150, 150, 100, 100, 50, 50 </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xmlns="" val="3971782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lumMod val="50000"/>
                  </a:schemeClr>
                </a:solidFill>
                <a:latin typeface="Calibri" panose="020F0502020204030204" pitchFamily="34" charset="0"/>
                <a:cs typeface="Calibri" panose="020F0502020204030204" pitchFamily="34" charset="0"/>
              </a:rPr>
              <a:t>600mb across 6 sites in contract, here break apart to 150, 150, 100, 100, 50, 50 </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xmlns="" val="3971782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lumMod val="50000"/>
                  </a:schemeClr>
                </a:solidFill>
                <a:latin typeface="Calibri" panose="020F0502020204030204" pitchFamily="34" charset="0"/>
                <a:cs typeface="Calibri" panose="020F0502020204030204" pitchFamily="34" charset="0"/>
              </a:rPr>
              <a:t>600mb across 6 sites in contract, here break apart to 150, 150, 100, 100, 50, 50 </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xmlns="" val="3971782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lumMod val="50000"/>
                  </a:schemeClr>
                </a:solidFill>
                <a:latin typeface="Calibri" panose="020F0502020204030204" pitchFamily="34" charset="0"/>
                <a:cs typeface="Calibri" panose="020F0502020204030204" pitchFamily="34" charset="0"/>
              </a:rPr>
              <a:t>600mb across 6 sites in contract, here break apart to 150, 150, 100, 100, 50, 50 </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xmlns="" val="3971782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2">
                    <a:lumMod val="50000"/>
                  </a:schemeClr>
                </a:solidFill>
                <a:latin typeface="Calibri" panose="020F0502020204030204" pitchFamily="34" charset="0"/>
                <a:cs typeface="Calibri" panose="020F0502020204030204" pitchFamily="34" charset="0"/>
              </a:rPr>
              <a:t>600mb across 6 sites in contract, here break apart to 150, 150, 100, 100, 50, 50 </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xmlns="" val="397178240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53.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oleObject" Target="../embeddings/oleObject12.bin"/><Relationship Id="rId2" Type="http://schemas.openxmlformats.org/officeDocument/2006/relationships/tags" Target="../tags/tag54.xml"/><Relationship Id="rId1" Type="http://schemas.openxmlformats.org/officeDocument/2006/relationships/vmlDrawing" Target="../drawings/vmlDrawing12.v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oleObject" Target="../embeddings/oleObject13.bin"/><Relationship Id="rId2" Type="http://schemas.openxmlformats.org/officeDocument/2006/relationships/tags" Target="../tags/tag58.xml"/><Relationship Id="rId1" Type="http://schemas.openxmlformats.org/officeDocument/2006/relationships/vmlDrawing" Target="../drawings/vmlDrawing13.vml"/><Relationship Id="rId6" Type="http://schemas.openxmlformats.org/officeDocument/2006/relationships/slideMaster" Target="../slideMasters/slideMaster1.xml"/><Relationship Id="rId5" Type="http://schemas.openxmlformats.org/officeDocument/2006/relationships/tags" Target="../tags/tag61.xml"/><Relationship Id="rId4" Type="http://schemas.openxmlformats.org/officeDocument/2006/relationships/tags" Target="../tags/tag60.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1.xml"/><Relationship Id="rId4" Type="http://schemas.openxmlformats.org/officeDocument/2006/relationships/tags" Target="../tags/tag6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18" Type="http://schemas.openxmlformats.org/officeDocument/2006/relationships/tags" Target="../tags/tag84.xml"/><Relationship Id="rId3" Type="http://schemas.openxmlformats.org/officeDocument/2006/relationships/tags" Target="../tags/tag69.xml"/><Relationship Id="rId21" Type="http://schemas.openxmlformats.org/officeDocument/2006/relationships/oleObject" Target="../embeddings/oleObject16.bin"/><Relationship Id="rId7" Type="http://schemas.openxmlformats.org/officeDocument/2006/relationships/tags" Target="../tags/tag73.xml"/><Relationship Id="rId12" Type="http://schemas.openxmlformats.org/officeDocument/2006/relationships/tags" Target="../tags/tag78.xml"/><Relationship Id="rId17" Type="http://schemas.openxmlformats.org/officeDocument/2006/relationships/tags" Target="../tags/tag83.xml"/><Relationship Id="rId2" Type="http://schemas.openxmlformats.org/officeDocument/2006/relationships/tags" Target="../tags/tag68.xml"/><Relationship Id="rId16" Type="http://schemas.openxmlformats.org/officeDocument/2006/relationships/tags" Target="../tags/tag82.xml"/><Relationship Id="rId20" Type="http://schemas.openxmlformats.org/officeDocument/2006/relationships/slideMaster" Target="../slideMasters/slideMaster1.xml"/><Relationship Id="rId1" Type="http://schemas.openxmlformats.org/officeDocument/2006/relationships/vmlDrawing" Target="../drawings/vmlDrawing16.v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tags" Target="../tags/tag81.xml"/><Relationship Id="rId10" Type="http://schemas.openxmlformats.org/officeDocument/2006/relationships/tags" Target="../tags/tag76.xml"/><Relationship Id="rId19" Type="http://schemas.openxmlformats.org/officeDocument/2006/relationships/tags" Target="../tags/tag85.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Layouts/_rels/slideLayout1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7.xml"/><Relationship Id="rId7" Type="http://schemas.openxmlformats.org/officeDocument/2006/relationships/tags" Target="../tags/tag91.xml"/><Relationship Id="rId2" Type="http://schemas.openxmlformats.org/officeDocument/2006/relationships/tags" Target="../tags/tag86.xml"/><Relationship Id="rId1" Type="http://schemas.openxmlformats.org/officeDocument/2006/relationships/vmlDrawing" Target="../drawings/vmlDrawing17.v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9" Type="http://schemas.openxmlformats.org/officeDocument/2006/relationships/oleObject" Target="../embeddings/oleObject17.bin"/></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slideMaster" Target="../slideMasters/slideMaster1.xml"/><Relationship Id="rId4" Type="http://schemas.openxmlformats.org/officeDocument/2006/relationships/tags" Target="../tags/tag94.xml"/></Relationships>
</file>

<file path=ppt/slideLayouts/_rels/slideLayout18.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tags" Target="../tags/tag96.xml"/><Relationship Id="rId7" Type="http://schemas.openxmlformats.org/officeDocument/2006/relationships/slideMaster" Target="../slideMasters/slideMaster1.xml"/><Relationship Id="rId2" Type="http://schemas.openxmlformats.org/officeDocument/2006/relationships/tags" Target="../tags/tag95.xml"/><Relationship Id="rId1" Type="http://schemas.openxmlformats.org/officeDocument/2006/relationships/vmlDrawing" Target="../drawings/vmlDrawing19.v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media/image5.png"/><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image" Target="../media/image4.emf"/><Relationship Id="rId5" Type="http://schemas.openxmlformats.org/officeDocument/2006/relationships/tags" Target="../tags/tag19.xml"/><Relationship Id="rId10" Type="http://schemas.openxmlformats.org/officeDocument/2006/relationships/oleObject" Target="../embeddings/oleObject3.bin"/><Relationship Id="rId4" Type="http://schemas.openxmlformats.org/officeDocument/2006/relationships/tags" Target="../tags/tag18.xml"/><Relationship Id="rId9"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0.xml"/><Relationship Id="rId1" Type="http://schemas.openxmlformats.org/officeDocument/2006/relationships/vmlDrawing" Target="../drawings/vmlDrawing20.vml"/><Relationship Id="rId4" Type="http://schemas.openxmlformats.org/officeDocument/2006/relationships/oleObject" Target="../embeddings/oleObject20.bin"/></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21.v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07.xml"/><Relationship Id="rId3" Type="http://schemas.openxmlformats.org/officeDocument/2006/relationships/tags" Target="../tags/tag102.xml"/><Relationship Id="rId7" Type="http://schemas.openxmlformats.org/officeDocument/2006/relationships/tags" Target="../tags/tag106.xml"/><Relationship Id="rId2" Type="http://schemas.openxmlformats.org/officeDocument/2006/relationships/tags" Target="../tags/tag101.xml"/><Relationship Id="rId1" Type="http://schemas.openxmlformats.org/officeDocument/2006/relationships/vmlDrawing" Target="../drawings/vmlDrawing22.vml"/><Relationship Id="rId6" Type="http://schemas.openxmlformats.org/officeDocument/2006/relationships/tags" Target="../tags/tag105.xml"/><Relationship Id="rId11" Type="http://schemas.openxmlformats.org/officeDocument/2006/relationships/image" Target="../media/image10.png"/><Relationship Id="rId5" Type="http://schemas.openxmlformats.org/officeDocument/2006/relationships/tags" Target="../tags/tag104.xml"/><Relationship Id="rId10" Type="http://schemas.openxmlformats.org/officeDocument/2006/relationships/oleObject" Target="../embeddings/oleObject22.bin"/><Relationship Id="rId4" Type="http://schemas.openxmlformats.org/officeDocument/2006/relationships/tags" Target="../tags/tag103.xml"/><Relationship Id="rId9"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9.xml"/><Relationship Id="rId7" Type="http://schemas.openxmlformats.org/officeDocument/2006/relationships/tags" Target="../tags/tag113.xml"/><Relationship Id="rId2" Type="http://schemas.openxmlformats.org/officeDocument/2006/relationships/tags" Target="../tags/tag108.xml"/><Relationship Id="rId1" Type="http://schemas.openxmlformats.org/officeDocument/2006/relationships/vmlDrawing" Target="../drawings/vmlDrawing23.vml"/><Relationship Id="rId6" Type="http://schemas.openxmlformats.org/officeDocument/2006/relationships/tags" Target="../tags/tag112.xml"/><Relationship Id="rId5" Type="http://schemas.openxmlformats.org/officeDocument/2006/relationships/tags" Target="../tags/tag111.xml"/><Relationship Id="rId10" Type="http://schemas.openxmlformats.org/officeDocument/2006/relationships/image" Target="../media/image2.png"/><Relationship Id="rId4" Type="http://schemas.openxmlformats.org/officeDocument/2006/relationships/tags" Target="../tags/tag110.xml"/><Relationship Id="rId9" Type="http://schemas.openxmlformats.org/officeDocument/2006/relationships/oleObject" Target="../embeddings/oleObject23.bin"/></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20.xml"/><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image" Target="../media/image10.png"/><Relationship Id="rId2" Type="http://schemas.openxmlformats.org/officeDocument/2006/relationships/tags" Target="../tags/tag114.xml"/><Relationship Id="rId1" Type="http://schemas.openxmlformats.org/officeDocument/2006/relationships/vmlDrawing" Target="../drawings/vmlDrawing24.vml"/><Relationship Id="rId6" Type="http://schemas.openxmlformats.org/officeDocument/2006/relationships/tags" Target="../tags/tag118.xml"/><Relationship Id="rId11" Type="http://schemas.openxmlformats.org/officeDocument/2006/relationships/oleObject" Target="../embeddings/oleObject24.bin"/><Relationship Id="rId5" Type="http://schemas.openxmlformats.org/officeDocument/2006/relationships/tags" Target="../tags/tag117.xml"/><Relationship Id="rId10" Type="http://schemas.openxmlformats.org/officeDocument/2006/relationships/image" Target="../media/image11.jpeg"/><Relationship Id="rId4" Type="http://schemas.openxmlformats.org/officeDocument/2006/relationships/tags" Target="../tags/tag116.xml"/><Relationship Id="rId9"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1.xml"/><Relationship Id="rId1" Type="http://schemas.openxmlformats.org/officeDocument/2006/relationships/vmlDrawing" Target="../drawings/vmlDrawing26.v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oleObject" Target="../embeddings/oleObject26.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2.xml"/><Relationship Id="rId1" Type="http://schemas.openxmlformats.org/officeDocument/2006/relationships/vmlDrawing" Target="../drawings/vmlDrawing27.vml"/><Relationship Id="rId5" Type="http://schemas.openxmlformats.org/officeDocument/2006/relationships/image" Target="../media/image18.png"/><Relationship Id="rId4"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2.xml"/><Relationship Id="rId1" Type="http://schemas.openxmlformats.org/officeDocument/2006/relationships/vmlDrawing" Target="../drawings/vmlDrawing28.v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image" Target="../media/image20.jpeg"/><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5.png"/><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tags" Target="../tags/tag26.xml"/><Relationship Id="rId11" Type="http://schemas.openxmlformats.org/officeDocument/2006/relationships/image" Target="../media/image4.emf"/><Relationship Id="rId5" Type="http://schemas.openxmlformats.org/officeDocument/2006/relationships/tags" Target="../tags/tag25.xml"/><Relationship Id="rId10" Type="http://schemas.openxmlformats.org/officeDocument/2006/relationships/oleObject" Target="../embeddings/oleObject4.bin"/><Relationship Id="rId4" Type="http://schemas.openxmlformats.org/officeDocument/2006/relationships/tags" Target="../tags/tag24.xml"/><Relationship Id="rId9" Type="http://schemas.openxmlformats.org/officeDocument/2006/relationships/image" Target="../media/image7.jpeg"/></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vmlDrawing" Target="../drawings/vmlDrawing31.vml"/><Relationship Id="rId6" Type="http://schemas.openxmlformats.org/officeDocument/2006/relationships/oleObject" Target="../embeddings/oleObject31.bin"/><Relationship Id="rId5" Type="http://schemas.openxmlformats.org/officeDocument/2006/relationships/image" Target="../media/image9.jpeg"/><Relationship Id="rId4"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image" Target="../media/image5.png"/><Relationship Id="rId2" Type="http://schemas.openxmlformats.org/officeDocument/2006/relationships/tags" Target="../tags/tag28.xml"/><Relationship Id="rId1" Type="http://schemas.openxmlformats.org/officeDocument/2006/relationships/vmlDrawing" Target="../drawings/vmlDrawing5.vml"/><Relationship Id="rId6" Type="http://schemas.openxmlformats.org/officeDocument/2006/relationships/tags" Target="../tags/tag32.xml"/><Relationship Id="rId11" Type="http://schemas.openxmlformats.org/officeDocument/2006/relationships/image" Target="../media/image4.emf"/><Relationship Id="rId5" Type="http://schemas.openxmlformats.org/officeDocument/2006/relationships/tags" Target="../tags/tag31.xml"/><Relationship Id="rId10" Type="http://schemas.openxmlformats.org/officeDocument/2006/relationships/oleObject" Target="../embeddings/oleObject5.bin"/><Relationship Id="rId4" Type="http://schemas.openxmlformats.org/officeDocument/2006/relationships/tags" Target="../tags/tag30.xml"/><Relationship Id="rId9" Type="http://schemas.openxmlformats.org/officeDocument/2006/relationships/image" Target="../media/image8.jpeg"/></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4.emf"/><Relationship Id="rId2" Type="http://schemas.openxmlformats.org/officeDocument/2006/relationships/tags" Target="../tags/tag34.xml"/><Relationship Id="rId1" Type="http://schemas.openxmlformats.org/officeDocument/2006/relationships/vmlDrawing" Target="../drawings/vmlDrawing6.vml"/><Relationship Id="rId6" Type="http://schemas.openxmlformats.org/officeDocument/2006/relationships/tags" Target="../tags/tag38.xml"/><Relationship Id="rId11" Type="http://schemas.openxmlformats.org/officeDocument/2006/relationships/image" Target="../media/image5.png"/><Relationship Id="rId5" Type="http://schemas.openxmlformats.org/officeDocument/2006/relationships/tags" Target="../tags/tag37.xml"/><Relationship Id="rId10" Type="http://schemas.openxmlformats.org/officeDocument/2006/relationships/oleObject" Target="../embeddings/oleObject6.bin"/><Relationship Id="rId4" Type="http://schemas.openxmlformats.org/officeDocument/2006/relationships/tags" Target="../tags/tag36.xml"/><Relationship Id="rId9" Type="http://schemas.openxmlformats.org/officeDocument/2006/relationships/image" Target="../media/image9.jpeg"/></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oleObject" Target="../embeddings/oleObject10.bin"/><Relationship Id="rId2" Type="http://schemas.openxmlformats.org/officeDocument/2006/relationships/tags" Target="../tags/tag47.xml"/><Relationship Id="rId1" Type="http://schemas.openxmlformats.org/officeDocument/2006/relationships/vmlDrawing" Target="../drawings/vmlDrawing10.vml"/><Relationship Id="rId6" Type="http://schemas.openxmlformats.org/officeDocument/2006/relationships/slideMaster" Target="../slideMasters/slideMaster1.xml"/><Relationship Id="rId5" Type="http://schemas.openxmlformats.org/officeDocument/2006/relationships/tags" Target="../tags/tag50.xml"/><Relationship Id="rId4" Type="http://schemas.openxmlformats.org/officeDocument/2006/relationships/tags" Target="../tags/tag4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038" name="Picture 14" descr="D:\Users\apshaw\Desktop\shutterstock_133083815.jpg"/>
          <p:cNvPicPr>
            <a:picLocks noChangeAspect="1" noChangeArrowheads="1"/>
          </p:cNvPicPr>
          <p:nvPr userDrawn="1"/>
        </p:nvPicPr>
        <p:blipFill>
          <a:blip r:embed="rId9" cstate="print"/>
          <a:srcRect/>
          <a:stretch>
            <a:fillRect/>
          </a:stretch>
        </p:blipFill>
        <p:spPr bwMode="auto">
          <a:xfrm>
            <a:off x="3175" y="998537"/>
            <a:ext cx="9902825" cy="5532438"/>
          </a:xfrm>
          <a:prstGeom prst="rect">
            <a:avLst/>
          </a:prstGeom>
          <a:noFill/>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70"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42382"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9" name="Content Placeholder 2"/>
          <p:cNvSpPr>
            <a:spLocks noGrp="1"/>
          </p:cNvSpPr>
          <p:nvPr>
            <p:ph idx="11" hasCustomPrompt="1"/>
            <p:custDataLst>
              <p:tags r:id="rId3"/>
            </p:custDataLst>
          </p:nvPr>
        </p:nvSpPr>
        <p:spPr>
          <a:xfrm>
            <a:off x="3086100" y="1582739"/>
            <a:ext cx="6484937" cy="4700586"/>
          </a:xfrm>
          <a:solidFill>
            <a:schemeClr val="tx2">
              <a:lumMod val="20000"/>
              <a:lumOff val="80000"/>
            </a:schemeClr>
          </a:solidFill>
        </p:spPr>
        <p:txBody>
          <a:bodyPr lIns="91440" tIns="91440" rIns="91440" bIns="91440"/>
          <a:lstStyle>
            <a:lvl1pPr>
              <a:buNone/>
              <a:defRPr b="0"/>
            </a:lvl1pPr>
            <a:lvl5pPr>
              <a:buNone/>
              <a:defRPr/>
            </a:lvl5pPr>
          </a:lstStyle>
          <a:p>
            <a:pPr lvl="0"/>
            <a:r>
              <a:rPr lang="en-US" noProof="0" dirty="0" smtClean="0"/>
              <a:t>Image</a:t>
            </a:r>
          </a:p>
        </p:txBody>
      </p:sp>
      <p:sp>
        <p:nvSpPr>
          <p:cNvPr id="6" name="Content Placeholder 2"/>
          <p:cNvSpPr>
            <a:spLocks noGrp="1"/>
          </p:cNvSpPr>
          <p:nvPr>
            <p:ph idx="1" hasCustomPrompt="1"/>
            <p:custDataLst>
              <p:tags r:id="rId4"/>
            </p:custDataLst>
          </p:nvPr>
        </p:nvSpPr>
        <p:spPr>
          <a:xfrm>
            <a:off x="327025" y="1517904"/>
            <a:ext cx="2629239" cy="476542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43406" name="think-cell Slide" r:id="rId7"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9" name="Content Placeholder 2"/>
          <p:cNvSpPr>
            <a:spLocks noGrp="1"/>
          </p:cNvSpPr>
          <p:nvPr>
            <p:ph idx="11" hasCustomPrompt="1"/>
            <p:custDataLst>
              <p:tags r:id="rId3"/>
            </p:custDataLst>
          </p:nvPr>
        </p:nvSpPr>
        <p:spPr>
          <a:xfrm>
            <a:off x="6951663" y="1582739"/>
            <a:ext cx="2624137" cy="4700586"/>
          </a:xfrm>
          <a:solidFill>
            <a:schemeClr val="tx2">
              <a:lumMod val="20000"/>
              <a:lumOff val="80000"/>
            </a:schemeClr>
          </a:solidFill>
        </p:spPr>
        <p:txBody>
          <a:bodyPr lIns="91440" tIns="91440" rIns="91440" bIns="91440"/>
          <a:lstStyle>
            <a:lvl1pPr>
              <a:buNone/>
              <a:defRPr b="0"/>
            </a:lvl1pPr>
            <a:lvl5pPr>
              <a:buNone/>
              <a:defRPr/>
            </a:lvl5pPr>
          </a:lstStyle>
          <a:p>
            <a:pPr lvl="0"/>
            <a:r>
              <a:rPr lang="en-US" noProof="0" dirty="0" smtClean="0"/>
              <a:t>Image</a:t>
            </a:r>
          </a:p>
        </p:txBody>
      </p:sp>
      <p:sp>
        <p:nvSpPr>
          <p:cNvPr id="8" name="Content Placeholder 2"/>
          <p:cNvSpPr>
            <a:spLocks noGrp="1"/>
          </p:cNvSpPr>
          <p:nvPr>
            <p:ph idx="1" hasCustomPrompt="1"/>
            <p:custDataLst>
              <p:tags r:id="rId4"/>
            </p:custDataLst>
          </p:nvPr>
        </p:nvSpPr>
        <p:spPr>
          <a:xfrm>
            <a:off x="327025" y="1517904"/>
            <a:ext cx="3169829" cy="476542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0" name="Content Placeholder 2"/>
          <p:cNvSpPr>
            <a:spLocks noGrp="1"/>
          </p:cNvSpPr>
          <p:nvPr>
            <p:ph idx="12" hasCustomPrompt="1"/>
            <p:custDataLst>
              <p:tags r:id="rId5"/>
            </p:custDataLst>
          </p:nvPr>
        </p:nvSpPr>
        <p:spPr>
          <a:xfrm>
            <a:off x="3639344" y="1517904"/>
            <a:ext cx="3169829" cy="476542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44430" name="think-cell Slide" r:id="rId7"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9" name="Content Placeholder 2"/>
          <p:cNvSpPr>
            <a:spLocks noGrp="1"/>
          </p:cNvSpPr>
          <p:nvPr>
            <p:ph idx="11" hasCustomPrompt="1"/>
            <p:custDataLst>
              <p:tags r:id="rId3"/>
            </p:custDataLst>
          </p:nvPr>
        </p:nvSpPr>
        <p:spPr>
          <a:xfrm>
            <a:off x="334963" y="1582739"/>
            <a:ext cx="2624137" cy="4700586"/>
          </a:xfrm>
          <a:solidFill>
            <a:schemeClr val="tx2">
              <a:lumMod val="20000"/>
              <a:lumOff val="80000"/>
            </a:schemeClr>
          </a:solidFill>
        </p:spPr>
        <p:txBody>
          <a:bodyPr lIns="91440" tIns="91440" rIns="91440" bIns="91440"/>
          <a:lstStyle>
            <a:lvl1pPr>
              <a:buNone/>
              <a:defRPr b="0"/>
            </a:lvl1pPr>
            <a:lvl5pPr>
              <a:buNone/>
              <a:defRPr/>
            </a:lvl5pPr>
          </a:lstStyle>
          <a:p>
            <a:pPr lvl="0"/>
            <a:r>
              <a:rPr lang="en-US" noProof="0" dirty="0" smtClean="0"/>
              <a:t>Image</a:t>
            </a:r>
          </a:p>
        </p:txBody>
      </p:sp>
      <p:sp>
        <p:nvSpPr>
          <p:cNvPr id="7" name="Content Placeholder 2"/>
          <p:cNvSpPr>
            <a:spLocks noGrp="1"/>
          </p:cNvSpPr>
          <p:nvPr>
            <p:ph idx="1" hasCustomPrompt="1"/>
            <p:custDataLst>
              <p:tags r:id="rId4"/>
            </p:custDataLst>
          </p:nvPr>
        </p:nvSpPr>
        <p:spPr>
          <a:xfrm>
            <a:off x="3093652" y="1517904"/>
            <a:ext cx="3169829" cy="476542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Content Placeholder 2"/>
          <p:cNvSpPr>
            <a:spLocks noGrp="1"/>
          </p:cNvSpPr>
          <p:nvPr>
            <p:ph idx="12" hasCustomPrompt="1"/>
            <p:custDataLst>
              <p:tags r:id="rId5"/>
            </p:custDataLst>
          </p:nvPr>
        </p:nvSpPr>
        <p:spPr>
          <a:xfrm>
            <a:off x="6405971" y="1517904"/>
            <a:ext cx="3169829" cy="476542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4545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9" name="Content Placeholder 2"/>
          <p:cNvSpPr>
            <a:spLocks noGrp="1"/>
          </p:cNvSpPr>
          <p:nvPr>
            <p:ph idx="11" hasCustomPrompt="1"/>
            <p:custDataLst>
              <p:tags r:id="rId3"/>
            </p:custDataLst>
          </p:nvPr>
        </p:nvSpPr>
        <p:spPr>
          <a:xfrm>
            <a:off x="334964" y="3414187"/>
            <a:ext cx="8487489" cy="2869137"/>
          </a:xfrm>
          <a:solidFill>
            <a:schemeClr val="tx2">
              <a:lumMod val="20000"/>
              <a:lumOff val="80000"/>
            </a:schemeClr>
          </a:solidFill>
        </p:spPr>
        <p:txBody>
          <a:bodyPr lIns="91440" tIns="91440" rIns="91440" bIns="91440"/>
          <a:lstStyle>
            <a:lvl1pPr>
              <a:buNone/>
              <a:defRPr b="0"/>
            </a:lvl1pPr>
            <a:lvl5pPr>
              <a:buNone/>
              <a:defRPr/>
            </a:lvl5pPr>
          </a:lstStyle>
          <a:p>
            <a:pPr lvl="0"/>
            <a:r>
              <a:rPr lang="en-US" noProof="0" dirty="0" smtClean="0"/>
              <a:t>Image</a:t>
            </a:r>
          </a:p>
        </p:txBody>
      </p:sp>
      <p:sp>
        <p:nvSpPr>
          <p:cNvPr id="9" name="Content Placeholder 2"/>
          <p:cNvSpPr>
            <a:spLocks noGrp="1"/>
          </p:cNvSpPr>
          <p:nvPr>
            <p:ph idx="1"/>
            <p:custDataLst>
              <p:tags r:id="rId4"/>
            </p:custDataLst>
          </p:nvPr>
        </p:nvSpPr>
        <p:spPr>
          <a:xfrm>
            <a:off x="2833635" y="1573213"/>
            <a:ext cx="6740577" cy="2601336"/>
          </a:xfrm>
          <a:solidFill>
            <a:schemeClr val="bg1"/>
          </a:solidFill>
          <a:ln>
            <a:solidFill>
              <a:schemeClr val="bg2"/>
            </a:solidFill>
          </a:ln>
        </p:spPr>
        <p:txBody>
          <a:bodyPr lIns="91440" tIns="91440" rIns="91440" bIns="91440"/>
          <a:lstStyle>
            <a:lvl1pPr>
              <a:defRPr lang="en-US" sz="1800" b="0" kern="1200" noProof="0" dirty="0" smtClean="0">
                <a:solidFill>
                  <a:schemeClr val="tx2">
                    <a:lumMod val="50000"/>
                  </a:schemeClr>
                </a:solidFill>
                <a:latin typeface="+mn-lt"/>
                <a:ea typeface="+mn-ea"/>
                <a:cs typeface="+mn-cs"/>
              </a:defRPr>
            </a:lvl1pPr>
            <a:lvl2pPr>
              <a:defRPr lang="en-US" sz="1800" kern="1200" noProof="0" dirty="0" smtClean="0">
                <a:solidFill>
                  <a:schemeClr val="tx2">
                    <a:lumMod val="50000"/>
                  </a:schemeClr>
                </a:solidFill>
                <a:latin typeface="+mn-lt"/>
                <a:ea typeface="+mn-ea"/>
                <a:cs typeface="+mn-cs"/>
              </a:defRPr>
            </a:lvl2pPr>
            <a:lvl3pPr>
              <a:defRPr lang="en-US" sz="1800" kern="1200" noProof="0" dirty="0" smtClean="0">
                <a:solidFill>
                  <a:schemeClr val="tx2">
                    <a:lumMod val="50000"/>
                  </a:schemeClr>
                </a:solidFill>
                <a:latin typeface="+mn-lt"/>
                <a:ea typeface="+mn-ea"/>
                <a:cs typeface="+mn-cs"/>
              </a:defRPr>
            </a:lvl3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46478"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9" name="Content Placeholder 2"/>
          <p:cNvSpPr>
            <a:spLocks noGrp="1"/>
          </p:cNvSpPr>
          <p:nvPr>
            <p:ph idx="11" hasCustomPrompt="1"/>
            <p:custDataLst>
              <p:tags r:id="rId3"/>
            </p:custDataLst>
          </p:nvPr>
        </p:nvSpPr>
        <p:spPr>
          <a:xfrm>
            <a:off x="334964" y="1582737"/>
            <a:ext cx="5452887" cy="4700588"/>
          </a:xfrm>
          <a:solidFill>
            <a:schemeClr val="tx2">
              <a:lumMod val="20000"/>
              <a:lumOff val="80000"/>
            </a:schemeClr>
          </a:solidFill>
        </p:spPr>
        <p:txBody>
          <a:bodyPr lIns="91440" tIns="91440" rIns="91440" bIns="91440"/>
          <a:lstStyle>
            <a:lvl1pPr>
              <a:buNone/>
              <a:defRPr b="0"/>
            </a:lvl1pPr>
            <a:lvl5pPr>
              <a:buNone/>
              <a:defRPr/>
            </a:lvl5pPr>
          </a:lstStyle>
          <a:p>
            <a:pPr lvl="0"/>
            <a:r>
              <a:rPr lang="en-US" noProof="0" dirty="0" smtClean="0"/>
              <a:t>Image</a:t>
            </a:r>
          </a:p>
        </p:txBody>
      </p:sp>
      <p:sp>
        <p:nvSpPr>
          <p:cNvPr id="9" name="Content Placeholder 2"/>
          <p:cNvSpPr>
            <a:spLocks noGrp="1"/>
          </p:cNvSpPr>
          <p:nvPr>
            <p:ph idx="1"/>
            <p:custDataLst>
              <p:tags r:id="rId4"/>
            </p:custDataLst>
          </p:nvPr>
        </p:nvSpPr>
        <p:spPr>
          <a:xfrm>
            <a:off x="4870450" y="2369378"/>
            <a:ext cx="4703762" cy="3085926"/>
          </a:xfrm>
          <a:solidFill>
            <a:schemeClr val="bg1"/>
          </a:solidFill>
          <a:ln>
            <a:solidFill>
              <a:schemeClr val="bg2"/>
            </a:solidFill>
          </a:ln>
        </p:spPr>
        <p:txBody>
          <a:bodyPr lIns="91440" tIns="91440" rIns="91440" bIns="91440"/>
          <a:lstStyle>
            <a:lvl1pPr>
              <a:defRPr lang="en-US" sz="1800" b="0" kern="1200" noProof="0" dirty="0" smtClean="0">
                <a:solidFill>
                  <a:schemeClr val="tx2">
                    <a:lumMod val="50000"/>
                  </a:schemeClr>
                </a:solidFill>
                <a:latin typeface="+mn-lt"/>
                <a:ea typeface="+mn-ea"/>
                <a:cs typeface="+mn-cs"/>
              </a:defRPr>
            </a:lvl1pPr>
            <a:lvl2pPr>
              <a:defRPr lang="en-US" sz="1800" kern="1200" noProof="0" dirty="0" smtClean="0">
                <a:solidFill>
                  <a:schemeClr val="tx2">
                    <a:lumMod val="50000"/>
                  </a:schemeClr>
                </a:solidFill>
                <a:latin typeface="+mn-lt"/>
                <a:ea typeface="+mn-ea"/>
                <a:cs typeface="+mn-cs"/>
              </a:defRPr>
            </a:lvl2pPr>
            <a:lvl3pPr>
              <a:defRPr lang="en-US" sz="1800" kern="1200" noProof="0" dirty="0" smtClean="0">
                <a:solidFill>
                  <a:schemeClr val="tx2">
                    <a:lumMod val="50000"/>
                  </a:schemeClr>
                </a:solidFill>
                <a:latin typeface="+mn-lt"/>
                <a:ea typeface="+mn-ea"/>
                <a:cs typeface="+mn-cs"/>
              </a:defRPr>
            </a:lvl3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47502" name="think-cell Slide" r:id="rId21"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9" name="Content Placeholder 2"/>
          <p:cNvSpPr>
            <a:spLocks noGrp="1"/>
          </p:cNvSpPr>
          <p:nvPr>
            <p:ph idx="11" hasCustomPrompt="1"/>
            <p:custDataLst>
              <p:tags r:id="rId3"/>
            </p:custDataLst>
          </p:nvPr>
        </p:nvSpPr>
        <p:spPr>
          <a:xfrm>
            <a:off x="7995325" y="4224336"/>
            <a:ext cx="1578888" cy="1782764"/>
          </a:xfrm>
          <a:solidFill>
            <a:schemeClr val="tx2">
              <a:lumMod val="20000"/>
              <a:lumOff val="80000"/>
            </a:schemeClr>
          </a:solidFill>
        </p:spPr>
        <p:txBody>
          <a:bodyPr lIns="91440" tIns="91440" rIns="91440" bIns="91440"/>
          <a:lstStyle>
            <a:lvl1pPr>
              <a:buNone/>
              <a:defRPr sz="1400" b="0"/>
            </a:lvl1pPr>
            <a:lvl5pPr>
              <a:buNone/>
              <a:defRPr/>
            </a:lvl5pPr>
          </a:lstStyle>
          <a:p>
            <a:pPr lvl="0"/>
            <a:r>
              <a:rPr lang="en-US" noProof="0" dirty="0" smtClean="0"/>
              <a:t>Image</a:t>
            </a:r>
          </a:p>
        </p:txBody>
      </p:sp>
      <p:sp>
        <p:nvSpPr>
          <p:cNvPr id="11" name="Content Placeholder 2"/>
          <p:cNvSpPr>
            <a:spLocks noGrp="1"/>
          </p:cNvSpPr>
          <p:nvPr>
            <p:ph idx="12" hasCustomPrompt="1"/>
            <p:custDataLst>
              <p:tags r:id="rId4"/>
            </p:custDataLst>
          </p:nvPr>
        </p:nvSpPr>
        <p:spPr>
          <a:xfrm>
            <a:off x="6256184" y="4224336"/>
            <a:ext cx="1578888" cy="1782764"/>
          </a:xfrm>
          <a:solidFill>
            <a:schemeClr val="tx2">
              <a:lumMod val="20000"/>
              <a:lumOff val="80000"/>
            </a:schemeClr>
          </a:solidFill>
        </p:spPr>
        <p:txBody>
          <a:bodyPr lIns="91440" tIns="91440" rIns="91440" bIns="91440"/>
          <a:lstStyle>
            <a:lvl1pPr>
              <a:buNone/>
              <a:defRPr sz="1400" b="0"/>
            </a:lvl1pPr>
            <a:lvl5pPr>
              <a:buNone/>
              <a:defRPr/>
            </a:lvl5pPr>
          </a:lstStyle>
          <a:p>
            <a:pPr lvl="0"/>
            <a:r>
              <a:rPr lang="en-US" noProof="0" dirty="0" smtClean="0"/>
              <a:t>Image</a:t>
            </a:r>
          </a:p>
        </p:txBody>
      </p:sp>
      <p:sp>
        <p:nvSpPr>
          <p:cNvPr id="12" name="Content Placeholder 2"/>
          <p:cNvSpPr>
            <a:spLocks noGrp="1"/>
          </p:cNvSpPr>
          <p:nvPr>
            <p:ph idx="13" hasCustomPrompt="1"/>
            <p:custDataLst>
              <p:tags r:id="rId5"/>
            </p:custDataLst>
          </p:nvPr>
        </p:nvSpPr>
        <p:spPr>
          <a:xfrm>
            <a:off x="4517043" y="4224336"/>
            <a:ext cx="1578888" cy="1782764"/>
          </a:xfrm>
          <a:solidFill>
            <a:schemeClr val="tx2">
              <a:lumMod val="20000"/>
              <a:lumOff val="80000"/>
            </a:schemeClr>
          </a:solidFill>
        </p:spPr>
        <p:txBody>
          <a:bodyPr lIns="91440" tIns="91440" rIns="91440" bIns="91440"/>
          <a:lstStyle>
            <a:lvl1pPr>
              <a:buNone/>
              <a:defRPr sz="1400" b="0"/>
            </a:lvl1pPr>
            <a:lvl5pPr>
              <a:buNone/>
              <a:defRPr/>
            </a:lvl5pPr>
          </a:lstStyle>
          <a:p>
            <a:pPr lvl="0"/>
            <a:r>
              <a:rPr lang="en-US" noProof="0" dirty="0" smtClean="0"/>
              <a:t>Image</a:t>
            </a:r>
          </a:p>
        </p:txBody>
      </p:sp>
      <p:sp>
        <p:nvSpPr>
          <p:cNvPr id="13" name="Content Placeholder 2"/>
          <p:cNvSpPr>
            <a:spLocks noGrp="1"/>
          </p:cNvSpPr>
          <p:nvPr>
            <p:ph idx="14" hasCustomPrompt="1"/>
            <p:custDataLst>
              <p:tags r:id="rId6"/>
            </p:custDataLst>
          </p:nvPr>
        </p:nvSpPr>
        <p:spPr>
          <a:xfrm>
            <a:off x="2777902" y="4224336"/>
            <a:ext cx="1578888" cy="1782764"/>
          </a:xfrm>
          <a:solidFill>
            <a:schemeClr val="tx2">
              <a:lumMod val="20000"/>
              <a:lumOff val="80000"/>
            </a:schemeClr>
          </a:solidFill>
        </p:spPr>
        <p:txBody>
          <a:bodyPr lIns="91440" tIns="91440" rIns="91440" bIns="91440"/>
          <a:lstStyle>
            <a:lvl1pPr>
              <a:buNone/>
              <a:defRPr sz="1400" b="0"/>
            </a:lvl1pPr>
            <a:lvl5pPr>
              <a:buNone/>
              <a:defRPr/>
            </a:lvl5pPr>
          </a:lstStyle>
          <a:p>
            <a:pPr lvl="0"/>
            <a:r>
              <a:rPr lang="en-US" noProof="0" dirty="0" smtClean="0"/>
              <a:t>Image</a:t>
            </a:r>
          </a:p>
        </p:txBody>
      </p:sp>
      <p:cxnSp>
        <p:nvCxnSpPr>
          <p:cNvPr id="20" name="Straight Connector 19"/>
          <p:cNvCxnSpPr/>
          <p:nvPr userDrawn="1"/>
        </p:nvCxnSpPr>
        <p:spPr>
          <a:xfrm>
            <a:off x="2781300" y="4123170"/>
            <a:ext cx="1571625" cy="0"/>
          </a:xfrm>
          <a:prstGeom prst="line">
            <a:avLst/>
          </a:prstGeom>
          <a:ln>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520952" y="4123170"/>
            <a:ext cx="1571625" cy="0"/>
          </a:xfrm>
          <a:prstGeom prst="line">
            <a:avLst/>
          </a:prstGeom>
          <a:ln>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249144" y="4123170"/>
            <a:ext cx="1571625" cy="0"/>
          </a:xfrm>
          <a:prstGeom prst="line">
            <a:avLst/>
          </a:prstGeom>
          <a:ln>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7996388" y="4123170"/>
            <a:ext cx="1571625" cy="0"/>
          </a:xfrm>
          <a:prstGeom prst="line">
            <a:avLst/>
          </a:prstGeom>
          <a:ln>
            <a:solidFill>
              <a:schemeClr val="bg2"/>
            </a:solidFill>
            <a:prstDash val="solid"/>
          </a:ln>
        </p:spPr>
        <p:style>
          <a:lnRef idx="1">
            <a:schemeClr val="accent1"/>
          </a:lnRef>
          <a:fillRef idx="0">
            <a:schemeClr val="accent1"/>
          </a:fillRef>
          <a:effectRef idx="0">
            <a:schemeClr val="accent1"/>
          </a:effectRef>
          <a:fontRef idx="minor">
            <a:schemeClr val="tx1"/>
          </a:fontRef>
        </p:style>
      </p:cxnSp>
      <p:sp>
        <p:nvSpPr>
          <p:cNvPr id="25" name="Content Placeholder 2"/>
          <p:cNvSpPr>
            <a:spLocks noGrp="1"/>
          </p:cNvSpPr>
          <p:nvPr>
            <p:ph idx="20" hasCustomPrompt="1"/>
            <p:custDataLst>
              <p:tags r:id="rId7"/>
            </p:custDataLst>
          </p:nvPr>
        </p:nvSpPr>
        <p:spPr>
          <a:xfrm>
            <a:off x="2777902" y="1536954"/>
            <a:ext cx="1565497" cy="244221"/>
          </a:xfrm>
        </p:spPr>
        <p:txBody>
          <a:bodyPr/>
          <a:lstStyle>
            <a:lvl1pPr marL="231775" marR="0" indent="-231775" algn="l" defTabSz="914342" rtl="0" eaLnBrk="1" fontAlgn="auto" latinLnBrk="0" hangingPunct="1">
              <a:lnSpc>
                <a:spcPct val="100000"/>
              </a:lnSpc>
              <a:spcBef>
                <a:spcPts val="0"/>
              </a:spcBef>
              <a:spcAft>
                <a:spcPts val="0"/>
              </a:spcAft>
              <a:buClr>
                <a:schemeClr val="accent5"/>
              </a:buClr>
              <a:buSzTx/>
              <a:buFont typeface="Wingdings" pitchFamily="2" charset="2"/>
              <a:buNone/>
              <a:tabLst/>
              <a:defRPr sz="1200" b="1" i="0">
                <a:solidFill>
                  <a:schemeClr val="accent5"/>
                </a:solidFill>
              </a:defRPr>
            </a:lvl1pPr>
            <a:lvl2pPr>
              <a:buNone/>
              <a:defRPr/>
            </a:lvl2pPr>
            <a:lvl3pPr>
              <a:buNone/>
              <a:defRPr/>
            </a:lvl3pPr>
            <a:lvl4pPr>
              <a:buNone/>
              <a:defRPr/>
            </a:lvl4pPr>
            <a:lvl5pPr>
              <a:buNone/>
              <a:defRPr/>
            </a:lvl5pPr>
          </a:lstStyle>
          <a:p>
            <a:pPr lvl="0"/>
            <a:r>
              <a:rPr lang="en-US" noProof="0" dirty="0" smtClean="0"/>
              <a:t>Placeholder for text</a:t>
            </a:r>
          </a:p>
          <a:p>
            <a:pPr lvl="0"/>
            <a:endParaRPr lang="en-US" noProof="0" dirty="0" smtClean="0"/>
          </a:p>
          <a:p>
            <a:pPr lvl="0"/>
            <a:endParaRPr lang="en-US" noProof="0" dirty="0" smtClean="0"/>
          </a:p>
        </p:txBody>
      </p:sp>
      <p:sp>
        <p:nvSpPr>
          <p:cNvPr id="26" name="Content Placeholder 2"/>
          <p:cNvSpPr>
            <a:spLocks noGrp="1"/>
          </p:cNvSpPr>
          <p:nvPr>
            <p:ph idx="21" hasCustomPrompt="1"/>
            <p:custDataLst>
              <p:tags r:id="rId8"/>
            </p:custDataLst>
          </p:nvPr>
        </p:nvSpPr>
        <p:spPr>
          <a:xfrm>
            <a:off x="4520952" y="1536954"/>
            <a:ext cx="1565497" cy="244221"/>
          </a:xfrm>
        </p:spPr>
        <p:txBody>
          <a:bodyPr/>
          <a:lstStyle>
            <a:lvl1pPr marL="231775" marR="0" indent="-231775" algn="l" defTabSz="914342" rtl="0" eaLnBrk="1" fontAlgn="auto" latinLnBrk="0" hangingPunct="1">
              <a:lnSpc>
                <a:spcPct val="100000"/>
              </a:lnSpc>
              <a:spcBef>
                <a:spcPts val="0"/>
              </a:spcBef>
              <a:spcAft>
                <a:spcPts val="0"/>
              </a:spcAft>
              <a:buClr>
                <a:schemeClr val="accent5"/>
              </a:buClr>
              <a:buSzTx/>
              <a:buFont typeface="Wingdings" pitchFamily="2" charset="2"/>
              <a:buNone/>
              <a:tabLst/>
              <a:defRPr sz="1200" b="1" i="0">
                <a:solidFill>
                  <a:schemeClr val="accent5"/>
                </a:solidFill>
              </a:defRPr>
            </a:lvl1pPr>
            <a:lvl2pPr>
              <a:buNone/>
              <a:defRPr/>
            </a:lvl2pPr>
            <a:lvl3pPr>
              <a:buNone/>
              <a:defRPr/>
            </a:lvl3pPr>
            <a:lvl4pPr>
              <a:buNone/>
              <a:defRPr/>
            </a:lvl4pPr>
            <a:lvl5pPr>
              <a:buNone/>
              <a:defRPr/>
            </a:lvl5pPr>
          </a:lstStyle>
          <a:p>
            <a:pPr lvl="0"/>
            <a:r>
              <a:rPr lang="en-US" noProof="0" dirty="0" smtClean="0"/>
              <a:t>Placeholder for text</a:t>
            </a:r>
          </a:p>
          <a:p>
            <a:pPr lvl="0"/>
            <a:endParaRPr lang="en-US" noProof="0" dirty="0" smtClean="0"/>
          </a:p>
          <a:p>
            <a:pPr lvl="0"/>
            <a:endParaRPr lang="en-US" noProof="0" dirty="0" smtClean="0"/>
          </a:p>
        </p:txBody>
      </p:sp>
      <p:sp>
        <p:nvSpPr>
          <p:cNvPr id="27" name="Content Placeholder 2"/>
          <p:cNvSpPr>
            <a:spLocks noGrp="1"/>
          </p:cNvSpPr>
          <p:nvPr>
            <p:ph idx="22" hasCustomPrompt="1"/>
            <p:custDataLst>
              <p:tags r:id="rId9"/>
            </p:custDataLst>
          </p:nvPr>
        </p:nvSpPr>
        <p:spPr>
          <a:xfrm>
            <a:off x="6249144" y="1536954"/>
            <a:ext cx="1565497" cy="244221"/>
          </a:xfrm>
        </p:spPr>
        <p:txBody>
          <a:bodyPr/>
          <a:lstStyle>
            <a:lvl1pPr marL="231775" marR="0" indent="-231775" algn="l" defTabSz="914342" rtl="0" eaLnBrk="1" fontAlgn="auto" latinLnBrk="0" hangingPunct="1">
              <a:lnSpc>
                <a:spcPct val="100000"/>
              </a:lnSpc>
              <a:spcBef>
                <a:spcPts val="0"/>
              </a:spcBef>
              <a:spcAft>
                <a:spcPts val="0"/>
              </a:spcAft>
              <a:buClr>
                <a:schemeClr val="accent5"/>
              </a:buClr>
              <a:buSzTx/>
              <a:buFont typeface="Wingdings" pitchFamily="2" charset="2"/>
              <a:buNone/>
              <a:tabLst/>
              <a:defRPr sz="1200" b="1" i="0">
                <a:solidFill>
                  <a:schemeClr val="accent5"/>
                </a:solidFill>
              </a:defRPr>
            </a:lvl1pPr>
            <a:lvl2pPr>
              <a:buNone/>
              <a:defRPr/>
            </a:lvl2pPr>
            <a:lvl3pPr>
              <a:buNone/>
              <a:defRPr/>
            </a:lvl3pPr>
            <a:lvl4pPr>
              <a:buNone/>
              <a:defRPr/>
            </a:lvl4pPr>
            <a:lvl5pPr>
              <a:buNone/>
              <a:defRPr/>
            </a:lvl5pPr>
          </a:lstStyle>
          <a:p>
            <a:pPr lvl="0"/>
            <a:r>
              <a:rPr lang="en-US" noProof="0" dirty="0" smtClean="0"/>
              <a:t>Placeholder for text</a:t>
            </a:r>
          </a:p>
          <a:p>
            <a:pPr lvl="0"/>
            <a:endParaRPr lang="en-US" noProof="0" dirty="0" smtClean="0"/>
          </a:p>
          <a:p>
            <a:pPr lvl="0"/>
            <a:endParaRPr lang="en-US" noProof="0" dirty="0" smtClean="0"/>
          </a:p>
        </p:txBody>
      </p:sp>
      <p:sp>
        <p:nvSpPr>
          <p:cNvPr id="28" name="Content Placeholder 2"/>
          <p:cNvSpPr>
            <a:spLocks noGrp="1"/>
          </p:cNvSpPr>
          <p:nvPr>
            <p:ph idx="23" hasCustomPrompt="1"/>
            <p:custDataLst>
              <p:tags r:id="rId10"/>
            </p:custDataLst>
          </p:nvPr>
        </p:nvSpPr>
        <p:spPr>
          <a:xfrm>
            <a:off x="8008716" y="1536954"/>
            <a:ext cx="1565497" cy="244221"/>
          </a:xfrm>
        </p:spPr>
        <p:txBody>
          <a:bodyPr/>
          <a:lstStyle>
            <a:lvl1pPr marL="231775" marR="0" indent="-231775" algn="l" defTabSz="914342" rtl="0" eaLnBrk="1" fontAlgn="auto" latinLnBrk="0" hangingPunct="1">
              <a:lnSpc>
                <a:spcPct val="100000"/>
              </a:lnSpc>
              <a:spcBef>
                <a:spcPts val="0"/>
              </a:spcBef>
              <a:spcAft>
                <a:spcPts val="0"/>
              </a:spcAft>
              <a:buClr>
                <a:schemeClr val="accent5"/>
              </a:buClr>
              <a:buSzTx/>
              <a:buFont typeface="Wingdings" pitchFamily="2" charset="2"/>
              <a:buNone/>
              <a:tabLst/>
              <a:defRPr sz="1200" b="1" i="0">
                <a:solidFill>
                  <a:schemeClr val="accent5"/>
                </a:solidFill>
              </a:defRPr>
            </a:lvl1pPr>
            <a:lvl2pPr>
              <a:buNone/>
              <a:defRPr/>
            </a:lvl2pPr>
            <a:lvl3pPr>
              <a:buNone/>
              <a:defRPr/>
            </a:lvl3pPr>
            <a:lvl4pPr>
              <a:buNone/>
              <a:defRPr/>
            </a:lvl4pPr>
            <a:lvl5pPr>
              <a:buNone/>
              <a:defRPr/>
            </a:lvl5pPr>
          </a:lstStyle>
          <a:p>
            <a:pPr lvl="0"/>
            <a:r>
              <a:rPr lang="en-US" noProof="0" dirty="0" smtClean="0"/>
              <a:t>Placeholder for text</a:t>
            </a:r>
          </a:p>
          <a:p>
            <a:pPr lvl="0"/>
            <a:endParaRPr lang="en-US" noProof="0" dirty="0" smtClean="0"/>
          </a:p>
          <a:p>
            <a:pPr lvl="0"/>
            <a:endParaRPr lang="en-US" noProof="0" dirty="0" smtClean="0"/>
          </a:p>
        </p:txBody>
      </p:sp>
      <p:cxnSp>
        <p:nvCxnSpPr>
          <p:cNvPr id="29" name="Straight Connector 28"/>
          <p:cNvCxnSpPr/>
          <p:nvPr userDrawn="1"/>
        </p:nvCxnSpPr>
        <p:spPr>
          <a:xfrm>
            <a:off x="2781300" y="1783016"/>
            <a:ext cx="1571625" cy="0"/>
          </a:xfrm>
          <a:prstGeom prst="line">
            <a:avLst/>
          </a:prstGeom>
          <a:ln>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4520952" y="1783016"/>
            <a:ext cx="1571625" cy="0"/>
          </a:xfrm>
          <a:prstGeom prst="line">
            <a:avLst/>
          </a:prstGeom>
          <a:ln>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6249144" y="1783016"/>
            <a:ext cx="1571625" cy="0"/>
          </a:xfrm>
          <a:prstGeom prst="line">
            <a:avLst/>
          </a:prstGeom>
          <a:ln>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7996388" y="1783016"/>
            <a:ext cx="1571625" cy="0"/>
          </a:xfrm>
          <a:prstGeom prst="line">
            <a:avLst/>
          </a:prstGeom>
          <a:ln>
            <a:solidFill>
              <a:schemeClr val="bg2"/>
            </a:solidFill>
            <a:prstDash val="solid"/>
          </a:ln>
        </p:spPr>
        <p:style>
          <a:lnRef idx="1">
            <a:schemeClr val="accent1"/>
          </a:lnRef>
          <a:fillRef idx="0">
            <a:schemeClr val="accent1"/>
          </a:fillRef>
          <a:effectRef idx="0">
            <a:schemeClr val="accent1"/>
          </a:effectRef>
          <a:fontRef idx="minor">
            <a:schemeClr val="tx1"/>
          </a:fontRef>
        </p:style>
      </p:cxnSp>
      <p:sp>
        <p:nvSpPr>
          <p:cNvPr id="33" name="Content Placeholder 2"/>
          <p:cNvSpPr>
            <a:spLocks noGrp="1"/>
          </p:cNvSpPr>
          <p:nvPr>
            <p:ph idx="24" hasCustomPrompt="1"/>
            <p:custDataLst>
              <p:tags r:id="rId11"/>
            </p:custDataLst>
          </p:nvPr>
        </p:nvSpPr>
        <p:spPr>
          <a:xfrm>
            <a:off x="2777902" y="1844824"/>
            <a:ext cx="1565497" cy="250676"/>
          </a:xfrm>
        </p:spPr>
        <p:txBody>
          <a:bodyPr/>
          <a:lstStyle>
            <a:lvl1pPr marL="231775" marR="0" indent="-231775" algn="l" defTabSz="914342" rtl="0" eaLnBrk="1" fontAlgn="auto" latinLnBrk="0" hangingPunct="1">
              <a:lnSpc>
                <a:spcPct val="100000"/>
              </a:lnSpc>
              <a:spcBef>
                <a:spcPts val="0"/>
              </a:spcBef>
              <a:spcAft>
                <a:spcPts val="0"/>
              </a:spcAft>
              <a:buClr>
                <a:schemeClr val="accent5"/>
              </a:buClr>
              <a:buSzTx/>
              <a:buFont typeface="Wingdings" pitchFamily="2" charset="2"/>
              <a:buNone/>
              <a:tabLst/>
              <a:defRPr sz="1100" b="0" i="0">
                <a:solidFill>
                  <a:schemeClr val="accent2"/>
                </a:solidFill>
              </a:defRPr>
            </a:lvl1pPr>
            <a:lvl2pPr>
              <a:buNone/>
              <a:defRPr/>
            </a:lvl2pPr>
            <a:lvl3pPr>
              <a:buNone/>
              <a:defRPr/>
            </a:lvl3pPr>
            <a:lvl4pPr>
              <a:buNone/>
              <a:defRPr/>
            </a:lvl4pPr>
            <a:lvl5pPr>
              <a:buNone/>
              <a:defRPr/>
            </a:lvl5pPr>
          </a:lstStyle>
          <a:p>
            <a:pPr lvl="0"/>
            <a:r>
              <a:rPr lang="en-US" noProof="0" dirty="0" smtClean="0"/>
              <a:t>Placeholder for text</a:t>
            </a:r>
          </a:p>
          <a:p>
            <a:pPr lvl="0"/>
            <a:endParaRPr lang="en-US" noProof="0" dirty="0" smtClean="0"/>
          </a:p>
          <a:p>
            <a:pPr lvl="0"/>
            <a:endParaRPr lang="en-US" noProof="0" dirty="0" smtClean="0"/>
          </a:p>
        </p:txBody>
      </p:sp>
      <p:sp>
        <p:nvSpPr>
          <p:cNvPr id="34" name="Content Placeholder 2"/>
          <p:cNvSpPr>
            <a:spLocks noGrp="1"/>
          </p:cNvSpPr>
          <p:nvPr>
            <p:ph idx="25" hasCustomPrompt="1"/>
            <p:custDataLst>
              <p:tags r:id="rId12"/>
            </p:custDataLst>
          </p:nvPr>
        </p:nvSpPr>
        <p:spPr>
          <a:xfrm>
            <a:off x="4520952" y="1844824"/>
            <a:ext cx="1565497" cy="250676"/>
          </a:xfrm>
        </p:spPr>
        <p:txBody>
          <a:bodyPr/>
          <a:lstStyle>
            <a:lvl1pPr marL="231775" marR="0" indent="-231775" algn="l" defTabSz="914342" rtl="0" eaLnBrk="1" fontAlgn="auto" latinLnBrk="0" hangingPunct="1">
              <a:lnSpc>
                <a:spcPct val="100000"/>
              </a:lnSpc>
              <a:spcBef>
                <a:spcPts val="0"/>
              </a:spcBef>
              <a:spcAft>
                <a:spcPts val="0"/>
              </a:spcAft>
              <a:buClr>
                <a:schemeClr val="accent5"/>
              </a:buClr>
              <a:buSzTx/>
              <a:buFont typeface="Wingdings" pitchFamily="2" charset="2"/>
              <a:buNone/>
              <a:tabLst/>
              <a:defRPr sz="1100" b="0" i="0">
                <a:solidFill>
                  <a:schemeClr val="accent2"/>
                </a:solidFill>
              </a:defRPr>
            </a:lvl1pPr>
            <a:lvl2pPr>
              <a:buNone/>
              <a:defRPr/>
            </a:lvl2pPr>
            <a:lvl3pPr>
              <a:buNone/>
              <a:defRPr/>
            </a:lvl3pPr>
            <a:lvl4pPr>
              <a:buNone/>
              <a:defRPr/>
            </a:lvl4pPr>
            <a:lvl5pPr>
              <a:buNone/>
              <a:defRPr/>
            </a:lvl5pPr>
          </a:lstStyle>
          <a:p>
            <a:pPr lvl="0"/>
            <a:r>
              <a:rPr lang="en-US" noProof="0" dirty="0" smtClean="0"/>
              <a:t>Placeholder for text</a:t>
            </a:r>
          </a:p>
          <a:p>
            <a:pPr lvl="0"/>
            <a:endParaRPr lang="en-US" noProof="0" dirty="0" smtClean="0"/>
          </a:p>
          <a:p>
            <a:pPr lvl="0"/>
            <a:endParaRPr lang="en-US" noProof="0" dirty="0" smtClean="0"/>
          </a:p>
        </p:txBody>
      </p:sp>
      <p:sp>
        <p:nvSpPr>
          <p:cNvPr id="35" name="Content Placeholder 2"/>
          <p:cNvSpPr>
            <a:spLocks noGrp="1"/>
          </p:cNvSpPr>
          <p:nvPr>
            <p:ph idx="26" hasCustomPrompt="1"/>
            <p:custDataLst>
              <p:tags r:id="rId13"/>
            </p:custDataLst>
          </p:nvPr>
        </p:nvSpPr>
        <p:spPr>
          <a:xfrm>
            <a:off x="6249144" y="1844824"/>
            <a:ext cx="1565497" cy="250676"/>
          </a:xfrm>
        </p:spPr>
        <p:txBody>
          <a:bodyPr/>
          <a:lstStyle>
            <a:lvl1pPr marL="231775" marR="0" indent="-231775" algn="l" defTabSz="914342" rtl="0" eaLnBrk="1" fontAlgn="auto" latinLnBrk="0" hangingPunct="1">
              <a:lnSpc>
                <a:spcPct val="100000"/>
              </a:lnSpc>
              <a:spcBef>
                <a:spcPts val="0"/>
              </a:spcBef>
              <a:spcAft>
                <a:spcPts val="0"/>
              </a:spcAft>
              <a:buClr>
                <a:schemeClr val="accent5"/>
              </a:buClr>
              <a:buSzTx/>
              <a:buFont typeface="Wingdings" pitchFamily="2" charset="2"/>
              <a:buNone/>
              <a:tabLst/>
              <a:defRPr sz="1100" b="0" i="0">
                <a:solidFill>
                  <a:schemeClr val="accent2"/>
                </a:solidFill>
              </a:defRPr>
            </a:lvl1pPr>
            <a:lvl2pPr>
              <a:buNone/>
              <a:defRPr/>
            </a:lvl2pPr>
            <a:lvl3pPr>
              <a:buNone/>
              <a:defRPr/>
            </a:lvl3pPr>
            <a:lvl4pPr>
              <a:buNone/>
              <a:defRPr/>
            </a:lvl4pPr>
            <a:lvl5pPr>
              <a:buNone/>
              <a:defRPr/>
            </a:lvl5pPr>
          </a:lstStyle>
          <a:p>
            <a:pPr lvl="0"/>
            <a:r>
              <a:rPr lang="en-US" noProof="0" dirty="0" smtClean="0"/>
              <a:t>Placeholder for text</a:t>
            </a:r>
          </a:p>
          <a:p>
            <a:pPr lvl="0"/>
            <a:endParaRPr lang="en-US" noProof="0" dirty="0" smtClean="0"/>
          </a:p>
          <a:p>
            <a:pPr lvl="0"/>
            <a:endParaRPr lang="en-US" noProof="0" dirty="0" smtClean="0"/>
          </a:p>
        </p:txBody>
      </p:sp>
      <p:sp>
        <p:nvSpPr>
          <p:cNvPr id="36" name="Content Placeholder 2"/>
          <p:cNvSpPr>
            <a:spLocks noGrp="1"/>
          </p:cNvSpPr>
          <p:nvPr>
            <p:ph idx="27" hasCustomPrompt="1"/>
            <p:custDataLst>
              <p:tags r:id="rId14"/>
            </p:custDataLst>
          </p:nvPr>
        </p:nvSpPr>
        <p:spPr>
          <a:xfrm>
            <a:off x="8008716" y="1844824"/>
            <a:ext cx="1565497" cy="250676"/>
          </a:xfrm>
        </p:spPr>
        <p:txBody>
          <a:bodyPr/>
          <a:lstStyle>
            <a:lvl1pPr marL="231775" marR="0" indent="-231775" algn="l" defTabSz="914342" rtl="0" eaLnBrk="1" fontAlgn="auto" latinLnBrk="0" hangingPunct="1">
              <a:lnSpc>
                <a:spcPct val="100000"/>
              </a:lnSpc>
              <a:spcBef>
                <a:spcPts val="0"/>
              </a:spcBef>
              <a:spcAft>
                <a:spcPts val="0"/>
              </a:spcAft>
              <a:buClr>
                <a:schemeClr val="accent5"/>
              </a:buClr>
              <a:buSzTx/>
              <a:buFont typeface="Wingdings" pitchFamily="2" charset="2"/>
              <a:buNone/>
              <a:tabLst/>
              <a:defRPr sz="1100" b="0" i="0">
                <a:solidFill>
                  <a:schemeClr val="accent2"/>
                </a:solidFill>
              </a:defRPr>
            </a:lvl1pPr>
            <a:lvl2pPr>
              <a:buNone/>
              <a:defRPr/>
            </a:lvl2pPr>
            <a:lvl3pPr>
              <a:buNone/>
              <a:defRPr/>
            </a:lvl3pPr>
            <a:lvl4pPr>
              <a:buNone/>
              <a:defRPr/>
            </a:lvl4pPr>
            <a:lvl5pPr>
              <a:buNone/>
              <a:defRPr/>
            </a:lvl5pPr>
          </a:lstStyle>
          <a:p>
            <a:pPr lvl="0"/>
            <a:r>
              <a:rPr lang="en-US" noProof="0" dirty="0" smtClean="0"/>
              <a:t>Placeholder for text</a:t>
            </a:r>
          </a:p>
          <a:p>
            <a:pPr lvl="0"/>
            <a:endParaRPr lang="en-US" noProof="0" dirty="0" smtClean="0"/>
          </a:p>
          <a:p>
            <a:pPr lvl="0"/>
            <a:endParaRPr lang="en-US" noProof="0" dirty="0" smtClean="0"/>
          </a:p>
        </p:txBody>
      </p:sp>
      <p:sp>
        <p:nvSpPr>
          <p:cNvPr id="37" name="Content Placeholder 2"/>
          <p:cNvSpPr>
            <a:spLocks noGrp="1"/>
          </p:cNvSpPr>
          <p:nvPr>
            <p:ph idx="28" hasCustomPrompt="1"/>
            <p:custDataLst>
              <p:tags r:id="rId15"/>
            </p:custDataLst>
          </p:nvPr>
        </p:nvSpPr>
        <p:spPr>
          <a:xfrm>
            <a:off x="2777902" y="2132856"/>
            <a:ext cx="1565497" cy="1875726"/>
          </a:xfrm>
        </p:spPr>
        <p:txBody>
          <a:bodyPr/>
          <a:lstStyle>
            <a:lvl1pPr marL="231775" marR="0" indent="-231775" algn="l" defTabSz="914342" rtl="0" eaLnBrk="1" fontAlgn="auto" latinLnBrk="0" hangingPunct="1">
              <a:lnSpc>
                <a:spcPct val="100000"/>
              </a:lnSpc>
              <a:spcBef>
                <a:spcPts val="0"/>
              </a:spcBef>
              <a:spcAft>
                <a:spcPts val="0"/>
              </a:spcAft>
              <a:buClr>
                <a:schemeClr val="accent5"/>
              </a:buClr>
              <a:buSzTx/>
              <a:buFont typeface="Wingdings" pitchFamily="2" charset="2"/>
              <a:buNone/>
              <a:tabLst/>
              <a:defRPr sz="1100" b="0" i="0">
                <a:solidFill>
                  <a:schemeClr val="tx2">
                    <a:lumMod val="50000"/>
                  </a:schemeClr>
                </a:solidFill>
              </a:defRPr>
            </a:lvl1pPr>
            <a:lvl2pPr>
              <a:buNone/>
              <a:defRPr/>
            </a:lvl2pPr>
            <a:lvl3pPr>
              <a:buNone/>
              <a:defRPr/>
            </a:lvl3pPr>
            <a:lvl4pPr>
              <a:buNone/>
              <a:defRPr/>
            </a:lvl4pPr>
            <a:lvl5pPr>
              <a:buNone/>
              <a:defRPr/>
            </a:lvl5pPr>
          </a:lstStyle>
          <a:p>
            <a:pPr lvl="0"/>
            <a:r>
              <a:rPr lang="en-US" noProof="0" dirty="0" smtClean="0"/>
              <a:t>Placeholder for text</a:t>
            </a:r>
          </a:p>
          <a:p>
            <a:pPr lvl="0"/>
            <a:endParaRPr lang="en-US" noProof="0" dirty="0" smtClean="0"/>
          </a:p>
          <a:p>
            <a:pPr lvl="0"/>
            <a:endParaRPr lang="en-US" noProof="0" dirty="0" smtClean="0"/>
          </a:p>
        </p:txBody>
      </p:sp>
      <p:sp>
        <p:nvSpPr>
          <p:cNvPr id="38" name="Content Placeholder 2"/>
          <p:cNvSpPr>
            <a:spLocks noGrp="1"/>
          </p:cNvSpPr>
          <p:nvPr>
            <p:ph idx="29" hasCustomPrompt="1"/>
            <p:custDataLst>
              <p:tags r:id="rId16"/>
            </p:custDataLst>
          </p:nvPr>
        </p:nvSpPr>
        <p:spPr>
          <a:xfrm>
            <a:off x="4520952" y="2132856"/>
            <a:ext cx="1565497" cy="1875726"/>
          </a:xfrm>
        </p:spPr>
        <p:txBody>
          <a:bodyPr/>
          <a:lstStyle>
            <a:lvl1pPr marL="231775" marR="0" indent="-231775" algn="l" defTabSz="914342" rtl="0" eaLnBrk="1" fontAlgn="auto" latinLnBrk="0" hangingPunct="1">
              <a:lnSpc>
                <a:spcPct val="100000"/>
              </a:lnSpc>
              <a:spcBef>
                <a:spcPts val="0"/>
              </a:spcBef>
              <a:spcAft>
                <a:spcPts val="0"/>
              </a:spcAft>
              <a:buClr>
                <a:schemeClr val="accent5"/>
              </a:buClr>
              <a:buSzTx/>
              <a:buFont typeface="Wingdings" pitchFamily="2" charset="2"/>
              <a:buNone/>
              <a:tabLst/>
              <a:defRPr sz="1100" b="0" i="0">
                <a:solidFill>
                  <a:schemeClr val="tx2">
                    <a:lumMod val="50000"/>
                  </a:schemeClr>
                </a:solidFill>
              </a:defRPr>
            </a:lvl1pPr>
            <a:lvl2pPr>
              <a:buNone/>
              <a:defRPr/>
            </a:lvl2pPr>
            <a:lvl3pPr>
              <a:buNone/>
              <a:defRPr/>
            </a:lvl3pPr>
            <a:lvl4pPr>
              <a:buNone/>
              <a:defRPr/>
            </a:lvl4pPr>
            <a:lvl5pPr>
              <a:buNone/>
              <a:defRPr/>
            </a:lvl5pPr>
          </a:lstStyle>
          <a:p>
            <a:pPr lvl="0"/>
            <a:r>
              <a:rPr lang="en-US" noProof="0" dirty="0" smtClean="0"/>
              <a:t>Placeholder for text</a:t>
            </a:r>
          </a:p>
          <a:p>
            <a:pPr lvl="0"/>
            <a:endParaRPr lang="en-US" noProof="0" dirty="0" smtClean="0"/>
          </a:p>
          <a:p>
            <a:pPr lvl="0"/>
            <a:endParaRPr lang="en-US" noProof="0" dirty="0" smtClean="0"/>
          </a:p>
        </p:txBody>
      </p:sp>
      <p:sp>
        <p:nvSpPr>
          <p:cNvPr id="40" name="Content Placeholder 2"/>
          <p:cNvSpPr>
            <a:spLocks noGrp="1"/>
          </p:cNvSpPr>
          <p:nvPr>
            <p:ph idx="30" hasCustomPrompt="1"/>
            <p:custDataLst>
              <p:tags r:id="rId17"/>
            </p:custDataLst>
          </p:nvPr>
        </p:nvSpPr>
        <p:spPr>
          <a:xfrm>
            <a:off x="6249144" y="2132856"/>
            <a:ext cx="1565497" cy="1875726"/>
          </a:xfrm>
        </p:spPr>
        <p:txBody>
          <a:bodyPr/>
          <a:lstStyle>
            <a:lvl1pPr marL="231775" marR="0" indent="-231775" algn="l" defTabSz="914342" rtl="0" eaLnBrk="1" fontAlgn="auto" latinLnBrk="0" hangingPunct="1">
              <a:lnSpc>
                <a:spcPct val="100000"/>
              </a:lnSpc>
              <a:spcBef>
                <a:spcPts val="0"/>
              </a:spcBef>
              <a:spcAft>
                <a:spcPts val="0"/>
              </a:spcAft>
              <a:buClr>
                <a:schemeClr val="accent5"/>
              </a:buClr>
              <a:buSzTx/>
              <a:buFont typeface="Wingdings" pitchFamily="2" charset="2"/>
              <a:buNone/>
              <a:tabLst/>
              <a:defRPr sz="1100" b="0" i="0">
                <a:solidFill>
                  <a:schemeClr val="tx2">
                    <a:lumMod val="50000"/>
                  </a:schemeClr>
                </a:solidFill>
              </a:defRPr>
            </a:lvl1pPr>
            <a:lvl2pPr>
              <a:buNone/>
              <a:defRPr/>
            </a:lvl2pPr>
            <a:lvl3pPr>
              <a:buNone/>
              <a:defRPr/>
            </a:lvl3pPr>
            <a:lvl4pPr>
              <a:buNone/>
              <a:defRPr/>
            </a:lvl4pPr>
            <a:lvl5pPr>
              <a:buNone/>
              <a:defRPr/>
            </a:lvl5pPr>
          </a:lstStyle>
          <a:p>
            <a:pPr lvl="0"/>
            <a:r>
              <a:rPr lang="en-US" noProof="0" dirty="0" smtClean="0"/>
              <a:t>Placeholder for text</a:t>
            </a:r>
          </a:p>
          <a:p>
            <a:pPr lvl="0"/>
            <a:endParaRPr lang="en-US" noProof="0" dirty="0" smtClean="0"/>
          </a:p>
          <a:p>
            <a:pPr lvl="0"/>
            <a:endParaRPr lang="en-US" noProof="0" dirty="0" smtClean="0"/>
          </a:p>
        </p:txBody>
      </p:sp>
      <p:sp>
        <p:nvSpPr>
          <p:cNvPr id="41" name="Content Placeholder 2"/>
          <p:cNvSpPr>
            <a:spLocks noGrp="1"/>
          </p:cNvSpPr>
          <p:nvPr>
            <p:ph idx="31" hasCustomPrompt="1"/>
            <p:custDataLst>
              <p:tags r:id="rId18"/>
            </p:custDataLst>
          </p:nvPr>
        </p:nvSpPr>
        <p:spPr>
          <a:xfrm>
            <a:off x="8008716" y="2132856"/>
            <a:ext cx="1565497" cy="1875726"/>
          </a:xfrm>
        </p:spPr>
        <p:txBody>
          <a:bodyPr/>
          <a:lstStyle>
            <a:lvl1pPr marL="231775" marR="0" indent="-231775" algn="l" defTabSz="914342" rtl="0" eaLnBrk="1" fontAlgn="auto" latinLnBrk="0" hangingPunct="1">
              <a:lnSpc>
                <a:spcPct val="100000"/>
              </a:lnSpc>
              <a:spcBef>
                <a:spcPts val="0"/>
              </a:spcBef>
              <a:spcAft>
                <a:spcPts val="0"/>
              </a:spcAft>
              <a:buClr>
                <a:schemeClr val="accent5"/>
              </a:buClr>
              <a:buSzTx/>
              <a:buFont typeface="Wingdings" pitchFamily="2" charset="2"/>
              <a:buNone/>
              <a:tabLst/>
              <a:defRPr sz="1100" b="0" i="0">
                <a:solidFill>
                  <a:schemeClr val="tx2">
                    <a:lumMod val="50000"/>
                  </a:schemeClr>
                </a:solidFill>
              </a:defRPr>
            </a:lvl1pPr>
            <a:lvl2pPr>
              <a:buNone/>
              <a:defRPr/>
            </a:lvl2pPr>
            <a:lvl3pPr>
              <a:buNone/>
              <a:defRPr/>
            </a:lvl3pPr>
            <a:lvl4pPr>
              <a:buNone/>
              <a:defRPr/>
            </a:lvl4pPr>
            <a:lvl5pPr>
              <a:buNone/>
              <a:defRPr/>
            </a:lvl5pPr>
          </a:lstStyle>
          <a:p>
            <a:pPr lvl="0"/>
            <a:r>
              <a:rPr lang="en-US" noProof="0" dirty="0" smtClean="0"/>
              <a:t>Placeholder for text</a:t>
            </a:r>
          </a:p>
          <a:p>
            <a:pPr lvl="0"/>
            <a:endParaRPr lang="en-US" noProof="0" dirty="0" smtClean="0"/>
          </a:p>
          <a:p>
            <a:pPr lvl="0"/>
            <a:endParaRPr lang="en-US" noProof="0" dirty="0" smtClean="0"/>
          </a:p>
        </p:txBody>
      </p:sp>
      <p:sp>
        <p:nvSpPr>
          <p:cNvPr id="42" name="Content Placeholder 2"/>
          <p:cNvSpPr>
            <a:spLocks noGrp="1"/>
          </p:cNvSpPr>
          <p:nvPr>
            <p:ph idx="1" hasCustomPrompt="1"/>
            <p:custDataLst>
              <p:tags r:id="rId19"/>
            </p:custDataLst>
          </p:nvPr>
        </p:nvSpPr>
        <p:spPr>
          <a:xfrm>
            <a:off x="327025" y="1517904"/>
            <a:ext cx="2256377" cy="476542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48526" name="think-cell Slide" r:id="rId9"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2"/>
          <p:cNvSpPr>
            <a:spLocks noGrp="1"/>
          </p:cNvSpPr>
          <p:nvPr>
            <p:ph idx="13" hasCustomPrompt="1"/>
            <p:custDataLst>
              <p:tags r:id="rId3"/>
            </p:custDataLst>
          </p:nvPr>
        </p:nvSpPr>
        <p:spPr>
          <a:xfrm>
            <a:off x="334963" y="2138272"/>
            <a:ext cx="2293938" cy="1546229"/>
          </a:xfrm>
        </p:spPr>
        <p:txBody>
          <a:bodyPr/>
          <a:lstStyle>
            <a:lvl1pPr marL="231775" marR="0" indent="-231775" algn="l" defTabSz="914342" rtl="0" eaLnBrk="1" fontAlgn="auto" latinLnBrk="0" hangingPunct="1">
              <a:lnSpc>
                <a:spcPct val="100000"/>
              </a:lnSpc>
              <a:spcBef>
                <a:spcPts val="0"/>
              </a:spcBef>
              <a:spcAft>
                <a:spcPts val="0"/>
              </a:spcAft>
              <a:buClr>
                <a:schemeClr val="accent5"/>
              </a:buClr>
              <a:buSzTx/>
              <a:buFont typeface="Wingdings" pitchFamily="2" charset="2"/>
              <a:buNone/>
              <a:tabLst/>
              <a:defRPr sz="8800" b="0" i="1">
                <a:solidFill>
                  <a:schemeClr val="accent2"/>
                </a:solidFill>
              </a:defRPr>
            </a:lvl1pPr>
            <a:lvl2pPr>
              <a:buNone/>
              <a:defRPr/>
            </a:lvl2pPr>
            <a:lvl3pPr>
              <a:buNone/>
              <a:defRPr/>
            </a:lvl3pPr>
            <a:lvl4pPr>
              <a:buNone/>
              <a:defRPr/>
            </a:lvl4pPr>
            <a:lvl5pPr>
              <a:buNone/>
              <a:defRPr/>
            </a:lvl5pPr>
          </a:lstStyle>
          <a:p>
            <a:pPr lvl="0"/>
            <a:r>
              <a:rPr lang="en-US" noProof="0" dirty="0" smtClean="0"/>
              <a:t>51%</a:t>
            </a:r>
          </a:p>
        </p:txBody>
      </p:sp>
      <p:sp>
        <p:nvSpPr>
          <p:cNvPr id="10" name="Content Placeholder 2"/>
          <p:cNvSpPr>
            <a:spLocks noGrp="1"/>
          </p:cNvSpPr>
          <p:nvPr>
            <p:ph idx="14" hasCustomPrompt="1"/>
            <p:custDataLst>
              <p:tags r:id="rId4"/>
            </p:custDataLst>
          </p:nvPr>
        </p:nvSpPr>
        <p:spPr>
          <a:xfrm>
            <a:off x="334963" y="3854273"/>
            <a:ext cx="2293938" cy="450596"/>
          </a:xfrm>
        </p:spPr>
        <p:txBody>
          <a:bodyPr/>
          <a:lstStyle>
            <a:lvl1pPr marL="231775" marR="0" indent="-231775" algn="l" defTabSz="914342" rtl="0" eaLnBrk="1" fontAlgn="auto" latinLnBrk="0" hangingPunct="1">
              <a:lnSpc>
                <a:spcPct val="100000"/>
              </a:lnSpc>
              <a:spcBef>
                <a:spcPts val="0"/>
              </a:spcBef>
              <a:spcAft>
                <a:spcPts val="0"/>
              </a:spcAft>
              <a:buClr>
                <a:schemeClr val="accent5"/>
              </a:buClr>
              <a:buSzTx/>
              <a:buFont typeface="Wingdings" pitchFamily="2" charset="2"/>
              <a:buNone/>
              <a:tabLst/>
              <a:defRPr sz="1800" b="1" i="0">
                <a:solidFill>
                  <a:schemeClr val="accent5"/>
                </a:solidFill>
              </a:defRPr>
            </a:lvl1pPr>
            <a:lvl2pPr>
              <a:buNone/>
              <a:defRPr/>
            </a:lvl2pPr>
            <a:lvl3pPr>
              <a:buNone/>
              <a:defRPr/>
            </a:lvl3pPr>
            <a:lvl4pPr>
              <a:buNone/>
              <a:defRPr/>
            </a:lvl4pPr>
            <a:lvl5pPr>
              <a:buNone/>
              <a:defRPr/>
            </a:lvl5pPr>
          </a:lstStyle>
          <a:p>
            <a:pPr lvl="0"/>
            <a:r>
              <a:rPr lang="en-US" noProof="0" dirty="0" smtClean="0"/>
              <a:t>Placeholder for text</a:t>
            </a:r>
          </a:p>
          <a:p>
            <a:pPr lvl="0"/>
            <a:endParaRPr lang="en-US" noProof="0" dirty="0" smtClean="0"/>
          </a:p>
          <a:p>
            <a:pPr lvl="0"/>
            <a:endParaRPr lang="en-US" noProof="0" dirty="0" smtClean="0"/>
          </a:p>
        </p:txBody>
      </p:sp>
      <p:sp>
        <p:nvSpPr>
          <p:cNvPr id="11" name="Content Placeholder 2"/>
          <p:cNvSpPr>
            <a:spLocks noGrp="1"/>
          </p:cNvSpPr>
          <p:nvPr>
            <p:ph idx="15" hasCustomPrompt="1"/>
            <p:custDataLst>
              <p:tags r:id="rId5"/>
            </p:custDataLst>
          </p:nvPr>
        </p:nvSpPr>
        <p:spPr>
          <a:xfrm>
            <a:off x="334963" y="4474641"/>
            <a:ext cx="2293938" cy="1532459"/>
          </a:xfrm>
        </p:spPr>
        <p:txBody>
          <a:bodyPr/>
          <a:lstStyle>
            <a:lvl1pPr marL="231775" marR="0" indent="-231775" algn="l" defTabSz="914342" rtl="0" eaLnBrk="1" fontAlgn="auto" latinLnBrk="0" hangingPunct="1">
              <a:lnSpc>
                <a:spcPct val="100000"/>
              </a:lnSpc>
              <a:spcBef>
                <a:spcPts val="0"/>
              </a:spcBef>
              <a:spcAft>
                <a:spcPts val="0"/>
              </a:spcAft>
              <a:buClr>
                <a:schemeClr val="accent5"/>
              </a:buClr>
              <a:buSzTx/>
              <a:buFont typeface="Wingdings" pitchFamily="2" charset="2"/>
              <a:buNone/>
              <a:tabLst/>
              <a:defRPr sz="8800" b="0" i="1">
                <a:solidFill>
                  <a:schemeClr val="accent2"/>
                </a:solidFill>
              </a:defRPr>
            </a:lvl1pPr>
            <a:lvl2pPr>
              <a:buNone/>
              <a:defRPr/>
            </a:lvl2pPr>
            <a:lvl3pPr>
              <a:buNone/>
              <a:defRPr/>
            </a:lvl3pPr>
            <a:lvl4pPr>
              <a:buNone/>
              <a:defRPr/>
            </a:lvl4pPr>
            <a:lvl5pPr>
              <a:buNone/>
              <a:defRPr/>
            </a:lvl5pPr>
          </a:lstStyle>
          <a:p>
            <a:pPr lvl="0"/>
            <a:r>
              <a:rPr lang="en-US" noProof="0" dirty="0" smtClean="0"/>
              <a:t>51%</a:t>
            </a:r>
          </a:p>
        </p:txBody>
      </p:sp>
      <p:sp>
        <p:nvSpPr>
          <p:cNvPr id="12" name="Content Placeholder 2"/>
          <p:cNvSpPr>
            <a:spLocks noGrp="1"/>
          </p:cNvSpPr>
          <p:nvPr>
            <p:ph idx="16" hasCustomPrompt="1"/>
            <p:custDataLst>
              <p:tags r:id="rId6"/>
            </p:custDataLst>
          </p:nvPr>
        </p:nvSpPr>
        <p:spPr>
          <a:xfrm>
            <a:off x="334963" y="1517904"/>
            <a:ext cx="2293938" cy="450596"/>
          </a:xfrm>
        </p:spPr>
        <p:txBody>
          <a:bodyPr/>
          <a:lstStyle>
            <a:lvl1pPr marL="231775" marR="0" indent="-231775" algn="l" defTabSz="914342" rtl="0" eaLnBrk="1" fontAlgn="auto" latinLnBrk="0" hangingPunct="1">
              <a:lnSpc>
                <a:spcPct val="100000"/>
              </a:lnSpc>
              <a:spcBef>
                <a:spcPts val="0"/>
              </a:spcBef>
              <a:spcAft>
                <a:spcPts val="0"/>
              </a:spcAft>
              <a:buClr>
                <a:schemeClr val="accent5"/>
              </a:buClr>
              <a:buSzTx/>
              <a:buFont typeface="Wingdings" pitchFamily="2" charset="2"/>
              <a:buNone/>
              <a:tabLst/>
              <a:defRPr sz="1800" b="1" i="0">
                <a:solidFill>
                  <a:schemeClr val="accent5"/>
                </a:solidFill>
              </a:defRPr>
            </a:lvl1pPr>
            <a:lvl2pPr>
              <a:buNone/>
              <a:defRPr/>
            </a:lvl2pPr>
            <a:lvl3pPr>
              <a:buNone/>
              <a:defRPr/>
            </a:lvl3pPr>
            <a:lvl4pPr>
              <a:buNone/>
              <a:defRPr/>
            </a:lvl4pPr>
            <a:lvl5pPr>
              <a:buNone/>
              <a:defRPr/>
            </a:lvl5pPr>
          </a:lstStyle>
          <a:p>
            <a:pPr lvl="0"/>
            <a:r>
              <a:rPr lang="en-US" noProof="0" dirty="0" smtClean="0"/>
              <a:t>Placeholder for text</a:t>
            </a:r>
          </a:p>
          <a:p>
            <a:pPr lvl="0"/>
            <a:endParaRPr lang="en-US" noProof="0" dirty="0" smtClean="0"/>
          </a:p>
          <a:p>
            <a:pPr lvl="0"/>
            <a:endParaRPr lang="en-US" noProof="0" dirty="0" smtClean="0"/>
          </a:p>
        </p:txBody>
      </p:sp>
      <p:sp>
        <p:nvSpPr>
          <p:cNvPr id="9" name="Espace réservé du contenu 5"/>
          <p:cNvSpPr>
            <a:spLocks noGrp="1"/>
          </p:cNvSpPr>
          <p:nvPr>
            <p:ph sz="quarter" idx="11" hasCustomPrompt="1"/>
            <p:custDataLst>
              <p:tags r:id="rId7"/>
            </p:custDataLst>
          </p:nvPr>
        </p:nvSpPr>
        <p:spPr>
          <a:xfrm>
            <a:off x="2796466" y="1517904"/>
            <a:ext cx="6728510" cy="4725584"/>
          </a:xfrm>
        </p:spPr>
        <p:txBody>
          <a:bodyPr/>
          <a:lstStyle>
            <a:lvl1pPr>
              <a:defRPr/>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3949"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17904"/>
            <a:ext cx="4502138" cy="4715504"/>
          </a:xfrm>
        </p:spPr>
        <p:txBody>
          <a:bodyPr/>
          <a:lstStyle>
            <a:lvl1pPr>
              <a:defRPr/>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17904"/>
            <a:ext cx="4502138" cy="4725584"/>
          </a:xfrm>
        </p:spPr>
        <p:txBody>
          <a:bodyPr/>
          <a:lstStyle>
            <a:lvl1pPr>
              <a:defRPr/>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2925"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700"/>
            </a:lvl2pPr>
            <a:lvl3pPr>
              <a:defRPr sz="1500"/>
            </a:lvl3pPr>
            <a:lvl4pPr>
              <a:defRPr sz="13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700"/>
            </a:lvl2pPr>
            <a:lvl3pPr>
              <a:defRPr sz="1500"/>
            </a:lvl3pPr>
            <a:lvl4pPr>
              <a:defRPr sz="13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1">
    <p:spTree>
      <p:nvGrpSpPr>
        <p:cNvPr id="1" name=""/>
        <p:cNvGrpSpPr/>
        <p:nvPr/>
      </p:nvGrpSpPr>
      <p:grpSpPr>
        <a:xfrm>
          <a:off x="0" y="0"/>
          <a:ext cx="0" cy="0"/>
          <a:chOff x="0" y="0"/>
          <a:chExt cx="0" cy="0"/>
        </a:xfrm>
      </p:grpSpPr>
      <p:pic>
        <p:nvPicPr>
          <p:cNvPr id="14" name="Picture 17" descr="D:\Users\apshaw\Desktop\Untitled-3.jpg"/>
          <p:cNvPicPr>
            <a:picLocks noChangeAspect="1" noChangeArrowheads="1"/>
          </p:cNvPicPr>
          <p:nvPr userDrawn="1"/>
        </p:nvPicPr>
        <p:blipFill>
          <a:blip r:embed="rId9" cstate="print"/>
          <a:srcRect r="4413"/>
          <a:stretch>
            <a:fillRect/>
          </a:stretch>
        </p:blipFill>
        <p:spPr bwMode="auto">
          <a:xfrm>
            <a:off x="3175" y="1070137"/>
            <a:ext cx="9902825" cy="5787863"/>
          </a:xfrm>
          <a:prstGeom prst="rect">
            <a:avLst/>
          </a:prstGeom>
          <a:noFill/>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331812"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901"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45"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Blank">
    <p:bg>
      <p:bgPr>
        <a:solidFill>
          <a:schemeClr val="accent5"/>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198702" name="think-cell Slide" r:id="rId10" imgW="360" imgH="360" progId="">
              <p:embed/>
            </p:oleObj>
          </a:graphicData>
        </a:graphic>
      </p:graphicFrame>
      <p:sp>
        <p:nvSpPr>
          <p:cNvPr id="3" name="Title Placeholder 1"/>
          <p:cNvSpPr>
            <a:spLocks noGrp="1"/>
          </p:cNvSpPr>
          <p:nvPr>
            <p:ph type="title"/>
            <p:custDataLst>
              <p:tags r:id="rId2"/>
            </p:custDataLst>
          </p:nvPr>
        </p:nvSpPr>
        <p:spPr>
          <a:xfrm>
            <a:off x="1" y="0"/>
            <a:ext cx="9905999" cy="1002135"/>
          </a:xfrm>
          <a:prstGeom prst="rect">
            <a:avLst/>
          </a:prstGeom>
        </p:spPr>
        <p:txBody>
          <a:bodyPr vert="horz" lIns="297529" tIns="33059" rIns="165294" bIns="33059" rtlCol="0" anchor="ctr">
            <a:noAutofit/>
          </a:bodyPr>
          <a:lstStyle>
            <a:lvl1pPr>
              <a:defRPr>
                <a:solidFill>
                  <a:schemeClr val="bg1"/>
                </a:solidFill>
              </a:defRPr>
            </a:lvl1pPr>
          </a:lstStyle>
          <a:p>
            <a:r>
              <a:rPr lang="en-US" noProof="0" dirty="0" smtClean="0"/>
              <a:t>Click to edit Master title style</a:t>
            </a:r>
            <a:endParaRPr lang="en-US" noProof="0" dirty="0"/>
          </a:p>
        </p:txBody>
      </p:sp>
      <p:sp>
        <p:nvSpPr>
          <p:cNvPr id="4" name="Text Placeholder 2"/>
          <p:cNvSpPr>
            <a:spLocks noGrp="1"/>
          </p:cNvSpPr>
          <p:nvPr>
            <p:ph idx="1"/>
            <p:custDataLst>
              <p:tags r:id="rId3"/>
            </p:custDataLst>
          </p:nvPr>
        </p:nvSpPr>
        <p:spPr>
          <a:xfrm>
            <a:off x="323392" y="1501977"/>
            <a:ext cx="9252408" cy="4636540"/>
          </a:xfrm>
          <a:prstGeom prst="rect">
            <a:avLst/>
          </a:prstGeom>
        </p:spPr>
        <p:txBody>
          <a:bodyPr vert="horz" lIns="0" tIns="0" rIns="0" bIns="0" rtlCol="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1"/>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cxnSp>
        <p:nvCxnSpPr>
          <p:cNvPr id="10" name="Straight Connector 5"/>
          <p:cNvCxnSpPr/>
          <p:nvPr userDrawn="1">
            <p:custDataLst>
              <p:tags r:id="rId5"/>
            </p:custDataLst>
          </p:nvPr>
        </p:nvCxnSpPr>
        <p:spPr>
          <a:xfrm flipH="1">
            <a:off x="2" y="6362700"/>
            <a:ext cx="9905999"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Picture 2" descr="D:\Aparna\New Brand\Capgemini_logo_white.png"/>
          <p:cNvPicPr>
            <a:picLocks noChangeAspect="1" noChangeArrowheads="1"/>
          </p:cNvPicPr>
          <p:nvPr userDrawn="1"/>
        </p:nvPicPr>
        <p:blipFill>
          <a:blip r:embed="rId11" cstate="print"/>
          <a:srcRect/>
          <a:stretch>
            <a:fillRect/>
          </a:stretch>
        </p:blipFill>
        <p:spPr bwMode="auto">
          <a:xfrm>
            <a:off x="327025" y="6443186"/>
            <a:ext cx="1307592" cy="314801"/>
          </a:xfrm>
          <a:prstGeom prst="rect">
            <a:avLst/>
          </a:prstGeom>
          <a:noFill/>
        </p:spPr>
      </p:pic>
      <p:sp>
        <p:nvSpPr>
          <p:cNvPr id="11" name="TextBox 10"/>
          <p:cNvSpPr txBox="1"/>
          <p:nvPr userDrawn="1">
            <p:custDataLst>
              <p:tags r:id="rId6"/>
            </p:custDataLst>
          </p:nvPr>
        </p:nvSpPr>
        <p:spPr>
          <a:xfrm>
            <a:off x="9465193"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bg1"/>
                </a:solidFill>
              </a:rPr>
              <a:pPr algn="ctr"/>
              <a:t>‹#›</a:t>
            </a:fld>
            <a:endParaRPr lang="en-US" sz="700" dirty="0">
              <a:solidFill>
                <a:schemeClr val="bg1"/>
              </a:solidFill>
            </a:endParaRPr>
          </a:p>
        </p:txBody>
      </p:sp>
      <p:sp>
        <p:nvSpPr>
          <p:cNvPr id="13" name="Rectangle 12"/>
          <p:cNvSpPr>
            <a:spLocks noChangeArrowheads="1"/>
          </p:cNvSpPr>
          <p:nvPr userDrawn="1">
            <p:custDataLst>
              <p:tags r:id="rId7"/>
            </p:custDataLst>
          </p:nvPr>
        </p:nvSpPr>
        <p:spPr bwMode="auto">
          <a:xfrm>
            <a:off x="6718015"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bg1"/>
                </a:solidFill>
                <a:latin typeface="+mj-lt"/>
                <a:cs typeface="Helvetica Light"/>
              </a:rPr>
              <a:t>Copyright © Capgemini 2013. All Rights Reserved</a:t>
            </a:r>
          </a:p>
        </p:txBody>
      </p:sp>
      <p:sp>
        <p:nvSpPr>
          <p:cNvPr id="14" name="Rectangle 13"/>
          <p:cNvSpPr/>
          <p:nvPr userDrawn="1">
            <p:custDataLst>
              <p:tags r:id="rId8"/>
            </p:custDataLst>
          </p:nvPr>
        </p:nvSpPr>
        <p:spPr>
          <a:xfrm>
            <a:off x="7464105" y="6427223"/>
            <a:ext cx="1914554" cy="195814"/>
          </a:xfrm>
          <a:prstGeom prst="rect">
            <a:avLst/>
          </a:prstGeom>
        </p:spPr>
        <p:txBody>
          <a:bodyPr wrap="none" lIns="35997" tIns="35997" rIns="35997" bIns="35997" anchor="b" anchorCtr="0">
            <a:noAutofit/>
          </a:bodyPr>
          <a:lstStyle/>
          <a:p>
            <a:pPr algn="r"/>
            <a:r>
              <a:rPr lang="en-US" sz="700" dirty="0" smtClean="0">
                <a:solidFill>
                  <a:schemeClr val="bg1"/>
                </a:solidFill>
                <a:latin typeface="+mj-lt"/>
              </a:rPr>
              <a:t>TBC | July 2013</a:t>
            </a:r>
            <a:endParaRPr lang="en-US" sz="700" dirty="0">
              <a:solidFill>
                <a:schemeClr val="bg1"/>
              </a:solidFill>
              <a:latin typeface="+mj-lt"/>
            </a:endParaRP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249892" name="think-cell Slide" r:id="rId9" imgW="360" imgH="360" progId="">
              <p:embed/>
            </p:oleObj>
          </a:graphicData>
        </a:graphic>
      </p:graphicFrame>
      <p:sp>
        <p:nvSpPr>
          <p:cNvPr id="3" name="Title Placeholder 1"/>
          <p:cNvSpPr>
            <a:spLocks noGrp="1"/>
          </p:cNvSpPr>
          <p:nvPr>
            <p:ph type="title"/>
            <p:custDataLst>
              <p:tags r:id="rId2"/>
            </p:custDataLst>
          </p:nvPr>
        </p:nvSpPr>
        <p:spPr>
          <a:xfrm>
            <a:off x="1" y="0"/>
            <a:ext cx="9905999" cy="1002135"/>
          </a:xfrm>
          <a:prstGeom prst="rect">
            <a:avLst/>
          </a:prstGeom>
        </p:spPr>
        <p:txBody>
          <a:bodyPr vert="horz" lIns="297529" tIns="33059" rIns="165294" bIns="33059" rtlCol="0" anchor="ctr">
            <a:noAutofit/>
          </a:bodyPr>
          <a:lstStyle>
            <a:lvl1pPr>
              <a:defRPr>
                <a:solidFill>
                  <a:schemeClr val="tx1"/>
                </a:solidFill>
              </a:defRPr>
            </a:lvl1pPr>
          </a:lstStyle>
          <a:p>
            <a:r>
              <a:rPr lang="en-US" noProof="0" dirty="0" smtClean="0"/>
              <a:t>Click to edit Master title style</a:t>
            </a:r>
            <a:endParaRPr lang="en-US" noProof="0" dirty="0"/>
          </a:p>
        </p:txBody>
      </p:sp>
      <p:sp>
        <p:nvSpPr>
          <p:cNvPr id="33" name="TextBox 32"/>
          <p:cNvSpPr txBox="1"/>
          <p:nvPr userDrawn="1">
            <p:custDataLst>
              <p:tags r:id="rId3"/>
            </p:custDataLst>
          </p:nvPr>
        </p:nvSpPr>
        <p:spPr>
          <a:xfrm>
            <a:off x="9465193"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34" name="Rectangle 33"/>
          <p:cNvSpPr>
            <a:spLocks noChangeArrowheads="1"/>
          </p:cNvSpPr>
          <p:nvPr userDrawn="1">
            <p:custDataLst>
              <p:tags r:id="rId4"/>
            </p:custDataLst>
          </p:nvPr>
        </p:nvSpPr>
        <p:spPr bwMode="auto">
          <a:xfrm>
            <a:off x="6718015"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2013. All Rights Reserved</a:t>
            </a:r>
          </a:p>
        </p:txBody>
      </p:sp>
      <p:sp>
        <p:nvSpPr>
          <p:cNvPr id="35" name="Rectangle 34"/>
          <p:cNvSpPr/>
          <p:nvPr userDrawn="1">
            <p:custDataLst>
              <p:tags r:id="rId5"/>
            </p:custDataLst>
          </p:nvPr>
        </p:nvSpPr>
        <p:spPr>
          <a:xfrm>
            <a:off x="7464105"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TBC | November 2013</a:t>
            </a:r>
          </a:p>
        </p:txBody>
      </p:sp>
      <p:pic>
        <p:nvPicPr>
          <p:cNvPr id="36" name="Picture 103" descr="C:\Users\UserSim\Desktop\Capgemini\Capgemini_logo_cmyk.png"/>
          <p:cNvPicPr>
            <a:picLocks noChangeAspect="1" noChangeArrowheads="1"/>
          </p:cNvPicPr>
          <p:nvPr userDrawn="1">
            <p:custDataLst>
              <p:tags r:id="rId6"/>
            </p:custDataLst>
          </p:nvPr>
        </p:nvPicPr>
        <p:blipFill>
          <a:blip r:embed="rId10" cstate="email"/>
          <a:srcRect/>
          <a:stretch>
            <a:fillRect/>
          </a:stretch>
        </p:blipFill>
        <p:spPr bwMode="auto">
          <a:xfrm>
            <a:off x="327025" y="6443187"/>
            <a:ext cx="1310615" cy="320682"/>
          </a:xfrm>
          <a:prstGeom prst="rect">
            <a:avLst/>
          </a:prstGeom>
          <a:noFill/>
        </p:spPr>
      </p:pic>
      <p:cxnSp>
        <p:nvCxnSpPr>
          <p:cNvPr id="37" name="Straight Connector 5"/>
          <p:cNvCxnSpPr/>
          <p:nvPr userDrawn="1">
            <p:custDataLst>
              <p:tags r:id="rId7"/>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_Blank">
    <p:bg>
      <p:bgPr>
        <a:solidFill>
          <a:schemeClr val="accent5"/>
        </a:solidFill>
        <a:effectLst/>
      </p:bgPr>
    </p:bg>
    <p:spTree>
      <p:nvGrpSpPr>
        <p:cNvPr id="1" name=""/>
        <p:cNvGrpSpPr/>
        <p:nvPr/>
      </p:nvGrpSpPr>
      <p:grpSpPr>
        <a:xfrm>
          <a:off x="0" y="0"/>
          <a:ext cx="0" cy="0"/>
          <a:chOff x="0" y="0"/>
          <a:chExt cx="0" cy="0"/>
        </a:xfrm>
      </p:grpSpPr>
      <p:pic>
        <p:nvPicPr>
          <p:cNvPr id="16" name="Picture 3" descr="D:\Aparna\Projects\ODS\ODS\Telecoms Business Unit\shutterstock_128275325.jpg"/>
          <p:cNvPicPr>
            <a:picLocks noChangeAspect="1" noChangeArrowheads="1"/>
          </p:cNvPicPr>
          <p:nvPr userDrawn="1"/>
        </p:nvPicPr>
        <p:blipFill>
          <a:blip r:embed="rId10" cstate="print"/>
          <a:srcRect t="399" b="91128"/>
          <a:stretch>
            <a:fillRect/>
          </a:stretch>
        </p:blipFill>
        <p:spPr bwMode="auto">
          <a:xfrm>
            <a:off x="0" y="0"/>
            <a:ext cx="9906000" cy="581025"/>
          </a:xfrm>
          <a:prstGeom prst="rect">
            <a:avLst/>
          </a:prstGeom>
          <a:noFill/>
        </p:spPr>
      </p:pic>
      <p:pic>
        <p:nvPicPr>
          <p:cNvPr id="212995" name="Picture 3" descr="D:\Aparna\Projects\ODS\ODS\Telecoms Business Unit\shutterstock_128275325.jpg"/>
          <p:cNvPicPr>
            <a:picLocks noChangeAspect="1" noChangeArrowheads="1"/>
          </p:cNvPicPr>
          <p:nvPr userDrawn="1"/>
        </p:nvPicPr>
        <p:blipFill>
          <a:blip r:embed="rId10" cstate="print"/>
          <a:srcRect b="2222"/>
          <a:stretch>
            <a:fillRect/>
          </a:stretch>
        </p:blipFill>
        <p:spPr bwMode="auto">
          <a:xfrm>
            <a:off x="0" y="152400"/>
            <a:ext cx="9906000" cy="6705600"/>
          </a:xfrm>
          <a:prstGeom prst="rect">
            <a:avLst/>
          </a:prstGeom>
          <a:noFill/>
        </p:spPr>
      </p:pic>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213038" name="think-cell Slide" r:id="rId11" imgW="360" imgH="360" progId="">
              <p:embed/>
            </p:oleObj>
          </a:graphicData>
        </a:graphic>
      </p:graphicFrame>
      <p:sp>
        <p:nvSpPr>
          <p:cNvPr id="3" name="Title Placeholder 1"/>
          <p:cNvSpPr>
            <a:spLocks noGrp="1"/>
          </p:cNvSpPr>
          <p:nvPr>
            <p:ph type="title"/>
            <p:custDataLst>
              <p:tags r:id="rId2"/>
            </p:custDataLst>
          </p:nvPr>
        </p:nvSpPr>
        <p:spPr>
          <a:xfrm>
            <a:off x="1" y="0"/>
            <a:ext cx="9905999" cy="1002135"/>
          </a:xfrm>
          <a:prstGeom prst="rect">
            <a:avLst/>
          </a:prstGeom>
        </p:spPr>
        <p:txBody>
          <a:bodyPr vert="horz" lIns="297529" tIns="33059" rIns="165294" bIns="33059" rtlCol="0" anchor="ctr">
            <a:noAutofit/>
          </a:bodyPr>
          <a:lstStyle>
            <a:lvl1pPr>
              <a:defRPr>
                <a:solidFill>
                  <a:schemeClr val="bg1"/>
                </a:solidFill>
              </a:defRPr>
            </a:lvl1pPr>
          </a:lstStyle>
          <a:p>
            <a:r>
              <a:rPr lang="en-US" noProof="0" dirty="0" smtClean="0"/>
              <a:t>Click to edit Master title style</a:t>
            </a:r>
            <a:endParaRPr lang="en-US" noProof="0" dirty="0"/>
          </a:p>
        </p:txBody>
      </p:sp>
      <p:sp>
        <p:nvSpPr>
          <p:cNvPr id="4" name="Text Placeholder 2"/>
          <p:cNvSpPr>
            <a:spLocks noGrp="1"/>
          </p:cNvSpPr>
          <p:nvPr>
            <p:ph idx="1"/>
            <p:custDataLst>
              <p:tags r:id="rId3"/>
            </p:custDataLst>
          </p:nvPr>
        </p:nvSpPr>
        <p:spPr>
          <a:xfrm>
            <a:off x="323392" y="1501977"/>
            <a:ext cx="9252408" cy="4636540"/>
          </a:xfrm>
          <a:prstGeom prst="rect">
            <a:avLst/>
          </a:prstGeom>
        </p:spPr>
        <p:txBody>
          <a:bodyPr vert="horz" lIns="0" tIns="0" rIns="0" bIns="0" rtlCol="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1"/>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cxnSp>
        <p:nvCxnSpPr>
          <p:cNvPr id="10" name="Straight Connector 5"/>
          <p:cNvCxnSpPr/>
          <p:nvPr userDrawn="1">
            <p:custDataLst>
              <p:tags r:id="rId5"/>
            </p:custDataLst>
          </p:nvPr>
        </p:nvCxnSpPr>
        <p:spPr>
          <a:xfrm flipH="1">
            <a:off x="2" y="6362700"/>
            <a:ext cx="9905999"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Picture 2" descr="D:\Aparna\New Brand\Capgemini_logo_white.png"/>
          <p:cNvPicPr>
            <a:picLocks noChangeAspect="1" noChangeArrowheads="1"/>
          </p:cNvPicPr>
          <p:nvPr userDrawn="1"/>
        </p:nvPicPr>
        <p:blipFill>
          <a:blip r:embed="rId12" cstate="print"/>
          <a:srcRect/>
          <a:stretch>
            <a:fillRect/>
          </a:stretch>
        </p:blipFill>
        <p:spPr bwMode="auto">
          <a:xfrm>
            <a:off x="327025" y="6443186"/>
            <a:ext cx="1307592" cy="314801"/>
          </a:xfrm>
          <a:prstGeom prst="rect">
            <a:avLst/>
          </a:prstGeom>
          <a:noFill/>
        </p:spPr>
      </p:pic>
      <p:sp>
        <p:nvSpPr>
          <p:cNvPr id="11" name="TextBox 10"/>
          <p:cNvSpPr txBox="1"/>
          <p:nvPr userDrawn="1">
            <p:custDataLst>
              <p:tags r:id="rId6"/>
            </p:custDataLst>
          </p:nvPr>
        </p:nvSpPr>
        <p:spPr>
          <a:xfrm>
            <a:off x="9465193"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bg1"/>
                </a:solidFill>
              </a:rPr>
              <a:pPr algn="ctr"/>
              <a:t>‹#›</a:t>
            </a:fld>
            <a:endParaRPr lang="en-US" sz="700" dirty="0">
              <a:solidFill>
                <a:schemeClr val="bg1"/>
              </a:solidFill>
            </a:endParaRPr>
          </a:p>
        </p:txBody>
      </p:sp>
      <p:sp>
        <p:nvSpPr>
          <p:cNvPr id="13" name="Rectangle 12"/>
          <p:cNvSpPr>
            <a:spLocks noChangeArrowheads="1"/>
          </p:cNvSpPr>
          <p:nvPr userDrawn="1">
            <p:custDataLst>
              <p:tags r:id="rId7"/>
            </p:custDataLst>
          </p:nvPr>
        </p:nvSpPr>
        <p:spPr bwMode="auto">
          <a:xfrm>
            <a:off x="6718015"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bg1"/>
                </a:solidFill>
                <a:latin typeface="+mj-lt"/>
                <a:cs typeface="Helvetica Light"/>
              </a:rPr>
              <a:t>Copyright © Capgemini 2013. All Rights Reserved</a:t>
            </a:r>
          </a:p>
        </p:txBody>
      </p:sp>
      <p:sp>
        <p:nvSpPr>
          <p:cNvPr id="14" name="Rectangle 13"/>
          <p:cNvSpPr/>
          <p:nvPr userDrawn="1">
            <p:custDataLst>
              <p:tags r:id="rId8"/>
            </p:custDataLst>
          </p:nvPr>
        </p:nvSpPr>
        <p:spPr>
          <a:xfrm>
            <a:off x="7464105" y="6427223"/>
            <a:ext cx="1914554" cy="195814"/>
          </a:xfrm>
          <a:prstGeom prst="rect">
            <a:avLst/>
          </a:prstGeom>
        </p:spPr>
        <p:txBody>
          <a:bodyPr wrap="none" lIns="35997" tIns="35997" rIns="35997" bIns="35997" anchor="b" anchorCtr="0">
            <a:noAutofit/>
          </a:bodyPr>
          <a:lstStyle/>
          <a:p>
            <a:pPr algn="r"/>
            <a:r>
              <a:rPr lang="en-US" sz="700" dirty="0" smtClean="0">
                <a:solidFill>
                  <a:schemeClr val="bg1"/>
                </a:solidFill>
                <a:latin typeface="+mj-lt"/>
              </a:rPr>
              <a:t>TBC | July 2013</a:t>
            </a:r>
            <a:endParaRPr lang="en-US" sz="700" dirty="0">
              <a:solidFill>
                <a:schemeClr val="bg1"/>
              </a:solidFill>
              <a:latin typeface="+mj-lt"/>
            </a:endParaRP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Arial" pitchFamily="34" charset="0"/>
                <a:ea typeface="+mn-ea"/>
                <a:cs typeface="Arial" pitchFamily="34" charset="0"/>
              </a:defRPr>
            </a:lvl1pPr>
            <a:lvl2pPr marL="457200" indent="-223838">
              <a:defRPr lang="en-US" sz="1600" b="0" kern="1200" dirty="0" smtClean="0">
                <a:solidFill>
                  <a:schemeClr val="tx1"/>
                </a:solidFill>
                <a:latin typeface="Arial" pitchFamily="34" charset="0"/>
                <a:ea typeface="+mn-ea"/>
                <a:cs typeface="Arial" pitchFamily="34" charset="0"/>
              </a:defRPr>
            </a:lvl2pPr>
            <a:lvl3pPr>
              <a:defRPr lang="en-US" sz="1400" b="0" kern="1200" dirty="0" smtClean="0">
                <a:solidFill>
                  <a:schemeClr val="tx1"/>
                </a:solidFill>
                <a:latin typeface="Arial" pitchFamily="34" charset="0"/>
                <a:ea typeface="+mn-ea"/>
                <a:cs typeface="Arial" pitchFamily="34" charset="0"/>
              </a:defRPr>
            </a:lvl3pPr>
            <a:lvl4pPr>
              <a:defRPr lang="en-US" sz="1200" b="0" kern="1200" dirty="0" smtClean="0">
                <a:solidFill>
                  <a:schemeClr val="tx1"/>
                </a:solidFill>
                <a:latin typeface="Arial" pitchFamily="34" charset="0"/>
                <a:ea typeface="+mn-ea"/>
                <a:cs typeface="Arial" pitchFamily="34" charset="0"/>
              </a:defRPr>
            </a:lvl4pPr>
            <a:lvl5pPr>
              <a:defRPr lang="en-US" sz="1200" b="0" kern="1200" dirty="0">
                <a:solidFill>
                  <a:schemeClr val="tx1"/>
                </a:solidFill>
                <a:latin typeface="Arial" pitchFamily="34" charset="0"/>
                <a:ea typeface="+mn-ea"/>
                <a:cs typeface="Arial" pitchFamily="34" charset="0"/>
              </a:defRPr>
            </a:lvl5p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smtClean="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smtClean="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smtClean="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xmlns="" val="290840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74126" name="think-cell Slide" r:id="rId4" imgW="360" imgH="360" progId="">
              <p:embed/>
            </p:oleObj>
          </a:graphicData>
        </a:graphic>
      </p:graphicFrame>
      <p:sp>
        <p:nvSpPr>
          <p:cNvPr id="335" name="Rectangle 9"/>
          <p:cNvSpPr>
            <a:spLocks noChangeArrowheads="1"/>
          </p:cNvSpPr>
          <p:nvPr userDrawn="1">
            <p:custDataLst>
              <p:tags r:id="rId2"/>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marR="0" indent="0" algn="just" defTabSz="957756" rtl="0" eaLnBrk="1" fontAlgn="auto" latinLnBrk="0" hangingPunct="1">
              <a:lnSpc>
                <a:spcPct val="100000"/>
              </a:lnSpc>
              <a:spcBef>
                <a:spcPts val="600"/>
              </a:spcBef>
              <a:spcAft>
                <a:spcPts val="0"/>
              </a:spcAft>
              <a:buClrTx/>
              <a:buSzTx/>
              <a:buFontTx/>
              <a:buNone/>
              <a:tabLst/>
              <a:defRPr/>
            </a:pPr>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marR="0" indent="0" algn="just" defTabSz="957756" rtl="0" eaLnBrk="1" fontAlgn="auto" latinLnBrk="0" hangingPunct="1">
              <a:lnSpc>
                <a:spcPct val="100000"/>
              </a:lnSpc>
              <a:spcBef>
                <a:spcPts val="600"/>
              </a:spcBef>
              <a:spcAft>
                <a:spcPts val="0"/>
              </a:spcAft>
              <a:buClrTx/>
              <a:buSzTx/>
              <a:buFontTx/>
              <a:buNone/>
              <a:tabLst/>
              <a:defRPr/>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www.capgemini.com</a:t>
            </a:r>
            <a:endParaRPr lang="en-US" sz="1000" dirty="0">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5" cstate="screen"/>
          <a:stretch>
            <a:fillRect/>
          </a:stretch>
        </p:blipFill>
        <p:spPr>
          <a:xfrm>
            <a:off x="867725" y="3468294"/>
            <a:ext cx="519572" cy="522508"/>
          </a:xfrm>
          <a:prstGeom prst="rect">
            <a:avLst/>
          </a:prstGeom>
        </p:spPr>
      </p:pic>
      <p:pic>
        <p:nvPicPr>
          <p:cNvPr id="336" name="Picture 4" descr="C:\Documents and Settings\apshaw\Desktop\Locations_Map.png"/>
          <p:cNvPicPr>
            <a:picLocks noChangeAspect="1" noChangeArrowheads="1"/>
          </p:cNvPicPr>
          <p:nvPr userDrawn="1"/>
        </p:nvPicPr>
        <p:blipFill>
          <a:blip r:embed="rId6" cstate="print"/>
          <a:srcRect/>
          <a:stretch>
            <a:fillRect/>
          </a:stretch>
        </p:blipFill>
        <p:spPr bwMode="auto">
          <a:xfrm>
            <a:off x="5847482" y="3420242"/>
            <a:ext cx="3728317" cy="1841500"/>
          </a:xfrm>
          <a:prstGeom prst="rect">
            <a:avLst/>
          </a:prstGeom>
          <a:noFill/>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75150" name="think-cell Slide" r:id="rId4" imgW="360" imgH="360" progId="">
              <p:embed/>
            </p:oleObj>
          </a:graphicData>
        </a:graphic>
      </p:graphicFrame>
      <p:grpSp>
        <p:nvGrpSpPr>
          <p:cNvPr id="10" name="Group 9"/>
          <p:cNvGrpSpPr/>
          <p:nvPr userDrawn="1"/>
        </p:nvGrpSpPr>
        <p:grpSpPr>
          <a:xfrm>
            <a:off x="5035865" y="2767254"/>
            <a:ext cx="4510078" cy="2525522"/>
            <a:chOff x="867725" y="3468294"/>
            <a:chExt cx="4510078" cy="2525522"/>
          </a:xfrm>
        </p:grpSpPr>
        <p:sp>
          <p:nvSpPr>
            <p:cNvPr id="14" name="Rectangle 9"/>
            <p:cNvSpPr>
              <a:spLocks noChangeArrowheads="1"/>
            </p:cNvSpPr>
            <p:nvPr userDrawn="1">
              <p:custDataLst>
                <p:tags r:id="rId2"/>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marR="0" indent="0" algn="just" defTabSz="957756" rtl="0" eaLnBrk="1" fontAlgn="auto" latinLnBrk="0" hangingPunct="1">
                <a:lnSpc>
                  <a:spcPct val="100000"/>
                </a:lnSpc>
                <a:spcBef>
                  <a:spcPts val="600"/>
                </a:spcBef>
                <a:spcAft>
                  <a:spcPts val="0"/>
                </a:spcAft>
                <a:buClrTx/>
                <a:buSzTx/>
                <a:buFontTx/>
                <a:buNone/>
                <a:tabLst/>
                <a:defRPr/>
              </a:pPr>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marR="0" indent="0" algn="just" defTabSz="957756" rtl="0" eaLnBrk="1" fontAlgn="auto" latinLnBrk="0" hangingPunct="1">
                <a:lnSpc>
                  <a:spcPct val="100000"/>
                </a:lnSpc>
                <a:spcBef>
                  <a:spcPts val="600"/>
                </a:spcBef>
                <a:spcAft>
                  <a:spcPts val="0"/>
                </a:spcAft>
                <a:buClrTx/>
                <a:buSzTx/>
                <a:buFontTx/>
                <a:buNone/>
                <a:tabLst/>
                <a:defRPr/>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www.capgemini.com</a:t>
              </a:r>
              <a:endParaRPr lang="en-US" sz="1000" dirty="0">
                <a:solidFill>
                  <a:schemeClr val="bg1"/>
                </a:solidFill>
                <a:latin typeface="Arial" pitchFamily="34" charset="0"/>
                <a:cs typeface="Arial" pitchFamily="34" charset="0"/>
              </a:endParaRPr>
            </a:p>
          </p:txBody>
        </p:sp>
        <p:pic>
          <p:nvPicPr>
            <p:cNvPr id="15" name="Image 337" descr="CBE_Label_ppt.png"/>
            <p:cNvPicPr>
              <a:picLocks noChangeAspect="1"/>
            </p:cNvPicPr>
            <p:nvPr userDrawn="1"/>
          </p:nvPicPr>
          <p:blipFill>
            <a:blip r:embed="rId5" cstate="screen"/>
            <a:stretch>
              <a:fillRect/>
            </a:stretch>
          </p:blipFill>
          <p:spPr>
            <a:xfrm>
              <a:off x="867725" y="3468294"/>
              <a:ext cx="519572" cy="522508"/>
            </a:xfrm>
            <a:prstGeom prst="rect">
              <a:avLst/>
            </a:prstGeom>
          </p:spPr>
        </p:pic>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76174" name="think-cell Slide" r:id="rId3" imgW="360" imgH="360" progId="">
              <p:embed/>
            </p:oleObj>
          </a:graphicData>
        </a:graphic>
      </p:graphicFrame>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LF_People.jpg"/>
          <p:cNvPicPr>
            <a:picLocks noChangeAspect="1"/>
          </p:cNvPicPr>
          <p:nvPr userDrawn="1"/>
        </p:nvPicPr>
        <p:blipFill>
          <a:blip r:embed="rId5" cstate="print"/>
          <a:stretch>
            <a:fillRect/>
          </a:stretch>
        </p:blipFill>
        <p:spPr>
          <a:xfrm>
            <a:off x="0" y="0"/>
            <a:ext cx="9906000" cy="6601204"/>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8045" name="think-cell Slide" r:id="rId6" imgW="360" imgH="360" progId="">
              <p:embed/>
            </p:oleObj>
          </a:graphicData>
        </a:graphic>
      </p:graphicFrame>
      <p:sp>
        <p:nvSpPr>
          <p:cNvPr id="7" name="Rectangle 7"/>
          <p:cNvSpPr/>
          <p:nvPr userDrawn="1">
            <p:custDataLst>
              <p:tags r:id="rId2"/>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3_Title Slide 1">
    <p:spTree>
      <p:nvGrpSpPr>
        <p:cNvPr id="1" name=""/>
        <p:cNvGrpSpPr/>
        <p:nvPr/>
      </p:nvGrpSpPr>
      <p:grpSpPr>
        <a:xfrm>
          <a:off x="0" y="0"/>
          <a:ext cx="0" cy="0"/>
          <a:chOff x="0" y="0"/>
          <a:chExt cx="0" cy="0"/>
        </a:xfrm>
      </p:grpSpPr>
      <p:pic>
        <p:nvPicPr>
          <p:cNvPr id="12" name="Picture 17" descr="D:\Users\apshaw\Desktop\shutterstock_120539965.jpg"/>
          <p:cNvPicPr>
            <a:picLocks noChangeAspect="1" noChangeArrowheads="1"/>
          </p:cNvPicPr>
          <p:nvPr userDrawn="1"/>
        </p:nvPicPr>
        <p:blipFill>
          <a:blip r:embed="rId9" cstate="print"/>
          <a:srcRect/>
          <a:stretch>
            <a:fillRect/>
          </a:stretch>
        </p:blipFill>
        <p:spPr bwMode="auto">
          <a:xfrm>
            <a:off x="3175" y="1325563"/>
            <a:ext cx="9902825" cy="5532437"/>
          </a:xfrm>
          <a:prstGeom prst="rect">
            <a:avLst/>
          </a:prstGeom>
          <a:noFill/>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411680"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7021" name="think-cell Slide" r:id="rId6" imgW="360" imgH="360" progId="">
              <p:embed/>
            </p:oleObj>
          </a:graphicData>
        </a:graphic>
      </p:graphicFrame>
      <p:sp>
        <p:nvSpPr>
          <p:cNvPr id="4" name="Rectangle 7"/>
          <p:cNvSpPr/>
          <p:nvPr userDrawn="1">
            <p:custDataLst>
              <p:tags r:id="rId2"/>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Title Slide 1">
    <p:spTree>
      <p:nvGrpSpPr>
        <p:cNvPr id="1" name=""/>
        <p:cNvGrpSpPr/>
        <p:nvPr/>
      </p:nvGrpSpPr>
      <p:grpSpPr>
        <a:xfrm>
          <a:off x="0" y="0"/>
          <a:ext cx="0" cy="0"/>
          <a:chOff x="0" y="0"/>
          <a:chExt cx="0" cy="0"/>
        </a:xfrm>
      </p:grpSpPr>
      <p:grpSp>
        <p:nvGrpSpPr>
          <p:cNvPr id="12" name="Group 11"/>
          <p:cNvGrpSpPr/>
          <p:nvPr userDrawn="1"/>
        </p:nvGrpSpPr>
        <p:grpSpPr>
          <a:xfrm>
            <a:off x="0" y="1325562"/>
            <a:ext cx="9906000" cy="5532438"/>
            <a:chOff x="-179880" y="1325562"/>
            <a:chExt cx="9906000" cy="5532438"/>
          </a:xfrm>
        </p:grpSpPr>
        <p:pic>
          <p:nvPicPr>
            <p:cNvPr id="390150" name="Picture 6" descr="D:\Users\apshaw\Desktop\shutterstock_100605346.jpg"/>
            <p:cNvPicPr>
              <a:picLocks noChangeAspect="1" noChangeArrowheads="1"/>
            </p:cNvPicPr>
            <p:nvPr userDrawn="1"/>
          </p:nvPicPr>
          <p:blipFill>
            <a:blip r:embed="rId9" cstate="print"/>
            <a:srcRect r="4308"/>
            <a:stretch>
              <a:fillRect/>
            </a:stretch>
          </p:blipFill>
          <p:spPr bwMode="auto">
            <a:xfrm>
              <a:off x="249953" y="1325562"/>
              <a:ext cx="9476167" cy="5532438"/>
            </a:xfrm>
            <a:prstGeom prst="rect">
              <a:avLst/>
            </a:prstGeom>
            <a:noFill/>
          </p:spPr>
        </p:pic>
        <p:pic>
          <p:nvPicPr>
            <p:cNvPr id="11" name="Picture 6" descr="D:\Users\apshaw\Desktop\shutterstock_100605346.jpg"/>
            <p:cNvPicPr>
              <a:picLocks noChangeAspect="1" noChangeArrowheads="1"/>
            </p:cNvPicPr>
            <p:nvPr userDrawn="1"/>
          </p:nvPicPr>
          <p:blipFill>
            <a:blip r:embed="rId9" cstate="print"/>
            <a:srcRect r="94608"/>
            <a:stretch>
              <a:fillRect/>
            </a:stretch>
          </p:blipFill>
          <p:spPr bwMode="auto">
            <a:xfrm>
              <a:off x="-179880" y="1325562"/>
              <a:ext cx="533975" cy="5532438"/>
            </a:xfrm>
            <a:prstGeom prst="rect">
              <a:avLst/>
            </a:prstGeom>
            <a:noFill/>
          </p:spPr>
        </p:pic>
      </p:grpSp>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390176"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97326"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3"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694"/>
            <a:ext cx="3001425" cy="239021"/>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20877" name="think-cell Slide" r:id="rId5"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6" name="Espace réservé du contenu 5"/>
          <p:cNvSpPr>
            <a:spLocks noGrp="1"/>
          </p:cNvSpPr>
          <p:nvPr>
            <p:ph sz="quarter" idx="10" hasCustomPrompt="1"/>
            <p:custDataLst>
              <p:tags r:id="rId3"/>
            </p:custDataLst>
          </p:nvPr>
        </p:nvSpPr>
        <p:spPr>
          <a:xfrm>
            <a:off x="323487" y="1517904"/>
            <a:ext cx="6807651" cy="2950251"/>
          </a:xfrm>
        </p:spPr>
        <p:txBody>
          <a:bodyPr/>
          <a:lstStyle/>
          <a:p>
            <a:pPr lvl="0"/>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83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sz="2800"/>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517904"/>
            <a:ext cx="92524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5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2524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8" y="1517904"/>
            <a:ext cx="9267890" cy="506205"/>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41358" name="think-cell Slide" r:id="rId7"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15" name="Content Placeholder 2"/>
          <p:cNvSpPr>
            <a:spLocks noGrp="1"/>
          </p:cNvSpPr>
          <p:nvPr>
            <p:ph idx="11" hasCustomPrompt="1"/>
            <p:custDataLst>
              <p:tags r:id="rId3"/>
            </p:custDataLst>
          </p:nvPr>
        </p:nvSpPr>
        <p:spPr>
          <a:xfrm>
            <a:off x="327025" y="1573213"/>
            <a:ext cx="4543425" cy="4710112"/>
          </a:xfrm>
          <a:solidFill>
            <a:schemeClr val="tx2">
              <a:lumMod val="20000"/>
              <a:lumOff val="80000"/>
            </a:schemeClr>
          </a:solidFill>
        </p:spPr>
        <p:txBody>
          <a:bodyPr lIns="91440" tIns="91440" rIns="91440" bIns="91440"/>
          <a:lstStyle>
            <a:lvl1pPr>
              <a:buNone/>
              <a:defRPr b="0"/>
            </a:lvl1pPr>
            <a:lvl5pPr>
              <a:buNone/>
              <a:defRPr/>
            </a:lvl5pPr>
          </a:lstStyle>
          <a:p>
            <a:pPr lvl="0"/>
            <a:r>
              <a:rPr lang="en-US" noProof="0" dirty="0" smtClean="0"/>
              <a:t>Image</a:t>
            </a:r>
          </a:p>
        </p:txBody>
      </p:sp>
      <p:sp>
        <p:nvSpPr>
          <p:cNvPr id="14" name="Content Placeholder 2"/>
          <p:cNvSpPr>
            <a:spLocks noGrp="1"/>
          </p:cNvSpPr>
          <p:nvPr>
            <p:ph idx="10" hasCustomPrompt="1"/>
            <p:custDataLst>
              <p:tags r:id="rId4"/>
            </p:custDataLst>
          </p:nvPr>
        </p:nvSpPr>
        <p:spPr>
          <a:xfrm>
            <a:off x="3080793" y="2286001"/>
            <a:ext cx="3015208" cy="3255484"/>
          </a:xfrm>
          <a:solidFill>
            <a:schemeClr val="accent5"/>
          </a:solidFill>
        </p:spPr>
        <p:txBody>
          <a:bodyPr lIns="91440" tIns="91440" rIns="91440" bIns="91440"/>
          <a:lstStyle>
            <a:lvl1pPr>
              <a:buClr>
                <a:schemeClr val="bg1"/>
              </a:buClr>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buNone/>
              <a:defRPr>
                <a:solidFill>
                  <a:schemeClr val="bg1"/>
                </a:solidFill>
              </a:defRPr>
            </a:lvl5pPr>
          </a:lstStyle>
          <a:p>
            <a:pPr lvl="0"/>
            <a:r>
              <a:rPr lang="en-US" noProof="0" dirty="0" smtClean="0"/>
              <a:t>Placeholder for text</a:t>
            </a:r>
          </a:p>
        </p:txBody>
      </p:sp>
      <p:sp>
        <p:nvSpPr>
          <p:cNvPr id="9" name="Content Placeholder 2"/>
          <p:cNvSpPr>
            <a:spLocks noGrp="1"/>
          </p:cNvSpPr>
          <p:nvPr>
            <p:ph idx="1" hasCustomPrompt="1"/>
            <p:custDataLst>
              <p:tags r:id="rId5"/>
            </p:custDataLst>
          </p:nvPr>
        </p:nvSpPr>
        <p:spPr>
          <a:xfrm>
            <a:off x="6312022" y="1517904"/>
            <a:ext cx="3263777" cy="476542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vmlDrawing" Target="../drawings/vmlDrawing1.vml"/><Relationship Id="rId30" Type="http://schemas.openxmlformats.org/officeDocument/2006/relationships/tags" Target="../tags/tag4.xml"/><Relationship Id="rId35"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tags" Target="../tags/tag128.xml"/><Relationship Id="rId18" Type="http://schemas.openxmlformats.org/officeDocument/2006/relationships/image" Target="../media/image4.emf"/><Relationship Id="rId26" Type="http://schemas.openxmlformats.org/officeDocument/2006/relationships/image" Target="../media/image16.png"/><Relationship Id="rId3" Type="http://schemas.openxmlformats.org/officeDocument/2006/relationships/slideLayout" Target="../slideLayouts/slideLayout28.xml"/><Relationship Id="rId21" Type="http://schemas.openxmlformats.org/officeDocument/2006/relationships/hyperlink" Target="http://www.linkedin.com/company/capgemini" TargetMode="External"/><Relationship Id="rId7" Type="http://schemas.openxmlformats.org/officeDocument/2006/relationships/tags" Target="../tags/tag122.xml"/><Relationship Id="rId12" Type="http://schemas.openxmlformats.org/officeDocument/2006/relationships/tags" Target="../tags/tag127.xml"/><Relationship Id="rId17" Type="http://schemas.openxmlformats.org/officeDocument/2006/relationships/image" Target="../media/image12.tiff"/><Relationship Id="rId25" Type="http://schemas.openxmlformats.org/officeDocument/2006/relationships/hyperlink" Target="http://www.youtube.com/capgemini" TargetMode="External"/><Relationship Id="rId2" Type="http://schemas.openxmlformats.org/officeDocument/2006/relationships/slideLayout" Target="../slideLayouts/slideLayout27.xml"/><Relationship Id="rId16" Type="http://schemas.openxmlformats.org/officeDocument/2006/relationships/oleObject" Target="../embeddings/oleObject25.bin"/><Relationship Id="rId20" Type="http://schemas.openxmlformats.org/officeDocument/2006/relationships/image" Target="../media/image13.png"/><Relationship Id="rId1" Type="http://schemas.openxmlformats.org/officeDocument/2006/relationships/slideLayout" Target="../slideLayouts/slideLayout26.xml"/><Relationship Id="rId6" Type="http://schemas.openxmlformats.org/officeDocument/2006/relationships/tags" Target="../tags/tag121.xml"/><Relationship Id="rId11" Type="http://schemas.openxmlformats.org/officeDocument/2006/relationships/tags" Target="../tags/tag126.xml"/><Relationship Id="rId24" Type="http://schemas.openxmlformats.org/officeDocument/2006/relationships/image" Target="../media/image15.png"/><Relationship Id="rId5" Type="http://schemas.openxmlformats.org/officeDocument/2006/relationships/vmlDrawing" Target="../drawings/vmlDrawing25.vml"/><Relationship Id="rId15" Type="http://schemas.openxmlformats.org/officeDocument/2006/relationships/tags" Target="../tags/tag130.xml"/><Relationship Id="rId23" Type="http://schemas.openxmlformats.org/officeDocument/2006/relationships/hyperlink" Target="http://www.twitter.com/capgemini" TargetMode="External"/><Relationship Id="rId28" Type="http://schemas.openxmlformats.org/officeDocument/2006/relationships/image" Target="../media/image17.gif"/><Relationship Id="rId10" Type="http://schemas.openxmlformats.org/officeDocument/2006/relationships/tags" Target="../tags/tag125.xml"/><Relationship Id="rId19" Type="http://schemas.openxmlformats.org/officeDocument/2006/relationships/hyperlink" Target="http://www.facebook.com/Capgemini" TargetMode="External"/><Relationship Id="rId4" Type="http://schemas.openxmlformats.org/officeDocument/2006/relationships/theme" Target="../theme/theme2.xml"/><Relationship Id="rId9" Type="http://schemas.openxmlformats.org/officeDocument/2006/relationships/tags" Target="../tags/tag124.xml"/><Relationship Id="rId14" Type="http://schemas.openxmlformats.org/officeDocument/2006/relationships/tags" Target="../tags/tag129.xml"/><Relationship Id="rId22" Type="http://schemas.openxmlformats.org/officeDocument/2006/relationships/image" Target="../media/image14.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oleObject" Target="../embeddings/oleObject29.bin"/><Relationship Id="rId4" Type="http://schemas.openxmlformats.org/officeDocument/2006/relationships/vmlDrawing" Target="../drawings/vmlDrawing29.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93" name="think-cell Slide" r:id="rId36" imgW="360" imgH="360" progId="">
              <p:embed/>
            </p:oleObj>
          </a:graphicData>
        </a:graphic>
      </p:graphicFrame>
      <p:sp>
        <p:nvSpPr>
          <p:cNvPr id="2" name="Title Placeholder 1"/>
          <p:cNvSpPr>
            <a:spLocks noGrp="1"/>
          </p:cNvSpPr>
          <p:nvPr>
            <p:ph type="title"/>
            <p:custDataLst>
              <p:tags r:id="rId28"/>
            </p:custDataLst>
          </p:nvPr>
        </p:nvSpPr>
        <p:spPr>
          <a:xfrm>
            <a:off x="1" y="0"/>
            <a:ext cx="95757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29"/>
            </p:custDataLst>
          </p:nvPr>
        </p:nvSpPr>
        <p:spPr>
          <a:xfrm>
            <a:off x="323392" y="1517852"/>
            <a:ext cx="9252408" cy="4636540"/>
          </a:xfrm>
          <a:prstGeom prst="rect">
            <a:avLst/>
          </a:prstGeom>
        </p:spPr>
        <p:txBody>
          <a:bodyPr vert="horz" lIns="0" tIns="0" rIns="0" bIns="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30"/>
            </p:custDataLst>
          </p:nvPr>
        </p:nvSpPr>
        <p:spPr>
          <a:xfrm>
            <a:off x="9465193"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31"/>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32"/>
            </p:custDataLst>
          </p:nvPr>
        </p:nvSpPr>
        <p:spPr bwMode="auto">
          <a:xfrm>
            <a:off x="6718015"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2013. All Rights Reserved</a:t>
            </a:r>
          </a:p>
        </p:txBody>
      </p:sp>
      <p:sp>
        <p:nvSpPr>
          <p:cNvPr id="13" name="Rectangle 12"/>
          <p:cNvSpPr/>
          <p:nvPr>
            <p:custDataLst>
              <p:tags r:id="rId33"/>
            </p:custDataLst>
          </p:nvPr>
        </p:nvSpPr>
        <p:spPr>
          <a:xfrm>
            <a:off x="7464105"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HTEC </a:t>
            </a:r>
            <a:r>
              <a:rPr lang="en-US" sz="700" baseline="0" dirty="0" smtClean="0">
                <a:solidFill>
                  <a:schemeClr val="tx2"/>
                </a:solidFill>
                <a:latin typeface="+mj-lt"/>
              </a:rPr>
              <a:t>All Hands I March 2015</a:t>
            </a:r>
            <a:endParaRPr lang="en-US" sz="700" dirty="0" smtClean="0">
              <a:solidFill>
                <a:schemeClr val="tx2"/>
              </a:solidFill>
              <a:latin typeface="+mj-lt"/>
            </a:endParaRPr>
          </a:p>
        </p:txBody>
      </p:sp>
      <p:pic>
        <p:nvPicPr>
          <p:cNvPr id="14" name="Picture 103" descr="C:\Users\UserSim\Desktop\Capgemini\Capgemini_logo_cmyk.png"/>
          <p:cNvPicPr>
            <a:picLocks noChangeAspect="1" noChangeArrowheads="1"/>
          </p:cNvPicPr>
          <p:nvPr>
            <p:custDataLst>
              <p:tags r:id="rId34"/>
            </p:custDataLst>
          </p:nvPr>
        </p:nvPicPr>
        <p:blipFill>
          <a:blip r:embed="rId37" cstate="email"/>
          <a:srcRect/>
          <a:stretch>
            <a:fillRect/>
          </a:stretch>
        </p:blipFill>
        <p:spPr bwMode="auto">
          <a:xfrm>
            <a:off x="327025" y="6443187"/>
            <a:ext cx="1310615" cy="320682"/>
          </a:xfrm>
          <a:prstGeom prst="rect">
            <a:avLst/>
          </a:prstGeom>
          <a:noFill/>
        </p:spPr>
      </p:pic>
      <p:cxnSp>
        <p:nvCxnSpPr>
          <p:cNvPr id="15" name="Straight Connector 5"/>
          <p:cNvCxnSpPr/>
          <p:nvPr>
            <p:custDataLst>
              <p:tags r:id="rId35"/>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4002" r:id="rId2"/>
    <p:sldLayoutId id="2147484004" r:id="rId3"/>
    <p:sldLayoutId id="2147484003" r:id="rId4"/>
    <p:sldLayoutId id="2147483937" r:id="rId5"/>
    <p:sldLayoutId id="2147483958" r:id="rId6"/>
    <p:sldLayoutId id="2147483965" r:id="rId7"/>
    <p:sldLayoutId id="2147483966"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62" r:id="rId17"/>
    <p:sldLayoutId id="2147483963" r:id="rId18"/>
    <p:sldLayoutId id="2147483968" r:id="rId19"/>
    <p:sldLayoutId id="2147483964" r:id="rId20"/>
    <p:sldLayoutId id="2147483934" r:id="rId21"/>
    <p:sldLayoutId id="2147483999" r:id="rId22"/>
    <p:sldLayoutId id="2147484001" r:id="rId23"/>
    <p:sldLayoutId id="2147484000" r:id="rId24"/>
    <p:sldLayoutId id="2147484005" r:id="rId25"/>
  </p:sldLayoutIdLst>
  <p:timing>
    <p:tnLst>
      <p:par>
        <p:cTn id="1" dur="indefinite" restart="never" nodeType="tmRoot"/>
      </p:par>
    </p:tnLst>
  </p:timing>
  <p:txStyles>
    <p:titleStyle>
      <a:lvl1pPr algn="l" defTabSz="914342" rtl="0" eaLnBrk="1" latinLnBrk="0" hangingPunct="1">
        <a:lnSpc>
          <a:spcPct val="85000"/>
        </a:lnSpc>
        <a:spcBef>
          <a:spcPct val="0"/>
        </a:spcBef>
        <a:buNone/>
        <a:defRPr sz="2800" b="0" kern="1200">
          <a:solidFill>
            <a:schemeClr val="tx1"/>
          </a:solidFill>
          <a:latin typeface="+mj-lt"/>
          <a:ea typeface="+mj-ea"/>
          <a:cs typeface="+mj-cs"/>
        </a:defRPr>
      </a:lvl1pPr>
    </p:titleStyle>
    <p:bodyStyle>
      <a:lvl1pPr marL="228600" indent="-228600" algn="l" defTabSz="914342" rtl="0" eaLnBrk="1" latinLnBrk="0" hangingPunct="1">
        <a:spcBef>
          <a:spcPts val="0"/>
        </a:spcBef>
        <a:spcAft>
          <a:spcPts val="400"/>
        </a:spcAft>
        <a:buClr>
          <a:schemeClr val="accent5"/>
        </a:buClr>
        <a:buFont typeface="Wingdings" pitchFamily="2" charset="2"/>
        <a:buChar char="§"/>
        <a:defRPr sz="2000" b="0" kern="1200">
          <a:solidFill>
            <a:schemeClr val="tx1"/>
          </a:solidFill>
          <a:latin typeface="+mn-lt"/>
          <a:ea typeface="+mn-ea"/>
          <a:cs typeface="+mn-cs"/>
        </a:defRPr>
      </a:lvl1pPr>
      <a:lvl2pPr marL="457200" indent="-228600" algn="l" defTabSz="914342" rtl="0" eaLnBrk="1" latinLnBrk="0" hangingPunct="1">
        <a:spcBef>
          <a:spcPts val="0"/>
        </a:spcBef>
        <a:spcAft>
          <a:spcPts val="400"/>
        </a:spcAft>
        <a:buClr>
          <a:schemeClr val="accent3"/>
        </a:buClr>
        <a:buFont typeface="Wingdings" pitchFamily="2" charset="2"/>
        <a:buChar char="§"/>
        <a:defRPr sz="1800" kern="1200">
          <a:solidFill>
            <a:schemeClr val="tx1"/>
          </a:solidFill>
          <a:latin typeface="+mn-lt"/>
          <a:ea typeface="+mn-ea"/>
          <a:cs typeface="+mn-cs"/>
        </a:defRPr>
      </a:lvl2pPr>
      <a:lvl3pPr marL="688975" indent="-231775" algn="l" defTabSz="914342" rtl="0" eaLnBrk="1" latinLnBrk="0" hangingPunct="1">
        <a:spcBef>
          <a:spcPts val="0"/>
        </a:spcBef>
        <a:spcAft>
          <a:spcPts val="400"/>
        </a:spcAft>
        <a:buClr>
          <a:schemeClr val="accent2"/>
        </a:buClr>
        <a:buFont typeface="Arial" pitchFamily="34" charset="0"/>
        <a:buChar char="•"/>
        <a:defRPr sz="1600" kern="1200">
          <a:solidFill>
            <a:schemeClr val="tx1"/>
          </a:solidFill>
          <a:latin typeface="+mn-lt"/>
          <a:ea typeface="+mn-ea"/>
          <a:cs typeface="+mn-cs"/>
        </a:defRPr>
      </a:lvl3pPr>
      <a:lvl4pPr marL="914400" indent="-228600" algn="l" defTabSz="914342" rtl="0" eaLnBrk="1" latinLnBrk="0" hangingPunct="1">
        <a:spcBef>
          <a:spcPts val="0"/>
        </a:spcBef>
        <a:spcAft>
          <a:spcPts val="400"/>
        </a:spcAft>
        <a:buClr>
          <a:schemeClr val="bg2"/>
        </a:buClr>
        <a:buFont typeface="Arial" pitchFamily="34" charset="0"/>
        <a:buChar char="–"/>
        <a:defRPr sz="14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65" name="think-cell Slide" r:id="rId16" imgW="360" imgH="360" progId="">
              <p:embed/>
            </p:oleObj>
          </a:graphicData>
        </a:graphic>
      </p:graphicFrame>
      <p:sp>
        <p:nvSpPr>
          <p:cNvPr id="357" name="Rectangle 7"/>
          <p:cNvSpPr/>
          <p:nvPr>
            <p:custDataLst>
              <p:tags r:id="rId6"/>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7"/>
            </p:custDataLst>
          </p:nvPr>
        </p:nvPicPr>
        <p:blipFill>
          <a:blip r:embed="rId17" cstate="email"/>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custDataLst>
              <p:tags r:id="rId8"/>
            </p:custDataLst>
          </p:nvPr>
        </p:nvPicPr>
        <p:blipFill>
          <a:blip r:embed="rId18" cstate="email"/>
          <a:srcRect/>
          <a:stretch>
            <a:fillRect/>
          </a:stretch>
        </p:blipFill>
        <p:spPr bwMode="auto">
          <a:xfrm>
            <a:off x="5491631" y="1173628"/>
            <a:ext cx="3645293" cy="290298"/>
          </a:xfrm>
          <a:prstGeom prst="rect">
            <a:avLst/>
          </a:prstGeom>
          <a:noFill/>
        </p:spPr>
      </p:pic>
      <p:sp>
        <p:nvSpPr>
          <p:cNvPr id="13" name="Rectangle 12"/>
          <p:cNvSpPr/>
          <p:nvPr>
            <p:custDataLst>
              <p:tags r:id="rId9"/>
            </p:custDataLst>
          </p:nvPr>
        </p:nvSpPr>
        <p:spPr>
          <a:xfrm>
            <a:off x="5523917" y="6271946"/>
            <a:ext cx="4382083" cy="389929"/>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Copyright ©2013 Capgemini. All rights reserved.</a:t>
            </a:r>
          </a:p>
          <a:p>
            <a:pPr algn="r"/>
            <a:r>
              <a:rPr lang="en-US" sz="700" dirty="0"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endParaRPr lang="en-US" sz="700" dirty="0">
              <a:solidFill>
                <a:schemeClr val="bg1"/>
              </a:solidFill>
              <a:latin typeface="Arial"/>
              <a:cs typeface="Arial"/>
            </a:endParaRPr>
          </a:p>
        </p:txBody>
      </p:sp>
      <p:sp>
        <p:nvSpPr>
          <p:cNvPr id="15" name="Rectangle 14"/>
          <p:cNvSpPr/>
          <p:nvPr>
            <p:custDataLst>
              <p:tags r:id="rId10"/>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rcRect/>
          <a:stretch>
            <a:fillRect/>
          </a:stretch>
        </p:blipFill>
        <p:spPr bwMode="auto">
          <a:xfrm>
            <a:off x="9242223" y="5932547"/>
            <a:ext cx="281313" cy="266700"/>
          </a:xfrm>
          <a:prstGeom prst="rect">
            <a:avLst/>
          </a:prstGeom>
          <a:noFill/>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69"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xml"/><Relationship Id="rId1" Type="http://schemas.openxmlformats.org/officeDocument/2006/relationships/tags" Target="../tags/tag13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5.xml"/><Relationship Id="rId1" Type="http://schemas.openxmlformats.org/officeDocument/2006/relationships/tags" Target="../tags/tag140.xml"/><Relationship Id="rId5" Type="http://schemas.openxmlformats.org/officeDocument/2006/relationships/image" Target="../media/image46.jpeg"/><Relationship Id="rId4" Type="http://schemas.openxmlformats.org/officeDocument/2006/relationships/image" Target="../media/image45.jpeg"/></Relationships>
</file>

<file path=ppt/slides/_rels/slide12.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5" Type="http://schemas.openxmlformats.org/officeDocument/2006/relationships/notesSlide" Target="../notesSlides/notesSlide12.xml"/><Relationship Id="rId4"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7.xml"/><Relationship Id="rId16" Type="http://schemas.openxmlformats.org/officeDocument/2006/relationships/image" Target="../media/image37.png"/><Relationship Id="rId1" Type="http://schemas.openxmlformats.org/officeDocument/2006/relationships/slideLayout" Target="../slideLayouts/slideLayout25.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0.jpeg"/><Relationship Id="rId7"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2832"/>
            <a:ext cx="9575799" cy="1002135"/>
          </a:xfrm>
        </p:spPr>
        <p:txBody>
          <a:bodyPr/>
          <a:lstStyle/>
          <a:p>
            <a:r>
              <a:rPr lang="en-US" b="1" dirty="0" smtClean="0"/>
              <a:t>Project Spotlight : </a:t>
            </a:r>
            <a:r>
              <a:rPr lang="en-US" dirty="0" smtClean="0"/>
              <a:t>Sales Express</a:t>
            </a:r>
            <a:endParaRPr lang="en-US" dirty="0"/>
          </a:p>
        </p:txBody>
      </p:sp>
      <p:pic>
        <p:nvPicPr>
          <p:cNvPr id="29" name="Picture 28"/>
          <p:cNvPicPr>
            <a:picLocks noChangeAspect="1"/>
          </p:cNvPicPr>
          <p:nvPr/>
        </p:nvPicPr>
        <p:blipFill rotWithShape="1">
          <a:blip r:embed="rId3" cstate="print"/>
          <a:srcRect l="2209" t="18120" r="29015" b="4666"/>
          <a:stretch/>
        </p:blipFill>
        <p:spPr>
          <a:xfrm>
            <a:off x="411103" y="1650076"/>
            <a:ext cx="2827905" cy="1785851"/>
          </a:xfrm>
          <a:prstGeom prst="rect">
            <a:avLst/>
          </a:prstGeom>
        </p:spPr>
      </p:pic>
      <p:sp>
        <p:nvSpPr>
          <p:cNvPr id="30" name="TextBox 29"/>
          <p:cNvSpPr txBox="1"/>
          <p:nvPr/>
        </p:nvSpPr>
        <p:spPr>
          <a:xfrm>
            <a:off x="4599709" y="1648691"/>
            <a:ext cx="4294909" cy="789709"/>
          </a:xfrm>
          <a:prstGeom prst="rect">
            <a:avLst/>
          </a:prstGeom>
          <a:noFill/>
        </p:spPr>
        <p:txBody>
          <a:bodyPr wrap="square" rtlCol="0">
            <a:spAutoFit/>
          </a:bodyPr>
          <a:lstStyle/>
          <a:p>
            <a:r>
              <a:rPr lang="en-US" sz="4400" dirty="0" smtClean="0">
                <a:solidFill>
                  <a:schemeClr val="tx2">
                    <a:lumMod val="50000"/>
                  </a:schemeClr>
                </a:solidFill>
              </a:rPr>
              <a:t>Sales Express</a:t>
            </a:r>
            <a:endParaRPr lang="en-US" sz="3200" dirty="0" smtClean="0">
              <a:solidFill>
                <a:schemeClr val="tx2">
                  <a:lumMod val="50000"/>
                </a:schemeClr>
              </a:solidFill>
            </a:endParaRPr>
          </a:p>
        </p:txBody>
      </p:sp>
      <p:sp>
        <p:nvSpPr>
          <p:cNvPr id="32" name="TextBox 31"/>
          <p:cNvSpPr txBox="1"/>
          <p:nvPr/>
        </p:nvSpPr>
        <p:spPr>
          <a:xfrm>
            <a:off x="3560618" y="2563091"/>
            <a:ext cx="6345382" cy="523220"/>
          </a:xfrm>
          <a:prstGeom prst="rect">
            <a:avLst/>
          </a:prstGeom>
          <a:noFill/>
        </p:spPr>
        <p:txBody>
          <a:bodyPr wrap="square" rtlCol="0">
            <a:spAutoFit/>
          </a:bodyPr>
          <a:lstStyle/>
          <a:p>
            <a:r>
              <a:rPr lang="en-US" sz="2800" dirty="0" smtClean="0">
                <a:solidFill>
                  <a:schemeClr val="tx2">
                    <a:lumMod val="50000"/>
                  </a:schemeClr>
                </a:solidFill>
              </a:rPr>
              <a:t>Cross Platform Dynamic Application </a:t>
            </a:r>
          </a:p>
        </p:txBody>
      </p:sp>
      <p:sp>
        <p:nvSpPr>
          <p:cNvPr id="33" name="TextBox 32"/>
          <p:cNvSpPr txBox="1"/>
          <p:nvPr/>
        </p:nvSpPr>
        <p:spPr>
          <a:xfrm>
            <a:off x="3671455" y="4184073"/>
            <a:ext cx="5666509" cy="1138773"/>
          </a:xfrm>
          <a:prstGeom prst="rect">
            <a:avLst/>
          </a:prstGeom>
          <a:noFill/>
        </p:spPr>
        <p:txBody>
          <a:bodyPr wrap="square" rtlCol="0">
            <a:spAutoFit/>
          </a:bodyPr>
          <a:lstStyle/>
          <a:p>
            <a:r>
              <a:rPr lang="en-US" sz="1400" dirty="0" smtClean="0">
                <a:solidFill>
                  <a:schemeClr val="tx2">
                    <a:lumMod val="50000"/>
                  </a:schemeClr>
                </a:solidFill>
              </a:rPr>
              <a:t>			</a:t>
            </a:r>
            <a:r>
              <a:rPr lang="en-US" sz="2000" dirty="0" smtClean="0">
                <a:solidFill>
                  <a:schemeClr val="tx2">
                    <a:lumMod val="50000"/>
                  </a:schemeClr>
                </a:solidFill>
              </a:rPr>
              <a:t>By</a:t>
            </a:r>
          </a:p>
          <a:p>
            <a:r>
              <a:rPr lang="en-US" sz="2000" dirty="0" smtClean="0">
                <a:solidFill>
                  <a:schemeClr val="tx2">
                    <a:lumMod val="50000"/>
                  </a:schemeClr>
                </a:solidFill>
              </a:rPr>
              <a:t>	Capgemini AT&amp;T Sales Express Team</a:t>
            </a:r>
          </a:p>
          <a:p>
            <a:endParaRPr lang="en-US" sz="1400" dirty="0" smtClean="0">
              <a:solidFill>
                <a:schemeClr val="tx2">
                  <a:lumMod val="50000"/>
                </a:schemeClr>
              </a:solidFill>
            </a:endParaRPr>
          </a:p>
          <a:p>
            <a:r>
              <a:rPr lang="en-US" sz="1400" dirty="0" smtClean="0">
                <a:solidFill>
                  <a:schemeClr val="tx2">
                    <a:lumMod val="50000"/>
                  </a:schemeClr>
                </a:solidFill>
              </a:rPr>
              <a:t>		</a:t>
            </a:r>
          </a:p>
        </p:txBody>
      </p:sp>
    </p:spTree>
    <p:extLst>
      <p:ext uri="{BB962C8B-B14F-4D97-AF65-F5344CB8AC3E}">
        <p14:creationId xmlns:p14="http://schemas.microsoft.com/office/powerpoint/2010/main" xmlns="" val="20588118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9"/>
                                        </p:tgtEl>
                                      </p:cBhvr>
                                    </p:animEffect>
                                    <p:set>
                                      <p:cBhvr>
                                        <p:cTn id="11"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custDataLst>
              <p:tags r:id="rId1"/>
            </p:custDataLst>
          </p:nvPr>
        </p:nvSpPr>
        <p:spPr bwMode="auto">
          <a:xfrm>
            <a:off x="618388" y="2169990"/>
            <a:ext cx="8567176" cy="3174652"/>
          </a:xfrm>
          <a:prstGeom prst="rect">
            <a:avLst/>
          </a:prstGeom>
          <a:noFill/>
          <a:ln w="9525">
            <a:noFill/>
            <a:miter lim="800000"/>
            <a:headEnd/>
            <a:tailEnd/>
          </a:ln>
        </p:spPr>
        <p:txBody>
          <a:bodyPr wrap="square" lIns="90000" tIns="0" bIns="0" anchor="ctr">
            <a:spAutoFit/>
          </a:bodyPr>
          <a:lstStyle/>
          <a:p>
            <a:pPr marL="180975" lvl="2" indent="-180975" defTabSz="714375" eaLnBrk="0" hangingPunct="0">
              <a:lnSpc>
                <a:spcPct val="150000"/>
              </a:lnSpc>
              <a:buClr>
                <a:schemeClr val="accent2"/>
              </a:buClr>
              <a:buSzPct val="100000"/>
              <a:buFont typeface="Wingdings" pitchFamily="2" charset="2"/>
              <a:buChar char="§"/>
            </a:pPr>
            <a:r>
              <a:rPr lang="en-US" sz="2000" b="0" dirty="0" smtClean="0"/>
              <a:t>Data Model Driven UI</a:t>
            </a:r>
          </a:p>
          <a:p>
            <a:pPr marL="180975" lvl="2" indent="-180975" defTabSz="714375" eaLnBrk="0" hangingPunct="0">
              <a:lnSpc>
                <a:spcPct val="150000"/>
              </a:lnSpc>
              <a:buClr>
                <a:schemeClr val="accent2"/>
              </a:buClr>
              <a:buSzPct val="100000"/>
              <a:buFont typeface="Wingdings" pitchFamily="2" charset="2"/>
              <a:buChar char="§"/>
            </a:pPr>
            <a:r>
              <a:rPr lang="en-US" sz="2000" b="0" dirty="0" smtClean="0"/>
              <a:t>Built in Validation and Rule Integration</a:t>
            </a:r>
          </a:p>
          <a:p>
            <a:pPr marL="180975" lvl="2" indent="-180975" defTabSz="714375" eaLnBrk="0" hangingPunct="0">
              <a:lnSpc>
                <a:spcPct val="150000"/>
              </a:lnSpc>
              <a:buClr>
                <a:schemeClr val="accent2"/>
              </a:buClr>
              <a:buSzPct val="100000"/>
              <a:buFont typeface="Wingdings" pitchFamily="2" charset="2"/>
              <a:buChar char="§"/>
            </a:pPr>
            <a:r>
              <a:rPr lang="en-US" sz="2000" b="0" dirty="0" smtClean="0"/>
              <a:t>Two-way data binding feature </a:t>
            </a:r>
          </a:p>
          <a:p>
            <a:pPr marL="180975" lvl="2" indent="-180975" defTabSz="714375" eaLnBrk="0" hangingPunct="0">
              <a:lnSpc>
                <a:spcPct val="150000"/>
              </a:lnSpc>
              <a:buClr>
                <a:schemeClr val="accent2"/>
              </a:buClr>
              <a:buSzPct val="100000"/>
              <a:buFont typeface="Wingdings" pitchFamily="2" charset="2"/>
              <a:buChar char="§"/>
            </a:pPr>
            <a:r>
              <a:rPr lang="en-US" sz="2000" b="0" dirty="0" smtClean="0"/>
              <a:t>Re-Usable, consistent UI</a:t>
            </a:r>
          </a:p>
          <a:p>
            <a:pPr marL="180975" lvl="2" indent="-180975" defTabSz="714375" eaLnBrk="0" hangingPunct="0">
              <a:lnSpc>
                <a:spcPct val="150000"/>
              </a:lnSpc>
              <a:buClr>
                <a:schemeClr val="accent2"/>
              </a:buClr>
              <a:buSzPct val="100000"/>
              <a:buFont typeface="Wingdings" pitchFamily="2" charset="2"/>
              <a:buChar char="§"/>
            </a:pPr>
            <a:r>
              <a:rPr lang="en-US" sz="2000" b="0" dirty="0" smtClean="0"/>
              <a:t>Faster Development Cycles</a:t>
            </a:r>
          </a:p>
          <a:p>
            <a:pPr marL="180975" lvl="2" indent="-180975" defTabSz="714375" eaLnBrk="0" hangingPunct="0">
              <a:lnSpc>
                <a:spcPct val="150000"/>
              </a:lnSpc>
              <a:buClr>
                <a:schemeClr val="accent2"/>
              </a:buClr>
              <a:buSzPct val="100000"/>
              <a:buFont typeface="Wingdings" pitchFamily="2" charset="2"/>
              <a:buChar char="§"/>
            </a:pPr>
            <a:r>
              <a:rPr lang="en-US" sz="2000" b="0" dirty="0" smtClean="0"/>
              <a:t>Architecture Board approved – No additional 3</a:t>
            </a:r>
            <a:r>
              <a:rPr lang="en-US" sz="2000" b="0" baseline="30000" dirty="0" smtClean="0"/>
              <a:t>rd</a:t>
            </a:r>
            <a:r>
              <a:rPr lang="en-US" sz="2000" b="0" dirty="0" smtClean="0"/>
              <a:t> Party Libraries – Leveraged Existing Framework</a:t>
            </a:r>
          </a:p>
        </p:txBody>
      </p:sp>
      <p:sp>
        <p:nvSpPr>
          <p:cNvPr id="27" name="Rectangle 2"/>
          <p:cNvSpPr txBox="1">
            <a:spLocks noChangeArrowheads="1"/>
          </p:cNvSpPr>
          <p:nvPr/>
        </p:nvSpPr>
        <p:spPr>
          <a:xfrm>
            <a:off x="-1219" y="65317"/>
            <a:ext cx="9489210" cy="739189"/>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noAutofit/>
          </a:bodyPr>
          <a:lstStyle/>
          <a:p>
            <a:endParaRPr lang="en-US" sz="1600" dirty="0"/>
          </a:p>
        </p:txBody>
      </p:sp>
      <p:sp>
        <p:nvSpPr>
          <p:cNvPr id="31" name="Rectangle 69"/>
          <p:cNvSpPr>
            <a:spLocks noGrp="1" noChangeArrowheads="1"/>
          </p:cNvSpPr>
          <p:nvPr>
            <p:ph type="title"/>
          </p:nvPr>
        </p:nvSpPr>
        <p:spPr>
          <a:xfrm>
            <a:off x="4" y="189039"/>
            <a:ext cx="9559287" cy="822960"/>
          </a:xfrm>
        </p:spPr>
        <p:txBody>
          <a:bodyPr/>
          <a:lstStyle/>
          <a:p>
            <a:r>
              <a:rPr lang="en-US" sz="2400" dirty="0" smtClean="0"/>
              <a:t>Introduction – Dynamic UI</a:t>
            </a:r>
            <a:br>
              <a:rPr lang="en-US" sz="2400" dirty="0" smtClean="0"/>
            </a:br>
            <a:endParaRPr lang="en-US" sz="2400" dirty="0"/>
          </a:p>
        </p:txBody>
      </p:sp>
      <p:sp>
        <p:nvSpPr>
          <p:cNvPr id="17" name="TextBox 16"/>
          <p:cNvSpPr txBox="1"/>
          <p:nvPr/>
        </p:nvSpPr>
        <p:spPr>
          <a:xfrm>
            <a:off x="374073" y="1620982"/>
            <a:ext cx="3837709" cy="523220"/>
          </a:xfrm>
          <a:prstGeom prst="rect">
            <a:avLst/>
          </a:prstGeom>
          <a:noFill/>
        </p:spPr>
        <p:txBody>
          <a:bodyPr wrap="square" rtlCol="0">
            <a:spAutoFit/>
          </a:bodyPr>
          <a:lstStyle/>
          <a:p>
            <a:r>
              <a:rPr lang="en-US" sz="2800" b="1" dirty="0" smtClean="0">
                <a:solidFill>
                  <a:schemeClr val="tx1">
                    <a:lumMod val="75000"/>
                    <a:lumOff val="25000"/>
                  </a:schemeClr>
                </a:solidFill>
              </a:rPr>
              <a:t>What is Dynamic UI?</a:t>
            </a:r>
            <a:endParaRPr lang="en-US" sz="2800" b="1" dirty="0" err="1" smtClean="0">
              <a:solidFill>
                <a:schemeClr val="tx1">
                  <a:lumMod val="75000"/>
                  <a:lumOff val="25000"/>
                </a:schemeClr>
              </a:solidFill>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txBox="1">
            <a:spLocks noChangeArrowheads="1"/>
          </p:cNvSpPr>
          <p:nvPr/>
        </p:nvSpPr>
        <p:spPr>
          <a:xfrm>
            <a:off x="-1219" y="65317"/>
            <a:ext cx="9489210" cy="739189"/>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noAutofit/>
          </a:bodyPr>
          <a:lstStyle/>
          <a:p>
            <a:endParaRPr lang="en-US" sz="1600" dirty="0"/>
          </a:p>
        </p:txBody>
      </p:sp>
      <p:sp>
        <p:nvSpPr>
          <p:cNvPr id="31" name="Rectangle 69"/>
          <p:cNvSpPr>
            <a:spLocks noGrp="1" noChangeArrowheads="1"/>
          </p:cNvSpPr>
          <p:nvPr>
            <p:ph type="title"/>
          </p:nvPr>
        </p:nvSpPr>
        <p:spPr>
          <a:xfrm>
            <a:off x="4" y="189039"/>
            <a:ext cx="9559287" cy="822960"/>
          </a:xfrm>
        </p:spPr>
        <p:txBody>
          <a:bodyPr/>
          <a:lstStyle/>
          <a:p>
            <a:r>
              <a:rPr lang="en-US" sz="2400" dirty="0" smtClean="0"/>
              <a:t>Introduction – Dynamic UI</a:t>
            </a:r>
            <a:br>
              <a:rPr lang="en-US" sz="2400" dirty="0" smtClean="0"/>
            </a:br>
            <a:endParaRPr lang="en-US" sz="2400" dirty="0"/>
          </a:p>
        </p:txBody>
      </p:sp>
      <p:sp>
        <p:nvSpPr>
          <p:cNvPr id="17" name="TextBox 16"/>
          <p:cNvSpPr txBox="1"/>
          <p:nvPr/>
        </p:nvSpPr>
        <p:spPr>
          <a:xfrm>
            <a:off x="374073" y="1482433"/>
            <a:ext cx="6373091" cy="523220"/>
          </a:xfrm>
          <a:prstGeom prst="rect">
            <a:avLst/>
          </a:prstGeom>
          <a:noFill/>
        </p:spPr>
        <p:txBody>
          <a:bodyPr wrap="square" rtlCol="0">
            <a:spAutoFit/>
          </a:bodyPr>
          <a:lstStyle/>
          <a:p>
            <a:r>
              <a:rPr lang="en-US" sz="2800" b="1" dirty="0" smtClean="0">
                <a:solidFill>
                  <a:schemeClr val="tx1">
                    <a:lumMod val="75000"/>
                    <a:lumOff val="25000"/>
                  </a:schemeClr>
                </a:solidFill>
              </a:rPr>
              <a:t>How Do we Implement it?</a:t>
            </a:r>
            <a:endParaRPr lang="en-US" sz="2800" b="1" dirty="0" err="1" smtClean="0">
              <a:solidFill>
                <a:schemeClr val="tx1">
                  <a:lumMod val="75000"/>
                  <a:lumOff val="25000"/>
                </a:schemeClr>
              </a:solidFill>
            </a:endParaRPr>
          </a:p>
        </p:txBody>
      </p:sp>
      <p:pic>
        <p:nvPicPr>
          <p:cNvPr id="414722" name="Picture 2" descr="D:\Users\tkannan\Desktop\PPT-Creation\nested-json.jpg"/>
          <p:cNvPicPr>
            <a:picLocks noChangeAspect="1" noChangeArrowheads="1"/>
          </p:cNvPicPr>
          <p:nvPr/>
        </p:nvPicPr>
        <p:blipFill>
          <a:blip r:embed="rId4" cstate="print"/>
          <a:srcRect/>
          <a:stretch>
            <a:fillRect/>
          </a:stretch>
        </p:blipFill>
        <p:spPr bwMode="auto">
          <a:xfrm>
            <a:off x="629084" y="2841073"/>
            <a:ext cx="978043" cy="1260429"/>
          </a:xfrm>
          <a:prstGeom prst="rect">
            <a:avLst/>
          </a:prstGeom>
          <a:noFill/>
          <a:effectLst>
            <a:outerShdw blurRad="50800" dist="50800" dir="5400000" algn="ctr" rotWithShape="0">
              <a:schemeClr val="tx2"/>
            </a:outerShdw>
          </a:effectLst>
        </p:spPr>
      </p:pic>
      <p:sp>
        <p:nvSpPr>
          <p:cNvPr id="8" name="Rounded Rectangle 7"/>
          <p:cNvSpPr/>
          <p:nvPr/>
        </p:nvSpPr>
        <p:spPr>
          <a:xfrm>
            <a:off x="2507681" y="2466124"/>
            <a:ext cx="1884218" cy="2064327"/>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err="1" smtClean="0">
              <a:solidFill>
                <a:schemeClr val="tx2">
                  <a:lumMod val="50000"/>
                </a:schemeClr>
              </a:solidFill>
            </a:endParaRPr>
          </a:p>
        </p:txBody>
      </p:sp>
      <p:sp>
        <p:nvSpPr>
          <p:cNvPr id="9" name="Rectangle 8"/>
          <p:cNvSpPr/>
          <p:nvPr/>
        </p:nvSpPr>
        <p:spPr>
          <a:xfrm>
            <a:off x="2687782" y="2632378"/>
            <a:ext cx="1039091" cy="27709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b="1" dirty="0" smtClean="0">
                <a:solidFill>
                  <a:schemeClr val="tx2">
                    <a:lumMod val="50000"/>
                  </a:schemeClr>
                </a:solidFill>
              </a:rPr>
              <a:t>Table</a:t>
            </a:r>
          </a:p>
        </p:txBody>
      </p:sp>
      <p:sp>
        <p:nvSpPr>
          <p:cNvPr id="13" name="Rectangle 12"/>
          <p:cNvSpPr/>
          <p:nvPr/>
        </p:nvSpPr>
        <p:spPr>
          <a:xfrm>
            <a:off x="2854037" y="2992597"/>
            <a:ext cx="1233054" cy="24938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b="1" dirty="0" smtClean="0">
                <a:solidFill>
                  <a:schemeClr val="tx2">
                    <a:lumMod val="50000"/>
                  </a:schemeClr>
                </a:solidFill>
              </a:rPr>
              <a:t>Div</a:t>
            </a:r>
          </a:p>
        </p:txBody>
      </p:sp>
      <p:sp>
        <p:nvSpPr>
          <p:cNvPr id="14" name="Rectangle 13"/>
          <p:cNvSpPr/>
          <p:nvPr/>
        </p:nvSpPr>
        <p:spPr>
          <a:xfrm>
            <a:off x="3020292" y="3352815"/>
            <a:ext cx="1233054" cy="27709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b="1" dirty="0" smtClean="0">
                <a:solidFill>
                  <a:schemeClr val="tx2">
                    <a:lumMod val="50000"/>
                  </a:schemeClr>
                </a:solidFill>
              </a:rPr>
              <a:t>input</a:t>
            </a:r>
          </a:p>
        </p:txBody>
      </p:sp>
      <p:sp>
        <p:nvSpPr>
          <p:cNvPr id="15" name="Rectangle 14"/>
          <p:cNvSpPr/>
          <p:nvPr/>
        </p:nvSpPr>
        <p:spPr>
          <a:xfrm>
            <a:off x="3034146" y="3726888"/>
            <a:ext cx="1233054" cy="27709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dirty="0" smtClean="0">
                <a:solidFill>
                  <a:schemeClr val="tx2">
                    <a:lumMod val="50000"/>
                  </a:schemeClr>
                </a:solidFill>
              </a:rPr>
              <a:t>select</a:t>
            </a:r>
          </a:p>
        </p:txBody>
      </p:sp>
      <p:sp>
        <p:nvSpPr>
          <p:cNvPr id="16" name="Rectangle 15"/>
          <p:cNvSpPr/>
          <p:nvPr/>
        </p:nvSpPr>
        <p:spPr>
          <a:xfrm>
            <a:off x="2646218" y="4087106"/>
            <a:ext cx="1233054" cy="27709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dirty="0" smtClean="0">
                <a:solidFill>
                  <a:schemeClr val="tx2">
                    <a:lumMod val="50000"/>
                  </a:schemeClr>
                </a:solidFill>
              </a:rPr>
              <a:t>Group</a:t>
            </a:r>
          </a:p>
        </p:txBody>
      </p:sp>
      <p:cxnSp>
        <p:nvCxnSpPr>
          <p:cNvPr id="19" name="Straight Arrow Connector 18"/>
          <p:cNvCxnSpPr/>
          <p:nvPr/>
        </p:nvCxnSpPr>
        <p:spPr>
          <a:xfrm flipV="1">
            <a:off x="1593273" y="2826343"/>
            <a:ext cx="900545" cy="24938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1634836" y="3158852"/>
            <a:ext cx="872837" cy="13854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a:stCxn id="414722" idx="3"/>
            <a:endCxn id="8" idx="1"/>
          </p:cNvCxnSpPr>
          <p:nvPr/>
        </p:nvCxnSpPr>
        <p:spPr>
          <a:xfrm>
            <a:off x="1607127" y="3471288"/>
            <a:ext cx="900554" cy="270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a:off x="1634836" y="3713034"/>
            <a:ext cx="858982" cy="11083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p:nvPr/>
        </p:nvCxnSpPr>
        <p:spPr>
          <a:xfrm>
            <a:off x="1607127" y="3962415"/>
            <a:ext cx="872837" cy="207819"/>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2" name="Flowchart: Multidocument 31"/>
          <p:cNvSpPr/>
          <p:nvPr/>
        </p:nvSpPr>
        <p:spPr>
          <a:xfrm>
            <a:off x="4738255" y="3089564"/>
            <a:ext cx="526472" cy="512618"/>
          </a:xfrm>
          <a:prstGeom prst="flowChartMultidocumen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dirty="0" err="1" smtClean="0">
              <a:solidFill>
                <a:schemeClr val="tx2">
                  <a:lumMod val="50000"/>
                </a:schemeClr>
              </a:solidFill>
            </a:endParaRPr>
          </a:p>
        </p:txBody>
      </p:sp>
      <p:sp>
        <p:nvSpPr>
          <p:cNvPr id="33" name="Rounded Rectangle 32"/>
          <p:cNvSpPr/>
          <p:nvPr/>
        </p:nvSpPr>
        <p:spPr>
          <a:xfrm>
            <a:off x="5555675" y="2452255"/>
            <a:ext cx="1731816" cy="2064327"/>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err="1" smtClean="0">
              <a:solidFill>
                <a:schemeClr val="tx2">
                  <a:lumMod val="50000"/>
                </a:schemeClr>
              </a:solidFill>
            </a:endParaRPr>
          </a:p>
        </p:txBody>
      </p:sp>
      <p:sp>
        <p:nvSpPr>
          <p:cNvPr id="34" name="Rounded Rectangle 33"/>
          <p:cNvSpPr/>
          <p:nvPr/>
        </p:nvSpPr>
        <p:spPr>
          <a:xfrm>
            <a:off x="5708073" y="2618505"/>
            <a:ext cx="1440872" cy="374073"/>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b="1" dirty="0" err="1" smtClean="0">
                <a:solidFill>
                  <a:schemeClr val="tx2">
                    <a:lumMod val="50000"/>
                  </a:schemeClr>
                </a:solidFill>
              </a:rPr>
              <a:t>DataModel</a:t>
            </a:r>
            <a:r>
              <a:rPr lang="en-US" sz="1050" b="1" dirty="0" smtClean="0">
                <a:solidFill>
                  <a:schemeClr val="tx2">
                    <a:lumMod val="50000"/>
                  </a:schemeClr>
                </a:solidFill>
              </a:rPr>
              <a:t> Engine </a:t>
            </a:r>
          </a:p>
        </p:txBody>
      </p:sp>
      <p:sp>
        <p:nvSpPr>
          <p:cNvPr id="35" name="Rounded Rectangle 34"/>
          <p:cNvSpPr/>
          <p:nvPr/>
        </p:nvSpPr>
        <p:spPr>
          <a:xfrm>
            <a:off x="5583370" y="3089571"/>
            <a:ext cx="1676400" cy="290937"/>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b="1" dirty="0" smtClean="0">
                <a:solidFill>
                  <a:schemeClr val="tx2">
                    <a:lumMod val="50000"/>
                  </a:schemeClr>
                </a:solidFill>
              </a:rPr>
              <a:t>Business Rule Engine </a:t>
            </a:r>
          </a:p>
        </p:txBody>
      </p:sp>
      <p:sp>
        <p:nvSpPr>
          <p:cNvPr id="36" name="Rounded Rectangle 35"/>
          <p:cNvSpPr/>
          <p:nvPr/>
        </p:nvSpPr>
        <p:spPr>
          <a:xfrm>
            <a:off x="5791195" y="3505208"/>
            <a:ext cx="1288472" cy="29093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b="1" dirty="0" err="1" smtClean="0">
                <a:solidFill>
                  <a:schemeClr val="tx2">
                    <a:lumMod val="50000"/>
                  </a:schemeClr>
                </a:solidFill>
              </a:rPr>
              <a:t>Validator</a:t>
            </a:r>
            <a:r>
              <a:rPr lang="en-US" sz="1050" b="1" dirty="0" smtClean="0">
                <a:solidFill>
                  <a:schemeClr val="tx2">
                    <a:lumMod val="50000"/>
                  </a:schemeClr>
                </a:solidFill>
              </a:rPr>
              <a:t> Engine </a:t>
            </a:r>
          </a:p>
        </p:txBody>
      </p:sp>
      <p:sp>
        <p:nvSpPr>
          <p:cNvPr id="37" name="Rounded Rectangle 36"/>
          <p:cNvSpPr/>
          <p:nvPr/>
        </p:nvSpPr>
        <p:spPr>
          <a:xfrm>
            <a:off x="5694202" y="3934707"/>
            <a:ext cx="1468581" cy="429475"/>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b="1" dirty="0" smtClean="0">
                <a:solidFill>
                  <a:schemeClr val="tx2">
                    <a:lumMod val="50000"/>
                  </a:schemeClr>
                </a:solidFill>
              </a:rPr>
              <a:t>Domain Specific Language Engine </a:t>
            </a:r>
          </a:p>
        </p:txBody>
      </p:sp>
      <p:pic>
        <p:nvPicPr>
          <p:cNvPr id="414723" name="Picture 3" descr="D:\Users\tkannan\Desktop\PPT-Creation\responsiveUI.jpg"/>
          <p:cNvPicPr>
            <a:picLocks noChangeAspect="1" noChangeArrowheads="1"/>
          </p:cNvPicPr>
          <p:nvPr/>
        </p:nvPicPr>
        <p:blipFill>
          <a:blip r:embed="rId5" cstate="print"/>
          <a:srcRect/>
          <a:stretch>
            <a:fillRect/>
          </a:stretch>
        </p:blipFill>
        <p:spPr bwMode="auto">
          <a:xfrm>
            <a:off x="7960899" y="2840182"/>
            <a:ext cx="1945101" cy="1039090"/>
          </a:xfrm>
          <a:prstGeom prst="rect">
            <a:avLst/>
          </a:prstGeom>
          <a:noFill/>
        </p:spPr>
      </p:pic>
      <p:sp>
        <p:nvSpPr>
          <p:cNvPr id="38" name="TextBox 37"/>
          <p:cNvSpPr txBox="1"/>
          <p:nvPr/>
        </p:nvSpPr>
        <p:spPr>
          <a:xfrm>
            <a:off x="4391888" y="3200395"/>
            <a:ext cx="180109" cy="400110"/>
          </a:xfrm>
          <a:prstGeom prst="rect">
            <a:avLst/>
          </a:prstGeom>
          <a:noFill/>
        </p:spPr>
        <p:txBody>
          <a:bodyPr wrap="square" rtlCol="0">
            <a:spAutoFit/>
          </a:bodyPr>
          <a:lstStyle/>
          <a:p>
            <a:r>
              <a:rPr lang="en-US" sz="2000" dirty="0" smtClean="0">
                <a:solidFill>
                  <a:schemeClr val="tx2">
                    <a:lumMod val="50000"/>
                  </a:schemeClr>
                </a:solidFill>
              </a:rPr>
              <a:t>+</a:t>
            </a:r>
          </a:p>
        </p:txBody>
      </p:sp>
      <p:sp>
        <p:nvSpPr>
          <p:cNvPr id="39" name="TextBox 38"/>
          <p:cNvSpPr txBox="1"/>
          <p:nvPr/>
        </p:nvSpPr>
        <p:spPr>
          <a:xfrm>
            <a:off x="5250893" y="3186535"/>
            <a:ext cx="180109" cy="400110"/>
          </a:xfrm>
          <a:prstGeom prst="rect">
            <a:avLst/>
          </a:prstGeom>
          <a:noFill/>
        </p:spPr>
        <p:txBody>
          <a:bodyPr wrap="square" rtlCol="0">
            <a:spAutoFit/>
          </a:bodyPr>
          <a:lstStyle/>
          <a:p>
            <a:r>
              <a:rPr lang="en-US" sz="2000" dirty="0" smtClean="0">
                <a:solidFill>
                  <a:schemeClr val="tx2">
                    <a:lumMod val="50000"/>
                  </a:schemeClr>
                </a:solidFill>
              </a:rPr>
              <a:t>+</a:t>
            </a:r>
          </a:p>
        </p:txBody>
      </p:sp>
      <p:sp>
        <p:nvSpPr>
          <p:cNvPr id="40" name="Right Arrow 39"/>
          <p:cNvSpPr/>
          <p:nvPr/>
        </p:nvSpPr>
        <p:spPr>
          <a:xfrm>
            <a:off x="7356764" y="3200400"/>
            <a:ext cx="526472" cy="19396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err="1" smtClean="0">
              <a:solidFill>
                <a:schemeClr val="tx1">
                  <a:lumMod val="75000"/>
                  <a:lumOff val="25000"/>
                </a:schemeClr>
              </a:solidFill>
            </a:endParaRPr>
          </a:p>
        </p:txBody>
      </p:sp>
      <p:sp>
        <p:nvSpPr>
          <p:cNvPr id="41" name="TextBox 40"/>
          <p:cNvSpPr txBox="1"/>
          <p:nvPr/>
        </p:nvSpPr>
        <p:spPr>
          <a:xfrm>
            <a:off x="443345" y="2105884"/>
            <a:ext cx="1440873" cy="307777"/>
          </a:xfrm>
          <a:prstGeom prst="rect">
            <a:avLst/>
          </a:prstGeom>
          <a:noFill/>
        </p:spPr>
        <p:txBody>
          <a:bodyPr wrap="square" rtlCol="0">
            <a:spAutoFit/>
          </a:bodyPr>
          <a:lstStyle/>
          <a:p>
            <a:r>
              <a:rPr lang="en-US" sz="1400" b="1" dirty="0" smtClean="0">
                <a:solidFill>
                  <a:schemeClr val="tx2">
                    <a:lumMod val="50000"/>
                  </a:schemeClr>
                </a:solidFill>
              </a:rPr>
              <a:t>Nested JSON </a:t>
            </a:r>
          </a:p>
        </p:txBody>
      </p:sp>
      <p:sp>
        <p:nvSpPr>
          <p:cNvPr id="42" name="TextBox 41"/>
          <p:cNvSpPr txBox="1"/>
          <p:nvPr/>
        </p:nvSpPr>
        <p:spPr>
          <a:xfrm>
            <a:off x="2313717" y="2050459"/>
            <a:ext cx="2563091" cy="307777"/>
          </a:xfrm>
          <a:prstGeom prst="rect">
            <a:avLst/>
          </a:prstGeom>
          <a:noFill/>
        </p:spPr>
        <p:txBody>
          <a:bodyPr wrap="square" rtlCol="0">
            <a:spAutoFit/>
          </a:bodyPr>
          <a:lstStyle/>
          <a:p>
            <a:r>
              <a:rPr lang="en-US" sz="1400" b="1" dirty="0" smtClean="0">
                <a:solidFill>
                  <a:schemeClr val="tx2">
                    <a:lumMod val="50000"/>
                  </a:schemeClr>
                </a:solidFill>
              </a:rPr>
              <a:t>.</a:t>
            </a:r>
            <a:r>
              <a:rPr lang="en-US" sz="1400" b="1" dirty="0" err="1" smtClean="0">
                <a:solidFill>
                  <a:schemeClr val="tx2">
                    <a:lumMod val="50000"/>
                  </a:schemeClr>
                </a:solidFill>
              </a:rPr>
              <a:t>hbs</a:t>
            </a:r>
            <a:r>
              <a:rPr lang="en-US" sz="1400" b="1" dirty="0" smtClean="0">
                <a:solidFill>
                  <a:schemeClr val="tx2">
                    <a:lumMod val="50000"/>
                  </a:schemeClr>
                </a:solidFill>
              </a:rPr>
              <a:t> files for each element </a:t>
            </a:r>
          </a:p>
        </p:txBody>
      </p:sp>
      <p:sp>
        <p:nvSpPr>
          <p:cNvPr id="43" name="TextBox 42"/>
          <p:cNvSpPr txBox="1"/>
          <p:nvPr/>
        </p:nvSpPr>
        <p:spPr>
          <a:xfrm>
            <a:off x="4668982" y="2687775"/>
            <a:ext cx="554960" cy="307777"/>
          </a:xfrm>
          <a:prstGeom prst="rect">
            <a:avLst/>
          </a:prstGeom>
          <a:noFill/>
        </p:spPr>
        <p:txBody>
          <a:bodyPr wrap="none" rtlCol="0">
            <a:spAutoFit/>
          </a:bodyPr>
          <a:lstStyle/>
          <a:p>
            <a:r>
              <a:rPr lang="en-US" sz="1400" b="1" dirty="0" smtClean="0">
                <a:solidFill>
                  <a:schemeClr val="tx2">
                    <a:lumMod val="50000"/>
                  </a:schemeClr>
                </a:solidFill>
              </a:rPr>
              <a:t>CSS</a:t>
            </a:r>
          </a:p>
        </p:txBody>
      </p:sp>
      <p:sp>
        <p:nvSpPr>
          <p:cNvPr id="45" name="TextBox 44"/>
          <p:cNvSpPr txBox="1"/>
          <p:nvPr/>
        </p:nvSpPr>
        <p:spPr>
          <a:xfrm>
            <a:off x="5347954" y="2050454"/>
            <a:ext cx="2133502" cy="318673"/>
          </a:xfrm>
          <a:prstGeom prst="rect">
            <a:avLst/>
          </a:prstGeom>
          <a:noFill/>
        </p:spPr>
        <p:txBody>
          <a:bodyPr wrap="square" rtlCol="0">
            <a:spAutoFit/>
          </a:bodyPr>
          <a:lstStyle/>
          <a:p>
            <a:r>
              <a:rPr lang="en-US" sz="1400" b="1" dirty="0" err="1" smtClean="0">
                <a:solidFill>
                  <a:schemeClr val="tx2">
                    <a:lumMod val="50000"/>
                  </a:schemeClr>
                </a:solidFill>
              </a:rPr>
              <a:t>DynamicUI</a:t>
            </a:r>
            <a:r>
              <a:rPr lang="en-US" sz="1400" b="1" dirty="0" smtClean="0">
                <a:solidFill>
                  <a:schemeClr val="tx2">
                    <a:lumMod val="50000"/>
                  </a:schemeClr>
                </a:solidFill>
              </a:rPr>
              <a:t> Framework        </a:t>
            </a:r>
          </a:p>
        </p:txBody>
      </p:sp>
      <p:sp>
        <p:nvSpPr>
          <p:cNvPr id="46" name="TextBox 45"/>
          <p:cNvSpPr txBox="1"/>
          <p:nvPr/>
        </p:nvSpPr>
        <p:spPr>
          <a:xfrm>
            <a:off x="8049491" y="2050449"/>
            <a:ext cx="2064327" cy="523220"/>
          </a:xfrm>
          <a:prstGeom prst="rect">
            <a:avLst/>
          </a:prstGeom>
          <a:noFill/>
        </p:spPr>
        <p:txBody>
          <a:bodyPr wrap="square" rtlCol="0">
            <a:spAutoFit/>
          </a:bodyPr>
          <a:lstStyle/>
          <a:p>
            <a:r>
              <a:rPr lang="en-US" sz="1400" b="1" dirty="0" smtClean="0">
                <a:solidFill>
                  <a:schemeClr val="tx2">
                    <a:lumMod val="50000"/>
                  </a:schemeClr>
                </a:solidFill>
              </a:rPr>
              <a:t>Cross Platform </a:t>
            </a:r>
          </a:p>
          <a:p>
            <a:r>
              <a:rPr lang="en-US" sz="1400" b="1" dirty="0" smtClean="0">
                <a:solidFill>
                  <a:schemeClr val="tx2">
                    <a:lumMod val="50000"/>
                  </a:schemeClr>
                </a:solidFill>
              </a:rPr>
              <a:t>Responsive UI        </a:t>
            </a:r>
          </a:p>
        </p:txBody>
      </p:sp>
      <p:sp>
        <p:nvSpPr>
          <p:cNvPr id="47" name="Rectangle 3"/>
          <p:cNvSpPr txBox="1">
            <a:spLocks noChangeArrowheads="1"/>
          </p:cNvSpPr>
          <p:nvPr>
            <p:custDataLst>
              <p:tags r:id="rId1"/>
            </p:custDataLst>
          </p:nvPr>
        </p:nvSpPr>
        <p:spPr bwMode="auto">
          <a:xfrm>
            <a:off x="581891" y="4641272"/>
            <a:ext cx="8492835" cy="1384995"/>
          </a:xfrm>
          <a:prstGeom prst="rect">
            <a:avLst/>
          </a:prstGeom>
          <a:noFill/>
          <a:ln w="9525">
            <a:noFill/>
            <a:miter lim="800000"/>
            <a:headEnd/>
            <a:tailEnd/>
          </a:ln>
        </p:spPr>
        <p:txBody>
          <a:bodyPr wrap="square" lIns="90000" tIns="0" bIns="0">
            <a:spAutoFit/>
          </a:bodyPr>
          <a:lstStyle/>
          <a:p>
            <a:pPr marL="180975" lvl="2" indent="-180975" defTabSz="714375" eaLnBrk="0" hangingPunct="0">
              <a:buClr>
                <a:schemeClr val="accent2"/>
              </a:buClr>
              <a:buSzPct val="100000"/>
              <a:buFont typeface="Wingdings" pitchFamily="2" charset="2"/>
              <a:buChar char="§"/>
            </a:pPr>
            <a:r>
              <a:rPr lang="en-US" sz="1800" dirty="0" smtClean="0"/>
              <a:t>Data Model - JSON</a:t>
            </a:r>
          </a:p>
          <a:p>
            <a:pPr marL="180975" lvl="2" indent="-180975" defTabSz="714375" eaLnBrk="0" hangingPunct="0">
              <a:buClr>
                <a:schemeClr val="accent2"/>
              </a:buClr>
              <a:buSzPct val="100000"/>
              <a:buFont typeface="Wingdings" pitchFamily="2" charset="2"/>
              <a:buChar char="§"/>
            </a:pPr>
            <a:r>
              <a:rPr lang="en-US" sz="1800" dirty="0" err="1" smtClean="0"/>
              <a:t>Templating</a:t>
            </a:r>
            <a:r>
              <a:rPr lang="en-US" sz="1800" dirty="0" smtClean="0"/>
              <a:t> -  Handlebars ( n a way it can support any complex nested layouts)</a:t>
            </a:r>
          </a:p>
          <a:p>
            <a:pPr marL="180975" lvl="2" indent="-180975" defTabSz="714375" eaLnBrk="0" hangingPunct="0">
              <a:buClr>
                <a:schemeClr val="accent2"/>
              </a:buClr>
              <a:buSzPct val="100000"/>
              <a:buFont typeface="Wingdings" pitchFamily="2" charset="2"/>
              <a:buChar char="§"/>
            </a:pPr>
            <a:r>
              <a:rPr lang="en-US" sz="1800" dirty="0" smtClean="0"/>
              <a:t>Validations – </a:t>
            </a:r>
            <a:r>
              <a:rPr lang="en-US" sz="1800" dirty="0" err="1" smtClean="0"/>
              <a:t>Jquery</a:t>
            </a:r>
            <a:r>
              <a:rPr lang="en-US" sz="1800" dirty="0" smtClean="0"/>
              <a:t> </a:t>
            </a:r>
            <a:r>
              <a:rPr lang="en-US" sz="1800" dirty="0" err="1" smtClean="0"/>
              <a:t>Validator</a:t>
            </a:r>
            <a:r>
              <a:rPr lang="en-US" sz="1800" dirty="0" smtClean="0"/>
              <a:t> &amp; Custom</a:t>
            </a:r>
          </a:p>
          <a:p>
            <a:pPr marL="180975" lvl="2" indent="-180975" defTabSz="714375" eaLnBrk="0" hangingPunct="0">
              <a:buClr>
                <a:schemeClr val="accent2"/>
              </a:buClr>
              <a:buSzPct val="100000"/>
              <a:buFont typeface="Wingdings" pitchFamily="2" charset="2"/>
              <a:buChar char="§"/>
            </a:pPr>
            <a:r>
              <a:rPr lang="en-US" sz="1800" dirty="0" smtClean="0"/>
              <a:t>Business Rules – Extending </a:t>
            </a:r>
            <a:r>
              <a:rPr lang="en-US" sz="1800" dirty="0" err="1" smtClean="0"/>
              <a:t>Jquery</a:t>
            </a:r>
            <a:r>
              <a:rPr lang="en-US" sz="1800" dirty="0" smtClean="0"/>
              <a:t> </a:t>
            </a:r>
            <a:r>
              <a:rPr lang="en-US" sz="1800" dirty="0" err="1" smtClean="0"/>
              <a:t>Validator</a:t>
            </a:r>
            <a:r>
              <a:rPr lang="en-US" sz="1800" dirty="0" smtClean="0"/>
              <a:t> &amp; Custom</a:t>
            </a:r>
          </a:p>
          <a:p>
            <a:pPr marL="180975" lvl="2" indent="-180975" defTabSz="714375" eaLnBrk="0" hangingPunct="0">
              <a:buClr>
                <a:schemeClr val="accent2"/>
              </a:buClr>
              <a:buSzPct val="100000"/>
              <a:buFont typeface="Wingdings" pitchFamily="2" charset="2"/>
              <a:buChar char="§"/>
            </a:pPr>
            <a:r>
              <a:rPr lang="en-US" sz="1800" dirty="0" smtClean="0"/>
              <a:t>Core Library - </a:t>
            </a:r>
            <a:r>
              <a:rPr lang="en-US" sz="1800" dirty="0" err="1" smtClean="0"/>
              <a:t>JQuery</a:t>
            </a:r>
            <a:endParaRPr lang="en-US" sz="1800" dirty="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txBox="1">
            <a:spLocks noChangeArrowheads="1"/>
          </p:cNvSpPr>
          <p:nvPr/>
        </p:nvSpPr>
        <p:spPr>
          <a:xfrm>
            <a:off x="-1219" y="65317"/>
            <a:ext cx="9489210" cy="739189"/>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noAutofit/>
          </a:bodyPr>
          <a:lstStyle/>
          <a:p>
            <a:endParaRPr lang="en-US" sz="1600" dirty="0"/>
          </a:p>
        </p:txBody>
      </p:sp>
      <p:sp>
        <p:nvSpPr>
          <p:cNvPr id="31" name="Rectangle 69"/>
          <p:cNvSpPr>
            <a:spLocks noGrp="1" noChangeArrowheads="1"/>
          </p:cNvSpPr>
          <p:nvPr>
            <p:ph type="title"/>
          </p:nvPr>
        </p:nvSpPr>
        <p:spPr>
          <a:xfrm>
            <a:off x="4" y="189039"/>
            <a:ext cx="9559287" cy="822960"/>
          </a:xfrm>
        </p:spPr>
        <p:txBody>
          <a:bodyPr/>
          <a:lstStyle/>
          <a:p>
            <a:r>
              <a:rPr lang="en-US" sz="2400" dirty="0" smtClean="0"/>
              <a:t>Introduction – Dynamic UI</a:t>
            </a:r>
            <a:br>
              <a:rPr lang="en-US" sz="2400" dirty="0" smtClean="0"/>
            </a:br>
            <a:endParaRPr lang="en-US" sz="2400" dirty="0"/>
          </a:p>
        </p:txBody>
      </p:sp>
      <p:sp>
        <p:nvSpPr>
          <p:cNvPr id="17" name="TextBox 16"/>
          <p:cNvSpPr txBox="1"/>
          <p:nvPr/>
        </p:nvSpPr>
        <p:spPr>
          <a:xfrm>
            <a:off x="374073" y="1427012"/>
            <a:ext cx="3837709" cy="400110"/>
          </a:xfrm>
          <a:prstGeom prst="rect">
            <a:avLst/>
          </a:prstGeom>
          <a:noFill/>
        </p:spPr>
        <p:txBody>
          <a:bodyPr wrap="square" rtlCol="0">
            <a:spAutoFit/>
          </a:bodyPr>
          <a:lstStyle/>
          <a:p>
            <a:r>
              <a:rPr lang="en-US" sz="2000" b="1" dirty="0" smtClean="0">
                <a:solidFill>
                  <a:schemeClr val="tx1">
                    <a:lumMod val="75000"/>
                    <a:lumOff val="25000"/>
                  </a:schemeClr>
                </a:solidFill>
              </a:rPr>
              <a:t>Current Status</a:t>
            </a:r>
          </a:p>
        </p:txBody>
      </p:sp>
      <p:sp>
        <p:nvSpPr>
          <p:cNvPr id="7" name="Rectangle 3"/>
          <p:cNvSpPr txBox="1">
            <a:spLocks noChangeArrowheads="1"/>
          </p:cNvSpPr>
          <p:nvPr>
            <p:custDataLst>
              <p:tags r:id="rId1"/>
            </p:custDataLst>
          </p:nvPr>
        </p:nvSpPr>
        <p:spPr bwMode="auto">
          <a:xfrm>
            <a:off x="498938" y="1914780"/>
            <a:ext cx="8839026" cy="1745093"/>
          </a:xfrm>
          <a:prstGeom prst="rect">
            <a:avLst/>
          </a:prstGeom>
          <a:noFill/>
          <a:ln w="9525">
            <a:noFill/>
            <a:miter lim="800000"/>
            <a:headEnd/>
            <a:tailEnd/>
          </a:ln>
        </p:spPr>
        <p:txBody>
          <a:bodyPr wrap="square" lIns="90000" tIns="0" bIns="0">
            <a:spAutoFit/>
          </a:bodyPr>
          <a:lstStyle/>
          <a:p>
            <a:pPr marL="180975" lvl="2" indent="-180975" defTabSz="714375" eaLnBrk="0" hangingPunct="0">
              <a:lnSpc>
                <a:spcPct val="90000"/>
              </a:lnSpc>
              <a:buClr>
                <a:schemeClr val="accent2"/>
              </a:buClr>
              <a:buSzPct val="100000"/>
              <a:buFont typeface="Wingdings" pitchFamily="2" charset="2"/>
              <a:buChar char="§"/>
            </a:pPr>
            <a:r>
              <a:rPr lang="en-US" sz="1800" b="0" dirty="0" smtClean="0"/>
              <a:t>UI Generation supported for most common controls</a:t>
            </a:r>
          </a:p>
          <a:p>
            <a:pPr marL="638175" lvl="3" indent="-180975" defTabSz="714375" eaLnBrk="0" hangingPunct="0">
              <a:lnSpc>
                <a:spcPct val="90000"/>
              </a:lnSpc>
              <a:buClr>
                <a:schemeClr val="accent2"/>
              </a:buClr>
              <a:buSzPct val="100000"/>
              <a:buFont typeface="Wingdings" pitchFamily="2" charset="2"/>
              <a:buChar char="§"/>
            </a:pPr>
            <a:r>
              <a:rPr lang="en-US" sz="1800" b="0" dirty="0" smtClean="0"/>
              <a:t>Text Box, Select, Check Box, Tables, Panels, Buttons, Tool Tips, UI Component grouping</a:t>
            </a:r>
          </a:p>
          <a:p>
            <a:pPr marL="180975" lvl="2" indent="-180975" defTabSz="714375" eaLnBrk="0" hangingPunct="0">
              <a:lnSpc>
                <a:spcPct val="90000"/>
              </a:lnSpc>
              <a:buClr>
                <a:schemeClr val="accent2"/>
              </a:buClr>
              <a:buSzPct val="100000"/>
              <a:buFont typeface="Wingdings" pitchFamily="2" charset="2"/>
              <a:buChar char="§"/>
            </a:pPr>
            <a:r>
              <a:rPr lang="en-US" sz="1800" b="0" dirty="0" smtClean="0"/>
              <a:t>Custom Rule Validation Supported.</a:t>
            </a:r>
          </a:p>
          <a:p>
            <a:pPr marL="180975" lvl="2" indent="-180975" defTabSz="714375" eaLnBrk="0" hangingPunct="0">
              <a:lnSpc>
                <a:spcPct val="90000"/>
              </a:lnSpc>
              <a:buClr>
                <a:schemeClr val="accent2"/>
              </a:buClr>
              <a:buSzPct val="100000"/>
              <a:buFont typeface="Wingdings" pitchFamily="2" charset="2"/>
              <a:buChar char="§"/>
            </a:pPr>
            <a:r>
              <a:rPr lang="en-US" sz="1800" b="0" dirty="0" smtClean="0"/>
              <a:t>JSON Data Model Base-Line Completed</a:t>
            </a:r>
          </a:p>
          <a:p>
            <a:pPr marL="180975" lvl="2" indent="-180975" defTabSz="714375" eaLnBrk="0" hangingPunct="0">
              <a:lnSpc>
                <a:spcPct val="90000"/>
              </a:lnSpc>
              <a:buClr>
                <a:schemeClr val="accent2"/>
              </a:buClr>
              <a:buSzPct val="100000"/>
              <a:buFont typeface="Wingdings" pitchFamily="2" charset="2"/>
              <a:buChar char="§"/>
            </a:pPr>
            <a:r>
              <a:rPr lang="en-US" sz="1800" b="0" dirty="0" smtClean="0"/>
              <a:t>Sand-box environment created for rapid prototyping and business rule simulation.</a:t>
            </a:r>
          </a:p>
          <a:p>
            <a:pPr marL="180975" lvl="2" indent="-180975" defTabSz="714375" eaLnBrk="0" hangingPunct="0">
              <a:lnSpc>
                <a:spcPct val="90000"/>
              </a:lnSpc>
              <a:buClr>
                <a:schemeClr val="accent2"/>
              </a:buClr>
              <a:buSzPct val="100000"/>
              <a:buFont typeface="Wingdings" pitchFamily="2" charset="2"/>
              <a:buChar char="§"/>
            </a:pPr>
            <a:r>
              <a:rPr lang="en-US" sz="1800" b="0" dirty="0" smtClean="0"/>
              <a:t>Commenced integration discussions with VVB, </a:t>
            </a:r>
            <a:r>
              <a:rPr lang="en-US" sz="1800" b="0" dirty="0" err="1" smtClean="0"/>
              <a:t>Anira</a:t>
            </a:r>
            <a:r>
              <a:rPr lang="en-US" sz="1800" b="0" dirty="0" smtClean="0"/>
              <a:t> and Trinity.</a:t>
            </a:r>
          </a:p>
        </p:txBody>
      </p:sp>
      <p:sp>
        <p:nvSpPr>
          <p:cNvPr id="8" name="TextBox 7"/>
          <p:cNvSpPr txBox="1"/>
          <p:nvPr/>
        </p:nvSpPr>
        <p:spPr>
          <a:xfrm>
            <a:off x="387923" y="3726937"/>
            <a:ext cx="3837709" cy="400110"/>
          </a:xfrm>
          <a:prstGeom prst="rect">
            <a:avLst/>
          </a:prstGeom>
          <a:noFill/>
        </p:spPr>
        <p:txBody>
          <a:bodyPr wrap="square" rtlCol="0">
            <a:spAutoFit/>
          </a:bodyPr>
          <a:lstStyle/>
          <a:p>
            <a:r>
              <a:rPr lang="en-US" sz="2000" b="1" dirty="0" smtClean="0">
                <a:solidFill>
                  <a:schemeClr val="tx1">
                    <a:lumMod val="75000"/>
                    <a:lumOff val="25000"/>
                  </a:schemeClr>
                </a:solidFill>
              </a:rPr>
              <a:t>Next Steps</a:t>
            </a:r>
          </a:p>
        </p:txBody>
      </p:sp>
      <p:sp>
        <p:nvSpPr>
          <p:cNvPr id="10" name="Rectangle 3"/>
          <p:cNvSpPr txBox="1">
            <a:spLocks noChangeArrowheads="1"/>
          </p:cNvSpPr>
          <p:nvPr>
            <p:custDataLst>
              <p:tags r:id="rId2"/>
            </p:custDataLst>
          </p:nvPr>
        </p:nvSpPr>
        <p:spPr bwMode="auto">
          <a:xfrm>
            <a:off x="526473" y="4251875"/>
            <a:ext cx="8631382" cy="1246495"/>
          </a:xfrm>
          <a:prstGeom prst="rect">
            <a:avLst/>
          </a:prstGeom>
          <a:noFill/>
          <a:ln w="9525">
            <a:noFill/>
            <a:miter lim="800000"/>
            <a:headEnd/>
            <a:tailEnd/>
          </a:ln>
        </p:spPr>
        <p:txBody>
          <a:bodyPr wrap="square" lIns="90000" tIns="0" bIns="0" anchor="ctr">
            <a:spAutoFit/>
          </a:bodyPr>
          <a:lstStyle/>
          <a:p>
            <a:pPr marL="180975" lvl="2" indent="-180975" defTabSz="714375" eaLnBrk="0" hangingPunct="0">
              <a:lnSpc>
                <a:spcPct val="90000"/>
              </a:lnSpc>
              <a:buClr>
                <a:schemeClr val="accent2"/>
              </a:buClr>
              <a:buSzPct val="100000"/>
              <a:buFont typeface="Wingdings" pitchFamily="2" charset="2"/>
              <a:buChar char="§"/>
            </a:pPr>
            <a:r>
              <a:rPr lang="en-US" sz="1800" dirty="0" smtClean="0">
                <a:solidFill>
                  <a:schemeClr val="accent5"/>
                </a:solidFill>
              </a:rPr>
              <a:t>Enhance/Evolve</a:t>
            </a:r>
            <a:r>
              <a:rPr lang="en-US" sz="1800" b="0" dirty="0" smtClean="0"/>
              <a:t> Dynamic UI to support (based on business specific needs) additional</a:t>
            </a:r>
          </a:p>
          <a:p>
            <a:pPr marL="638175" lvl="3" indent="-180975" defTabSz="714375" eaLnBrk="0" hangingPunct="0">
              <a:lnSpc>
                <a:spcPct val="90000"/>
              </a:lnSpc>
              <a:buClr>
                <a:schemeClr val="accent2"/>
              </a:buClr>
              <a:buSzPct val="100000"/>
              <a:buFont typeface="Wingdings" pitchFamily="2" charset="2"/>
              <a:buChar char="§"/>
            </a:pPr>
            <a:r>
              <a:rPr lang="en-US" sz="1800" b="0" dirty="0" smtClean="0"/>
              <a:t>Complex UI Patterns</a:t>
            </a:r>
          </a:p>
          <a:p>
            <a:pPr marL="638175" lvl="3" indent="-180975" defTabSz="714375" eaLnBrk="0" hangingPunct="0">
              <a:lnSpc>
                <a:spcPct val="90000"/>
              </a:lnSpc>
              <a:buClr>
                <a:schemeClr val="accent2"/>
              </a:buClr>
              <a:buSzPct val="100000"/>
              <a:buFont typeface="Wingdings" pitchFamily="2" charset="2"/>
              <a:buChar char="§"/>
            </a:pPr>
            <a:r>
              <a:rPr lang="en-US" sz="1800" b="0" dirty="0" smtClean="0"/>
              <a:t>Complex Business Rules</a:t>
            </a:r>
          </a:p>
          <a:p>
            <a:pPr marL="180975" lvl="2" indent="-180975" defTabSz="714375" eaLnBrk="0" hangingPunct="0">
              <a:lnSpc>
                <a:spcPct val="90000"/>
              </a:lnSpc>
              <a:buClr>
                <a:schemeClr val="accent2"/>
              </a:buClr>
              <a:buSzPct val="100000"/>
              <a:buFont typeface="Wingdings" pitchFamily="2" charset="2"/>
              <a:buChar char="§"/>
            </a:pPr>
            <a:r>
              <a:rPr lang="en-US" sz="1800" dirty="0" smtClean="0">
                <a:solidFill>
                  <a:schemeClr val="accent5"/>
                </a:solidFill>
              </a:rPr>
              <a:t>Integrate</a:t>
            </a:r>
            <a:r>
              <a:rPr lang="en-US" sz="1800" b="0" dirty="0" smtClean="0"/>
              <a:t> additional products and applications using Dynamic UI</a:t>
            </a:r>
          </a:p>
        </p:txBody>
      </p:sp>
      <p:sp>
        <p:nvSpPr>
          <p:cNvPr id="11" name="Rounded Rectangle 10"/>
          <p:cNvSpPr/>
          <p:nvPr>
            <p:custDataLst>
              <p:tags r:id="rId3"/>
            </p:custDataLst>
          </p:nvPr>
        </p:nvSpPr>
        <p:spPr>
          <a:xfrm>
            <a:off x="436736" y="5546504"/>
            <a:ext cx="9144000" cy="724810"/>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r>
              <a:rPr lang="en-US" sz="1600" b="1" i="1" dirty="0" smtClean="0">
                <a:solidFill>
                  <a:schemeClr val="bg1"/>
                </a:solidFill>
              </a:rPr>
              <a:t>We believe with wider adoption, this is now ready for PRIME TIME</a:t>
            </a:r>
            <a:endParaRPr lang="en-US" sz="1600" i="1" dirty="0">
              <a:solidFill>
                <a:schemeClr val="bg1"/>
              </a:solidFill>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txBox="1">
            <a:spLocks noChangeArrowheads="1"/>
          </p:cNvSpPr>
          <p:nvPr/>
        </p:nvSpPr>
        <p:spPr>
          <a:xfrm>
            <a:off x="-1219" y="65317"/>
            <a:ext cx="9489210" cy="739189"/>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noAutofit/>
          </a:bodyPr>
          <a:lstStyle/>
          <a:p>
            <a:endParaRPr lang="en-US" sz="1600" dirty="0"/>
          </a:p>
        </p:txBody>
      </p:sp>
      <p:sp>
        <p:nvSpPr>
          <p:cNvPr id="31" name="Rectangle 69"/>
          <p:cNvSpPr>
            <a:spLocks noGrp="1" noChangeArrowheads="1"/>
          </p:cNvSpPr>
          <p:nvPr>
            <p:ph type="title"/>
          </p:nvPr>
        </p:nvSpPr>
        <p:spPr>
          <a:xfrm>
            <a:off x="4" y="189039"/>
            <a:ext cx="9559287" cy="822960"/>
          </a:xfrm>
        </p:spPr>
        <p:txBody>
          <a:bodyPr/>
          <a:lstStyle/>
          <a:p>
            <a:r>
              <a:rPr lang="en-US" sz="2400" b="1" dirty="0" smtClean="0"/>
              <a:t>Project Spotlight : </a:t>
            </a:r>
            <a:r>
              <a:rPr lang="en-US" sz="2400" dirty="0" smtClean="0"/>
              <a:t>Sales Express</a:t>
            </a:r>
            <a:br>
              <a:rPr lang="en-US" sz="2400" dirty="0" smtClean="0"/>
            </a:br>
            <a:endParaRPr lang="en-US" sz="2400" dirty="0"/>
          </a:p>
        </p:txBody>
      </p:sp>
      <p:sp>
        <p:nvSpPr>
          <p:cNvPr id="9" name="Rectangle 8"/>
          <p:cNvSpPr/>
          <p:nvPr/>
        </p:nvSpPr>
        <p:spPr>
          <a:xfrm>
            <a:off x="2808664" y="2967335"/>
            <a:ext cx="4288675"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2832"/>
            <a:ext cx="9575799" cy="1002135"/>
          </a:xfrm>
        </p:spPr>
        <p:txBody>
          <a:bodyPr/>
          <a:lstStyle/>
          <a:p>
            <a:r>
              <a:rPr lang="en-US" b="1" dirty="0" smtClean="0"/>
              <a:t>Project Spotlight : </a:t>
            </a:r>
            <a:r>
              <a:rPr lang="en-US" dirty="0" smtClean="0"/>
              <a:t>Sales Express</a:t>
            </a:r>
            <a:endParaRPr lang="en-US" dirty="0"/>
          </a:p>
        </p:txBody>
      </p:sp>
      <p:sp>
        <p:nvSpPr>
          <p:cNvPr id="7" name="TextBox 6"/>
          <p:cNvSpPr txBox="1"/>
          <p:nvPr/>
        </p:nvSpPr>
        <p:spPr>
          <a:xfrm>
            <a:off x="387926" y="1496291"/>
            <a:ext cx="9171709" cy="5016758"/>
          </a:xfrm>
          <a:prstGeom prst="rect">
            <a:avLst/>
          </a:prstGeom>
          <a:noFill/>
        </p:spPr>
        <p:txBody>
          <a:bodyPr wrap="square" rtlCol="0">
            <a:spAutoFit/>
          </a:bodyPr>
          <a:lstStyle/>
          <a:p>
            <a:r>
              <a:rPr lang="en-US" sz="3200" dirty="0" smtClean="0">
                <a:solidFill>
                  <a:schemeClr val="tx2">
                    <a:lumMod val="50000"/>
                  </a:schemeClr>
                </a:solidFill>
              </a:rPr>
              <a:t>Introduction</a:t>
            </a:r>
          </a:p>
          <a:p>
            <a:endParaRPr lang="en-US" sz="2400" dirty="0" smtClean="0">
              <a:solidFill>
                <a:schemeClr val="tx2">
                  <a:lumMod val="50000"/>
                </a:schemeClr>
              </a:solidFill>
            </a:endParaRPr>
          </a:p>
          <a:p>
            <a:pPr marL="342900" indent="-342900">
              <a:lnSpc>
                <a:spcPts val="3000"/>
              </a:lnSpc>
              <a:buFont typeface="+mj-lt"/>
              <a:buAutoNum type="arabicPeriod"/>
            </a:pPr>
            <a:r>
              <a:rPr lang="en-US" sz="2000" dirty="0" smtClean="0">
                <a:solidFill>
                  <a:schemeClr val="tx2">
                    <a:lumMod val="50000"/>
                  </a:schemeClr>
                </a:solidFill>
              </a:rPr>
              <a:t>The Sales Express Application is the AT&amp;T marketers portal developed to facilitate the process of  Sales and Marketing.</a:t>
            </a:r>
          </a:p>
          <a:p>
            <a:pPr marL="342900" indent="-342900">
              <a:lnSpc>
                <a:spcPts val="3000"/>
              </a:lnSpc>
              <a:buFont typeface="+mj-lt"/>
              <a:buAutoNum type="arabicPeriod"/>
            </a:pPr>
            <a:r>
              <a:rPr lang="en-US" sz="2000" dirty="0" smtClean="0">
                <a:solidFill>
                  <a:schemeClr val="tx2">
                    <a:lumMod val="50000"/>
                  </a:schemeClr>
                </a:solidFill>
              </a:rPr>
              <a:t>Sales Express is the </a:t>
            </a:r>
            <a:r>
              <a:rPr lang="en-US" sz="2000" dirty="0" err="1" smtClean="0">
                <a:solidFill>
                  <a:schemeClr val="tx2">
                    <a:lumMod val="50000"/>
                  </a:schemeClr>
                </a:solidFill>
              </a:rPr>
              <a:t>ios</a:t>
            </a:r>
            <a:r>
              <a:rPr lang="en-US" sz="2000" dirty="0" smtClean="0">
                <a:solidFill>
                  <a:schemeClr val="tx2">
                    <a:lumMod val="50000"/>
                  </a:schemeClr>
                </a:solidFill>
              </a:rPr>
              <a:t> </a:t>
            </a:r>
            <a:r>
              <a:rPr lang="en-US" sz="2000" dirty="0" err="1" smtClean="0">
                <a:solidFill>
                  <a:schemeClr val="tx2">
                    <a:lumMod val="50000"/>
                  </a:schemeClr>
                </a:solidFill>
              </a:rPr>
              <a:t>iPad</a:t>
            </a:r>
            <a:r>
              <a:rPr lang="en-US" sz="2000" dirty="0" smtClean="0">
                <a:solidFill>
                  <a:schemeClr val="tx2">
                    <a:lumMod val="50000"/>
                  </a:schemeClr>
                </a:solidFill>
              </a:rPr>
              <a:t> Mobile Application built on top of HTML5, CSS3, </a:t>
            </a:r>
            <a:r>
              <a:rPr lang="en-US" sz="2000" dirty="0" err="1" smtClean="0">
                <a:solidFill>
                  <a:schemeClr val="tx2">
                    <a:lumMod val="50000"/>
                  </a:schemeClr>
                </a:solidFill>
              </a:rPr>
              <a:t>Javascript</a:t>
            </a:r>
            <a:r>
              <a:rPr lang="en-US" sz="2000" dirty="0" smtClean="0">
                <a:solidFill>
                  <a:schemeClr val="tx2">
                    <a:lumMod val="50000"/>
                  </a:schemeClr>
                </a:solidFill>
              </a:rPr>
              <a:t>, </a:t>
            </a:r>
            <a:r>
              <a:rPr lang="en-US" sz="2000" dirty="0" err="1" smtClean="0">
                <a:solidFill>
                  <a:schemeClr val="tx2">
                    <a:lumMod val="50000"/>
                  </a:schemeClr>
                </a:solidFill>
              </a:rPr>
              <a:t>Jquery</a:t>
            </a:r>
            <a:r>
              <a:rPr lang="en-US" sz="2000" dirty="0" smtClean="0">
                <a:solidFill>
                  <a:schemeClr val="tx2">
                    <a:lumMod val="50000"/>
                  </a:schemeClr>
                </a:solidFill>
              </a:rPr>
              <a:t>, Java - Spring Framework and Siebel Rome.</a:t>
            </a:r>
          </a:p>
          <a:p>
            <a:pPr marL="342900" indent="-342900">
              <a:lnSpc>
                <a:spcPts val="3000"/>
              </a:lnSpc>
              <a:buFont typeface="+mj-lt"/>
              <a:buAutoNum type="arabicPeriod"/>
            </a:pPr>
            <a:r>
              <a:rPr lang="en-US" sz="2000" dirty="0" smtClean="0">
                <a:solidFill>
                  <a:schemeClr val="tx2">
                    <a:lumMod val="50000"/>
                  </a:schemeClr>
                </a:solidFill>
              </a:rPr>
              <a:t>Sales Express is the </a:t>
            </a:r>
            <a:r>
              <a:rPr lang="en-US" sz="2000" dirty="0" smtClean="0">
                <a:solidFill>
                  <a:schemeClr val="tx2">
                    <a:lumMod val="50000"/>
                  </a:schemeClr>
                </a:solidFill>
              </a:rPr>
              <a:t>Collaboration </a:t>
            </a:r>
            <a:r>
              <a:rPr lang="en-US" sz="2000" dirty="0" smtClean="0">
                <a:solidFill>
                  <a:schemeClr val="tx2">
                    <a:lumMod val="50000"/>
                  </a:schemeClr>
                </a:solidFill>
              </a:rPr>
              <a:t>project involving Capgemini, IBM, Tech </a:t>
            </a:r>
            <a:r>
              <a:rPr lang="en-US" sz="2000" dirty="0" err="1" smtClean="0">
                <a:solidFill>
                  <a:schemeClr val="tx2">
                    <a:lumMod val="50000"/>
                  </a:schemeClr>
                </a:solidFill>
              </a:rPr>
              <a:t>mahindra</a:t>
            </a:r>
            <a:r>
              <a:rPr lang="en-US" sz="2000" dirty="0" smtClean="0">
                <a:solidFill>
                  <a:schemeClr val="tx2">
                    <a:lumMod val="50000"/>
                  </a:schemeClr>
                </a:solidFill>
              </a:rPr>
              <a:t>, ATT.</a:t>
            </a:r>
          </a:p>
          <a:p>
            <a:pPr marL="342900" indent="-342900">
              <a:lnSpc>
                <a:spcPts val="3000"/>
              </a:lnSpc>
              <a:buFont typeface="+mj-lt"/>
              <a:buAutoNum type="arabicPeriod"/>
            </a:pPr>
            <a:r>
              <a:rPr lang="en-US" sz="2000" dirty="0" smtClean="0">
                <a:solidFill>
                  <a:schemeClr val="tx2">
                    <a:lumMod val="50000"/>
                  </a:schemeClr>
                </a:solidFill>
              </a:rPr>
              <a:t>We Capgemini has currently </a:t>
            </a:r>
            <a:r>
              <a:rPr lang="en-US" sz="2000" dirty="0" smtClean="0">
                <a:solidFill>
                  <a:schemeClr val="tx2">
                    <a:lumMod val="50000"/>
                  </a:schemeClr>
                </a:solidFill>
              </a:rPr>
              <a:t>transited </a:t>
            </a:r>
            <a:r>
              <a:rPr lang="en-US" sz="2000" dirty="0" smtClean="0">
                <a:solidFill>
                  <a:schemeClr val="tx2">
                    <a:lumMod val="50000"/>
                  </a:schemeClr>
                </a:solidFill>
              </a:rPr>
              <a:t>Sales Express from static </a:t>
            </a:r>
            <a:r>
              <a:rPr lang="en-US" sz="2000" dirty="0" err="1" smtClean="0">
                <a:solidFill>
                  <a:schemeClr val="tx2">
                    <a:lumMod val="50000"/>
                  </a:schemeClr>
                </a:solidFill>
              </a:rPr>
              <a:t>ios</a:t>
            </a:r>
            <a:r>
              <a:rPr lang="en-US" sz="2000" dirty="0" smtClean="0">
                <a:solidFill>
                  <a:schemeClr val="tx2">
                    <a:lumMod val="50000"/>
                  </a:schemeClr>
                </a:solidFill>
              </a:rPr>
              <a:t> </a:t>
            </a:r>
            <a:r>
              <a:rPr lang="en-US" sz="2000" dirty="0" err="1" smtClean="0">
                <a:solidFill>
                  <a:schemeClr val="tx2">
                    <a:lumMod val="50000"/>
                  </a:schemeClr>
                </a:solidFill>
              </a:rPr>
              <a:t>iPad</a:t>
            </a:r>
            <a:r>
              <a:rPr lang="en-US" sz="2000" dirty="0" smtClean="0">
                <a:solidFill>
                  <a:schemeClr val="tx2">
                    <a:lumMod val="50000"/>
                  </a:schemeClr>
                </a:solidFill>
              </a:rPr>
              <a:t> Mobile Application to the Dynamic Hybrid Mobile Application to be rendered across multiple platforms from Desktop(Web App on Major browsers) to </a:t>
            </a:r>
            <a:r>
              <a:rPr lang="en-US" sz="2000" dirty="0" err="1" smtClean="0">
                <a:solidFill>
                  <a:schemeClr val="tx2">
                    <a:lumMod val="50000"/>
                  </a:schemeClr>
                </a:solidFill>
              </a:rPr>
              <a:t>iPad</a:t>
            </a:r>
            <a:r>
              <a:rPr lang="en-US" sz="2000" dirty="0" smtClean="0">
                <a:solidFill>
                  <a:schemeClr val="tx2">
                    <a:lumMod val="50000"/>
                  </a:schemeClr>
                </a:solidFill>
              </a:rPr>
              <a:t> to Mobile.</a:t>
            </a:r>
          </a:p>
          <a:p>
            <a:endParaRPr lang="en-US" sz="1400" dirty="0" err="1" smtClean="0">
              <a:solidFill>
                <a:schemeClr val="tx2">
                  <a:lumMod val="50000"/>
                </a:schemeClr>
              </a:solidFill>
            </a:endParaRPr>
          </a:p>
        </p:txBody>
      </p:sp>
    </p:spTree>
    <p:extLst>
      <p:ext uri="{BB962C8B-B14F-4D97-AF65-F5344CB8AC3E}">
        <p14:creationId xmlns:p14="http://schemas.microsoft.com/office/powerpoint/2010/main" xmlns="" val="205881186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2832"/>
            <a:ext cx="9575799" cy="1002135"/>
          </a:xfrm>
        </p:spPr>
        <p:txBody>
          <a:bodyPr/>
          <a:lstStyle/>
          <a:p>
            <a:r>
              <a:rPr lang="en-US" b="1" dirty="0" smtClean="0"/>
              <a:t>Project Spotlight : </a:t>
            </a:r>
            <a:r>
              <a:rPr lang="en-US" dirty="0" smtClean="0"/>
              <a:t>Sales Express</a:t>
            </a:r>
            <a:endParaRPr lang="en-US" dirty="0"/>
          </a:p>
        </p:txBody>
      </p:sp>
      <p:graphicFrame>
        <p:nvGraphicFramePr>
          <p:cNvPr id="6" name="Diagram 5"/>
          <p:cNvGraphicFramePr/>
          <p:nvPr/>
        </p:nvGraphicFramePr>
        <p:xfrm>
          <a:off x="1108363" y="1288473"/>
          <a:ext cx="7980219" cy="4378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0588118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1">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2832"/>
            <a:ext cx="9575799" cy="1002135"/>
          </a:xfrm>
        </p:spPr>
        <p:txBody>
          <a:bodyPr/>
          <a:lstStyle/>
          <a:p>
            <a:r>
              <a:rPr lang="en-US" b="1" dirty="0" smtClean="0"/>
              <a:t>Project Spotlight : </a:t>
            </a:r>
            <a:r>
              <a:rPr lang="en-US" dirty="0" smtClean="0"/>
              <a:t>Sales Express</a:t>
            </a:r>
            <a:endParaRPr lang="en-US" dirty="0"/>
          </a:p>
        </p:txBody>
      </p:sp>
      <p:pic>
        <p:nvPicPr>
          <p:cNvPr id="415746" name="Picture 2" descr="D:\Users\tkannan\Desktop\PPT-Creation\native-v-hybrid.png"/>
          <p:cNvPicPr>
            <a:picLocks noChangeAspect="1" noChangeArrowheads="1"/>
          </p:cNvPicPr>
          <p:nvPr/>
        </p:nvPicPr>
        <p:blipFill>
          <a:blip r:embed="rId3" cstate="print"/>
          <a:srcRect/>
          <a:stretch>
            <a:fillRect/>
          </a:stretch>
        </p:blipFill>
        <p:spPr bwMode="auto">
          <a:xfrm>
            <a:off x="762000" y="1173409"/>
            <a:ext cx="7910945" cy="5065483"/>
          </a:xfrm>
          <a:prstGeom prst="rect">
            <a:avLst/>
          </a:prstGeom>
          <a:noFill/>
        </p:spPr>
      </p:pic>
    </p:spTree>
    <p:extLst>
      <p:ext uri="{BB962C8B-B14F-4D97-AF65-F5344CB8AC3E}">
        <p14:creationId xmlns:p14="http://schemas.microsoft.com/office/powerpoint/2010/main" xmlns="" val="205881186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2832"/>
            <a:ext cx="9575799" cy="1002135"/>
          </a:xfrm>
        </p:spPr>
        <p:txBody>
          <a:bodyPr/>
          <a:lstStyle/>
          <a:p>
            <a:r>
              <a:rPr lang="en-US" b="1" dirty="0" smtClean="0"/>
              <a:t>Project Spotlight : </a:t>
            </a:r>
            <a:r>
              <a:rPr lang="en-US" dirty="0" smtClean="0"/>
              <a:t>Sales Express</a:t>
            </a:r>
            <a:endParaRPr lang="en-US" dirty="0"/>
          </a:p>
        </p:txBody>
      </p:sp>
      <p:sp>
        <p:nvSpPr>
          <p:cNvPr id="8" name="TextBox 7"/>
          <p:cNvSpPr txBox="1"/>
          <p:nvPr/>
        </p:nvSpPr>
        <p:spPr>
          <a:xfrm>
            <a:off x="346363" y="1371601"/>
            <a:ext cx="8312727" cy="523220"/>
          </a:xfrm>
          <a:prstGeom prst="rect">
            <a:avLst/>
          </a:prstGeom>
          <a:noFill/>
        </p:spPr>
        <p:txBody>
          <a:bodyPr wrap="square" rtlCol="0">
            <a:spAutoFit/>
          </a:bodyPr>
          <a:lstStyle/>
          <a:p>
            <a:r>
              <a:rPr lang="en-US" sz="2800" b="1" dirty="0" smtClean="0">
                <a:solidFill>
                  <a:schemeClr val="tx1">
                    <a:lumMod val="75000"/>
                    <a:lumOff val="25000"/>
                  </a:schemeClr>
                </a:solidFill>
              </a:rPr>
              <a:t>Hybrid Mobile Apps General Architecture</a:t>
            </a:r>
          </a:p>
        </p:txBody>
      </p:sp>
      <p:pic>
        <p:nvPicPr>
          <p:cNvPr id="414722" name="Picture 2" descr="D:\Users\tkannan\Desktop\PPT-Creation\hybrid.jpg"/>
          <p:cNvPicPr>
            <a:picLocks noGrp="1" noChangeAspect="1" noChangeArrowheads="1"/>
          </p:cNvPicPr>
          <p:nvPr>
            <p:ph idx="1"/>
          </p:nvPr>
        </p:nvPicPr>
        <p:blipFill>
          <a:blip r:embed="rId3" cstate="print"/>
          <a:srcRect/>
          <a:stretch>
            <a:fillRect/>
          </a:stretch>
        </p:blipFill>
        <p:spPr bwMode="auto">
          <a:xfrm>
            <a:off x="748145" y="2036619"/>
            <a:ext cx="7813964" cy="4231940"/>
          </a:xfrm>
          <a:prstGeom prst="rect">
            <a:avLst/>
          </a:prstGeom>
          <a:noFill/>
        </p:spPr>
      </p:pic>
    </p:spTree>
    <p:extLst>
      <p:ext uri="{BB962C8B-B14F-4D97-AF65-F5344CB8AC3E}">
        <p14:creationId xmlns:p14="http://schemas.microsoft.com/office/powerpoint/2010/main" xmlns="" val="205881186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7309" y="1302328"/>
            <a:ext cx="9088581" cy="461665"/>
          </a:xfrm>
          <a:prstGeom prst="rect">
            <a:avLst/>
          </a:prstGeom>
          <a:noFill/>
        </p:spPr>
        <p:txBody>
          <a:bodyPr wrap="square" rtlCol="0">
            <a:spAutoFit/>
          </a:bodyPr>
          <a:lstStyle/>
          <a:p>
            <a:r>
              <a:rPr lang="en-US" sz="2400" b="1" dirty="0" smtClean="0">
                <a:solidFill>
                  <a:schemeClr val="tx1">
                    <a:lumMod val="75000"/>
                    <a:lumOff val="25000"/>
                  </a:schemeClr>
                </a:solidFill>
              </a:rPr>
              <a:t>                           Sales Express Architecture                     </a:t>
            </a:r>
          </a:p>
        </p:txBody>
      </p:sp>
      <p:sp>
        <p:nvSpPr>
          <p:cNvPr id="30" name="Title 29"/>
          <p:cNvSpPr>
            <a:spLocks noGrp="1"/>
          </p:cNvSpPr>
          <p:nvPr>
            <p:ph type="title"/>
          </p:nvPr>
        </p:nvSpPr>
        <p:spPr/>
        <p:txBody>
          <a:bodyPr/>
          <a:lstStyle/>
          <a:p>
            <a:endParaRPr lang="en-US" dirty="0"/>
          </a:p>
        </p:txBody>
      </p:sp>
      <p:grpSp>
        <p:nvGrpSpPr>
          <p:cNvPr id="36" name="Group 81"/>
          <p:cNvGrpSpPr/>
          <p:nvPr/>
        </p:nvGrpSpPr>
        <p:grpSpPr>
          <a:xfrm>
            <a:off x="476363" y="1773382"/>
            <a:ext cx="8917020" cy="4530436"/>
            <a:chOff x="476363" y="1962725"/>
            <a:chExt cx="7063989" cy="3944477"/>
          </a:xfrm>
        </p:grpSpPr>
        <p:sp>
          <p:nvSpPr>
            <p:cNvPr id="37" name="Rounded Rectangle 36"/>
            <p:cNvSpPr/>
            <p:nvPr/>
          </p:nvSpPr>
          <p:spPr>
            <a:xfrm>
              <a:off x="2149158" y="2164545"/>
              <a:ext cx="2954641" cy="2846185"/>
            </a:xfrm>
            <a:prstGeom prst="roundRect">
              <a:avLst>
                <a:gd name="adj" fmla="val 9853"/>
              </a:avLst>
            </a:prstGeom>
            <a:ln/>
          </p:spPr>
          <p:style>
            <a:lnRef idx="2">
              <a:schemeClr val="dk1"/>
            </a:lnRef>
            <a:fillRef idx="1">
              <a:schemeClr val="lt1"/>
            </a:fillRef>
            <a:effectRef idx="0">
              <a:schemeClr val="dk1"/>
            </a:effectRef>
            <a:fontRef idx="minor">
              <a:schemeClr val="dk1"/>
            </a:fontRef>
          </p:style>
          <p:txBody>
            <a:bodyPr lIns="45720" rIns="27432" rtlCol="0" anchor="t" anchorCtr="0"/>
            <a:lstStyle/>
            <a:p>
              <a:pPr algn="ctr"/>
              <a:endParaRPr lang="en-US" sz="1050" dirty="0">
                <a:solidFill>
                  <a:schemeClr val="tx1"/>
                </a:solidFill>
                <a:cs typeface="Arial" pitchFamily="34" charset="0"/>
              </a:endParaRPr>
            </a:p>
          </p:txBody>
        </p:sp>
        <p:sp>
          <p:nvSpPr>
            <p:cNvPr id="38" name="Rounded Rectangle 37"/>
            <p:cNvSpPr/>
            <p:nvPr/>
          </p:nvSpPr>
          <p:spPr>
            <a:xfrm>
              <a:off x="2546519" y="2265678"/>
              <a:ext cx="2162164" cy="798428"/>
            </a:xfrm>
            <a:prstGeom prst="roundRect">
              <a:avLst>
                <a:gd name="adj" fmla="val 9847"/>
              </a:avLst>
            </a:prstGeom>
            <a:ln/>
          </p:spPr>
          <p:style>
            <a:lnRef idx="2">
              <a:schemeClr val="accent5">
                <a:shade val="50000"/>
              </a:schemeClr>
            </a:lnRef>
            <a:fillRef idx="1">
              <a:schemeClr val="accent5"/>
            </a:fillRef>
            <a:effectRef idx="0">
              <a:schemeClr val="accent5"/>
            </a:effectRef>
            <a:fontRef idx="minor">
              <a:schemeClr val="lt1"/>
            </a:fontRef>
          </p:style>
          <p:txBody>
            <a:bodyPr lIns="45720" tIns="27432" rIns="27432" rtlCol="0" anchor="t" anchorCtr="0"/>
            <a:lstStyle/>
            <a:p>
              <a:pPr algn="ctr"/>
              <a:r>
                <a:rPr lang="en-US" sz="1100" dirty="0" smtClean="0">
                  <a:solidFill>
                    <a:schemeClr val="bg1"/>
                  </a:solidFill>
                  <a:cs typeface="Arial" pitchFamily="34" charset="0"/>
                </a:rPr>
                <a:t>UI Layer </a:t>
              </a:r>
              <a:endParaRPr lang="en-US" sz="1100" dirty="0">
                <a:solidFill>
                  <a:schemeClr val="bg1"/>
                </a:solidFill>
                <a:cs typeface="Arial" pitchFamily="34" charset="0"/>
              </a:endParaRPr>
            </a:p>
          </p:txBody>
        </p:sp>
        <p:sp>
          <p:nvSpPr>
            <p:cNvPr id="41" name="Rounded Rectangle 40"/>
            <p:cNvSpPr/>
            <p:nvPr/>
          </p:nvSpPr>
          <p:spPr>
            <a:xfrm>
              <a:off x="2258979" y="4241694"/>
              <a:ext cx="1363134" cy="544464"/>
            </a:xfrm>
            <a:prstGeom prst="roundRect">
              <a:avLst>
                <a:gd name="adj" fmla="val 9847"/>
              </a:avLst>
            </a:prstGeom>
            <a:ln/>
          </p:spPr>
          <p:style>
            <a:lnRef idx="2">
              <a:schemeClr val="accent5">
                <a:shade val="50000"/>
              </a:schemeClr>
            </a:lnRef>
            <a:fillRef idx="1">
              <a:schemeClr val="accent5"/>
            </a:fillRef>
            <a:effectRef idx="0">
              <a:schemeClr val="accent5"/>
            </a:effectRef>
            <a:fontRef idx="minor">
              <a:schemeClr val="lt1"/>
            </a:fontRef>
          </p:style>
          <p:txBody>
            <a:bodyPr lIns="45720" tIns="27432" rIns="27432" rtlCol="0" anchor="t" anchorCtr="0"/>
            <a:lstStyle/>
            <a:p>
              <a:pPr algn="ctr"/>
              <a:r>
                <a:rPr lang="en-US" sz="1100" dirty="0" smtClean="0">
                  <a:solidFill>
                    <a:schemeClr val="bg1"/>
                  </a:solidFill>
                  <a:cs typeface="Arial" pitchFamily="34" charset="0"/>
                </a:rPr>
                <a:t>Database Access Layer </a:t>
              </a:r>
              <a:endParaRPr lang="en-US" sz="1100" dirty="0">
                <a:solidFill>
                  <a:schemeClr val="bg1"/>
                </a:solidFill>
                <a:cs typeface="Arial" pitchFamily="34" charset="0"/>
              </a:endParaRPr>
            </a:p>
          </p:txBody>
        </p:sp>
        <p:sp>
          <p:nvSpPr>
            <p:cNvPr id="44" name="Rectangle 43"/>
            <p:cNvSpPr/>
            <p:nvPr/>
          </p:nvSpPr>
          <p:spPr>
            <a:xfrm rot="16200000">
              <a:off x="75822" y="3739277"/>
              <a:ext cx="3192551" cy="365760"/>
            </a:xfrm>
            <a:prstGeom prst="rect">
              <a:avLst/>
            </a:prstGeom>
            <a:ln/>
          </p:spPr>
          <p:style>
            <a:lnRef idx="1">
              <a:schemeClr val="accent3"/>
            </a:lnRef>
            <a:fillRef idx="2">
              <a:schemeClr val="accent3"/>
            </a:fillRef>
            <a:effectRef idx="1">
              <a:schemeClr val="accent3"/>
            </a:effectRef>
            <a:fontRef idx="minor">
              <a:schemeClr val="dk1"/>
            </a:fontRef>
          </p:style>
          <p:txBody>
            <a:bodyPr lIns="27432" rIns="27432" rtlCol="0" anchor="ctr"/>
            <a:lstStyle/>
            <a:p>
              <a:pPr algn="ctr"/>
              <a:r>
                <a:rPr lang="en-US" sz="1200" dirty="0">
                  <a:solidFill>
                    <a:schemeClr val="tx1"/>
                  </a:solidFill>
                  <a:cs typeface="Arial" pitchFamily="34" charset="0"/>
                </a:rPr>
                <a:t>Security &amp; Load Balancer Layer</a:t>
              </a:r>
            </a:p>
          </p:txBody>
        </p:sp>
        <p:sp>
          <p:nvSpPr>
            <p:cNvPr id="45" name="Rectangle 44"/>
            <p:cNvSpPr/>
            <p:nvPr/>
          </p:nvSpPr>
          <p:spPr>
            <a:xfrm rot="16200000">
              <a:off x="3907905" y="3739277"/>
              <a:ext cx="3192551" cy="365760"/>
            </a:xfrm>
            <a:prstGeom prst="rect">
              <a:avLst/>
            </a:prstGeom>
            <a:ln/>
          </p:spPr>
          <p:style>
            <a:lnRef idx="1">
              <a:schemeClr val="accent3"/>
            </a:lnRef>
            <a:fillRef idx="2">
              <a:schemeClr val="accent3"/>
            </a:fillRef>
            <a:effectRef idx="1">
              <a:schemeClr val="accent3"/>
            </a:effectRef>
            <a:fontRef idx="minor">
              <a:schemeClr val="dk1"/>
            </a:fontRef>
          </p:style>
          <p:txBody>
            <a:bodyPr lIns="27432" rIns="27432" rtlCol="0" anchor="ctr"/>
            <a:lstStyle/>
            <a:p>
              <a:pPr algn="ctr"/>
              <a:r>
                <a:rPr lang="en-US" sz="1200" dirty="0">
                  <a:solidFill>
                    <a:schemeClr val="tx1"/>
                  </a:solidFill>
                  <a:cs typeface="Arial" pitchFamily="34" charset="0"/>
                </a:rPr>
                <a:t>Web Services / </a:t>
              </a:r>
              <a:r>
                <a:rPr lang="en-US" sz="1200" dirty="0" err="1" smtClean="0">
                  <a:solidFill>
                    <a:schemeClr val="tx1"/>
                  </a:solidFill>
                  <a:cs typeface="Arial" pitchFamily="34" charset="0"/>
                </a:rPr>
                <a:t>amind</a:t>
              </a:r>
              <a:r>
                <a:rPr lang="en-US" sz="1200" dirty="0" smtClean="0">
                  <a:solidFill>
                    <a:schemeClr val="tx1"/>
                  </a:solidFill>
                  <a:cs typeface="Arial" pitchFamily="34" charset="0"/>
                </a:rPr>
                <a:t>/ JSON REST service</a:t>
              </a:r>
              <a:endParaRPr lang="en-US" sz="1200" dirty="0">
                <a:solidFill>
                  <a:schemeClr val="tx1"/>
                </a:solidFill>
                <a:cs typeface="Arial" pitchFamily="34" charset="0"/>
              </a:endParaRPr>
            </a:p>
          </p:txBody>
        </p:sp>
        <p:sp>
          <p:nvSpPr>
            <p:cNvPr id="54" name="Rounded Rectangle 53"/>
            <p:cNvSpPr/>
            <p:nvPr/>
          </p:nvSpPr>
          <p:spPr>
            <a:xfrm>
              <a:off x="2100280" y="1962725"/>
              <a:ext cx="3651072" cy="3944477"/>
            </a:xfrm>
            <a:prstGeom prst="roundRect">
              <a:avLst>
                <a:gd name="adj" fmla="val 4421"/>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7" name="Rectangle 56"/>
            <p:cNvSpPr/>
            <p:nvPr/>
          </p:nvSpPr>
          <p:spPr>
            <a:xfrm>
              <a:off x="2907316" y="2496939"/>
              <a:ext cx="1445230" cy="251589"/>
            </a:xfrm>
            <a:prstGeom prst="rect">
              <a:avLst/>
            </a:prstGeom>
            <a:ln/>
          </p:spPr>
          <p:style>
            <a:lnRef idx="3">
              <a:schemeClr val="lt1"/>
            </a:lnRef>
            <a:fillRef idx="1">
              <a:schemeClr val="accent1"/>
            </a:fillRef>
            <a:effectRef idx="1">
              <a:schemeClr val="accent1"/>
            </a:effectRef>
            <a:fontRef idx="minor">
              <a:schemeClr val="lt1"/>
            </a:fontRef>
          </p:style>
          <p:txBody>
            <a:bodyPr lIns="27432" rIns="27432" rtlCol="0" anchor="ctr"/>
            <a:lstStyle/>
            <a:p>
              <a:pPr algn="ctr"/>
              <a:r>
                <a:rPr lang="en-US" sz="1000" b="1" dirty="0" smtClean="0">
                  <a:solidFill>
                    <a:schemeClr val="tx1"/>
                  </a:solidFill>
                  <a:cs typeface="Arial" pitchFamily="34" charset="0"/>
                </a:rPr>
                <a:t>UI Components</a:t>
              </a:r>
              <a:endParaRPr lang="en-US" sz="1000" b="1" dirty="0">
                <a:solidFill>
                  <a:schemeClr val="tx1"/>
                </a:solidFill>
                <a:cs typeface="Arial" pitchFamily="34" charset="0"/>
              </a:endParaRPr>
            </a:p>
          </p:txBody>
        </p:sp>
        <p:sp>
          <p:nvSpPr>
            <p:cNvPr id="62" name="Can 61"/>
            <p:cNvSpPr/>
            <p:nvPr/>
          </p:nvSpPr>
          <p:spPr>
            <a:xfrm>
              <a:off x="2418140" y="5147257"/>
              <a:ext cx="1153305" cy="655625"/>
            </a:xfrm>
            <a:prstGeom prst="can">
              <a:avLst/>
            </a:prstGeom>
            <a:ln/>
          </p:spPr>
          <p:style>
            <a:lnRef idx="1">
              <a:schemeClr val="accent5"/>
            </a:lnRef>
            <a:fillRef idx="3">
              <a:schemeClr val="accent5"/>
            </a:fillRef>
            <a:effectRef idx="2">
              <a:schemeClr val="accent5"/>
            </a:effectRef>
            <a:fontRef idx="minor">
              <a:schemeClr val="lt1"/>
            </a:fontRef>
          </p:style>
          <p:txBody>
            <a:bodyPr lIns="27432" rIns="27432" rtlCol="0" anchor="ctr"/>
            <a:lstStyle/>
            <a:p>
              <a:pPr algn="ctr"/>
              <a:r>
                <a:rPr lang="en-US" sz="1200" b="1" dirty="0" smtClean="0">
                  <a:solidFill>
                    <a:schemeClr val="bg1"/>
                  </a:solidFill>
                  <a:cs typeface="Arial" pitchFamily="34" charset="0"/>
                </a:rPr>
                <a:t>SE Transaction Database</a:t>
              </a:r>
              <a:endParaRPr lang="en-US" sz="1200" b="1" dirty="0">
                <a:solidFill>
                  <a:schemeClr val="bg1"/>
                </a:solidFill>
                <a:cs typeface="Arial" pitchFamily="34" charset="0"/>
              </a:endParaRPr>
            </a:p>
          </p:txBody>
        </p:sp>
        <p:sp>
          <p:nvSpPr>
            <p:cNvPr id="75" name="Rectangle 74"/>
            <p:cNvSpPr/>
            <p:nvPr/>
          </p:nvSpPr>
          <p:spPr>
            <a:xfrm>
              <a:off x="2436764" y="4467478"/>
              <a:ext cx="1130471" cy="257588"/>
            </a:xfrm>
            <a:prstGeom prst="rect">
              <a:avLst/>
            </a:prstGeom>
            <a:ln/>
          </p:spPr>
          <p:style>
            <a:lnRef idx="3">
              <a:schemeClr val="lt1"/>
            </a:lnRef>
            <a:fillRef idx="1">
              <a:schemeClr val="accent1"/>
            </a:fillRef>
            <a:effectRef idx="1">
              <a:schemeClr val="accent1"/>
            </a:effectRef>
            <a:fontRef idx="minor">
              <a:schemeClr val="lt1"/>
            </a:fontRef>
          </p:style>
          <p:txBody>
            <a:bodyPr lIns="27432" rIns="27432" rtlCol="0" anchor="ctr"/>
            <a:lstStyle/>
            <a:p>
              <a:pPr algn="ctr"/>
              <a:r>
                <a:rPr lang="en-US" sz="1000" b="1" dirty="0" smtClean="0">
                  <a:solidFill>
                    <a:schemeClr val="tx1"/>
                  </a:solidFill>
                  <a:cs typeface="Arial" pitchFamily="34" charset="0"/>
                </a:rPr>
                <a:t>DAO API (Hibernate)</a:t>
              </a:r>
              <a:endParaRPr lang="en-US" sz="1000" b="1" dirty="0">
                <a:solidFill>
                  <a:schemeClr val="tx1"/>
                </a:solidFill>
                <a:cs typeface="Arial" pitchFamily="34" charset="0"/>
              </a:endParaRPr>
            </a:p>
          </p:txBody>
        </p:sp>
        <p:sp>
          <p:nvSpPr>
            <p:cNvPr id="76" name="Left-Right Arrow 75"/>
            <p:cNvSpPr/>
            <p:nvPr/>
          </p:nvSpPr>
          <p:spPr>
            <a:xfrm rot="5400000" flipV="1">
              <a:off x="2720707" y="4995336"/>
              <a:ext cx="518691" cy="98779"/>
            </a:xfrm>
            <a:prstGeom prst="leftRightArrow">
              <a:avLst>
                <a:gd name="adj1" fmla="val 70390"/>
                <a:gd name="adj2" fmla="val 25787"/>
              </a:avLst>
            </a:prstGeom>
            <a:solidFill>
              <a:srgbClr val="CC3399"/>
            </a:solidFill>
            <a:ln w="12700">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b="1" dirty="0" smtClean="0">
                  <a:solidFill>
                    <a:schemeClr val="bg1"/>
                  </a:solidFill>
                  <a:cs typeface="Arial" pitchFamily="34" charset="0"/>
                </a:rPr>
                <a:t> </a:t>
              </a:r>
              <a:endParaRPr lang="en-US" sz="900" b="1" dirty="0">
                <a:solidFill>
                  <a:schemeClr val="bg1"/>
                </a:solidFill>
                <a:cs typeface="Arial" pitchFamily="34" charset="0"/>
              </a:endParaRPr>
            </a:p>
          </p:txBody>
        </p:sp>
        <p:sp>
          <p:nvSpPr>
            <p:cNvPr id="77" name="Left-Right Arrow 76"/>
            <p:cNvSpPr/>
            <p:nvPr/>
          </p:nvSpPr>
          <p:spPr>
            <a:xfrm>
              <a:off x="1192360" y="3819493"/>
              <a:ext cx="268835" cy="205328"/>
            </a:xfrm>
            <a:prstGeom prst="lef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8" name="Left-Right Arrow 77"/>
            <p:cNvSpPr/>
            <p:nvPr/>
          </p:nvSpPr>
          <p:spPr>
            <a:xfrm>
              <a:off x="1841017" y="3819493"/>
              <a:ext cx="268835" cy="205328"/>
            </a:xfrm>
            <a:prstGeom prst="lef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9" name="Left-Right Arrow 78"/>
            <p:cNvSpPr/>
            <p:nvPr/>
          </p:nvSpPr>
          <p:spPr>
            <a:xfrm>
              <a:off x="4840389" y="4365580"/>
              <a:ext cx="498102" cy="192289"/>
            </a:xfrm>
            <a:prstGeom prst="leftRightArrow">
              <a:avLst/>
            </a:prstGeom>
            <a:solidFill>
              <a:srgbClr val="CC3399"/>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80" name="Oval 79"/>
            <p:cNvSpPr/>
            <p:nvPr/>
          </p:nvSpPr>
          <p:spPr>
            <a:xfrm>
              <a:off x="476363" y="3569301"/>
              <a:ext cx="705712" cy="705712"/>
            </a:xfrm>
            <a:prstGeom prst="ellipse">
              <a:avLst/>
            </a:prstGeom>
            <a:ln/>
          </p:spPr>
          <p:style>
            <a:lnRef idx="1">
              <a:schemeClr val="accent5"/>
            </a:lnRef>
            <a:fillRef idx="3">
              <a:schemeClr val="accent5"/>
            </a:fillRef>
            <a:effectRef idx="2">
              <a:schemeClr val="accent5"/>
            </a:effectRef>
            <a:fontRef idx="minor">
              <a:schemeClr val="lt1"/>
            </a:fontRef>
          </p:style>
          <p:txBody>
            <a:bodyPr lIns="27432" rIns="27432" rtlCol="0" anchor="ctr"/>
            <a:lstStyle/>
            <a:p>
              <a:pPr algn="ctr"/>
              <a:endParaRPr lang="en-US" sz="1200" b="1" dirty="0">
                <a:cs typeface="Arial" pitchFamily="34" charset="0"/>
              </a:endParaRPr>
            </a:p>
          </p:txBody>
        </p:sp>
        <p:sp>
          <p:nvSpPr>
            <p:cNvPr id="81" name="Freeform 579"/>
            <p:cNvSpPr>
              <a:spLocks noEditPoints="1"/>
            </p:cNvSpPr>
            <p:nvPr/>
          </p:nvSpPr>
          <p:spPr bwMode="auto">
            <a:xfrm>
              <a:off x="689023" y="3723720"/>
              <a:ext cx="314325" cy="396875"/>
            </a:xfrm>
            <a:custGeom>
              <a:avLst/>
              <a:gdLst/>
              <a:ahLst/>
              <a:cxnLst>
                <a:cxn ang="0">
                  <a:pos x="94" y="83"/>
                </a:cxn>
                <a:cxn ang="0">
                  <a:pos x="97" y="97"/>
                </a:cxn>
                <a:cxn ang="0">
                  <a:pos x="84" y="124"/>
                </a:cxn>
                <a:cxn ang="0">
                  <a:pos x="103" y="135"/>
                </a:cxn>
                <a:cxn ang="0">
                  <a:pos x="66" y="70"/>
                </a:cxn>
                <a:cxn ang="0">
                  <a:pos x="73" y="68"/>
                </a:cxn>
                <a:cxn ang="0">
                  <a:pos x="94" y="83"/>
                </a:cxn>
                <a:cxn ang="0">
                  <a:pos x="103" y="135"/>
                </a:cxn>
                <a:cxn ang="0">
                  <a:pos x="122" y="199"/>
                </a:cxn>
                <a:cxn ang="0">
                  <a:pos x="54" y="204"/>
                </a:cxn>
                <a:cxn ang="0">
                  <a:pos x="50" y="95"/>
                </a:cxn>
                <a:cxn ang="0">
                  <a:pos x="49" y="97"/>
                </a:cxn>
                <a:cxn ang="0">
                  <a:pos x="63" y="124"/>
                </a:cxn>
                <a:cxn ang="0">
                  <a:pos x="25" y="199"/>
                </a:cxn>
                <a:cxn ang="0">
                  <a:pos x="50" y="95"/>
                </a:cxn>
                <a:cxn ang="0">
                  <a:pos x="66" y="70"/>
                </a:cxn>
                <a:cxn ang="0">
                  <a:pos x="94" y="83"/>
                </a:cxn>
                <a:cxn ang="0">
                  <a:pos x="113" y="69"/>
                </a:cxn>
                <a:cxn ang="0">
                  <a:pos x="102" y="48"/>
                </a:cxn>
                <a:cxn ang="0">
                  <a:pos x="122" y="24"/>
                </a:cxn>
                <a:cxn ang="0">
                  <a:pos x="141" y="48"/>
                </a:cxn>
                <a:cxn ang="0">
                  <a:pos x="131" y="69"/>
                </a:cxn>
                <a:cxn ang="0">
                  <a:pos x="162" y="131"/>
                </a:cxn>
                <a:cxn ang="0">
                  <a:pos x="103" y="135"/>
                </a:cxn>
                <a:cxn ang="0">
                  <a:pos x="50" y="95"/>
                </a:cxn>
                <a:cxn ang="0">
                  <a:pos x="20" y="95"/>
                </a:cxn>
                <a:cxn ang="0">
                  <a:pos x="66" y="70"/>
                </a:cxn>
                <a:cxn ang="0">
                  <a:pos x="41" y="39"/>
                </a:cxn>
                <a:cxn ang="0">
                  <a:pos x="51" y="20"/>
                </a:cxn>
                <a:cxn ang="0">
                  <a:pos x="34" y="0"/>
                </a:cxn>
                <a:cxn ang="0">
                  <a:pos x="17" y="20"/>
                </a:cxn>
                <a:cxn ang="0">
                  <a:pos x="26" y="39"/>
                </a:cxn>
                <a:cxn ang="0">
                  <a:pos x="0" y="92"/>
                </a:cxn>
              </a:cxnLst>
              <a:rect l="0" t="0" r="r" b="b"/>
              <a:pathLst>
                <a:path w="162" h="205">
                  <a:moveTo>
                    <a:pt x="94" y="83"/>
                  </a:moveTo>
                  <a:cubicBezTo>
                    <a:pt x="96" y="87"/>
                    <a:pt x="97" y="92"/>
                    <a:pt x="97" y="97"/>
                  </a:cubicBezTo>
                  <a:cubicBezTo>
                    <a:pt x="97" y="107"/>
                    <a:pt x="90" y="118"/>
                    <a:pt x="84" y="124"/>
                  </a:cubicBezTo>
                  <a:cubicBezTo>
                    <a:pt x="92" y="126"/>
                    <a:pt x="98" y="130"/>
                    <a:pt x="103" y="135"/>
                  </a:cubicBezTo>
                  <a:moveTo>
                    <a:pt x="66" y="70"/>
                  </a:moveTo>
                  <a:cubicBezTo>
                    <a:pt x="68" y="69"/>
                    <a:pt x="71" y="68"/>
                    <a:pt x="73" y="68"/>
                  </a:cubicBezTo>
                  <a:cubicBezTo>
                    <a:pt x="82" y="68"/>
                    <a:pt x="90" y="74"/>
                    <a:pt x="94" y="83"/>
                  </a:cubicBezTo>
                  <a:moveTo>
                    <a:pt x="103" y="135"/>
                  </a:moveTo>
                  <a:cubicBezTo>
                    <a:pt x="117" y="149"/>
                    <a:pt x="122" y="172"/>
                    <a:pt x="122" y="199"/>
                  </a:cubicBezTo>
                  <a:cubicBezTo>
                    <a:pt x="122" y="203"/>
                    <a:pt x="82" y="205"/>
                    <a:pt x="54" y="204"/>
                  </a:cubicBezTo>
                  <a:moveTo>
                    <a:pt x="50" y="95"/>
                  </a:moveTo>
                  <a:cubicBezTo>
                    <a:pt x="50" y="96"/>
                    <a:pt x="49" y="97"/>
                    <a:pt x="49" y="97"/>
                  </a:cubicBezTo>
                  <a:cubicBezTo>
                    <a:pt x="49" y="107"/>
                    <a:pt x="57" y="118"/>
                    <a:pt x="63" y="124"/>
                  </a:cubicBezTo>
                  <a:cubicBezTo>
                    <a:pt x="35" y="132"/>
                    <a:pt x="25" y="162"/>
                    <a:pt x="25" y="199"/>
                  </a:cubicBezTo>
                  <a:moveTo>
                    <a:pt x="50" y="95"/>
                  </a:moveTo>
                  <a:cubicBezTo>
                    <a:pt x="50" y="83"/>
                    <a:pt x="57" y="73"/>
                    <a:pt x="66" y="70"/>
                  </a:cubicBezTo>
                  <a:moveTo>
                    <a:pt x="94" y="83"/>
                  </a:moveTo>
                  <a:cubicBezTo>
                    <a:pt x="99" y="76"/>
                    <a:pt x="105" y="72"/>
                    <a:pt x="113" y="69"/>
                  </a:cubicBezTo>
                  <a:cubicBezTo>
                    <a:pt x="108" y="65"/>
                    <a:pt x="102" y="56"/>
                    <a:pt x="102" y="48"/>
                  </a:cubicBezTo>
                  <a:cubicBezTo>
                    <a:pt x="102" y="34"/>
                    <a:pt x="111" y="24"/>
                    <a:pt x="122" y="24"/>
                  </a:cubicBezTo>
                  <a:cubicBezTo>
                    <a:pt x="133" y="24"/>
                    <a:pt x="141" y="34"/>
                    <a:pt x="141" y="48"/>
                  </a:cubicBezTo>
                  <a:cubicBezTo>
                    <a:pt x="141" y="56"/>
                    <a:pt x="135" y="65"/>
                    <a:pt x="131" y="69"/>
                  </a:cubicBezTo>
                  <a:cubicBezTo>
                    <a:pt x="154" y="76"/>
                    <a:pt x="162" y="101"/>
                    <a:pt x="162" y="131"/>
                  </a:cubicBezTo>
                  <a:cubicBezTo>
                    <a:pt x="162" y="135"/>
                    <a:pt x="127" y="137"/>
                    <a:pt x="103" y="135"/>
                  </a:cubicBezTo>
                  <a:moveTo>
                    <a:pt x="50" y="95"/>
                  </a:moveTo>
                  <a:cubicBezTo>
                    <a:pt x="40" y="95"/>
                    <a:pt x="29" y="95"/>
                    <a:pt x="20" y="95"/>
                  </a:cubicBezTo>
                  <a:moveTo>
                    <a:pt x="66" y="70"/>
                  </a:moveTo>
                  <a:cubicBezTo>
                    <a:pt x="63" y="54"/>
                    <a:pt x="55" y="43"/>
                    <a:pt x="41" y="39"/>
                  </a:cubicBezTo>
                  <a:cubicBezTo>
                    <a:pt x="46" y="35"/>
                    <a:pt x="51" y="28"/>
                    <a:pt x="51" y="20"/>
                  </a:cubicBezTo>
                  <a:cubicBezTo>
                    <a:pt x="51" y="9"/>
                    <a:pt x="43" y="0"/>
                    <a:pt x="34" y="0"/>
                  </a:cubicBezTo>
                  <a:cubicBezTo>
                    <a:pt x="25" y="0"/>
                    <a:pt x="17" y="9"/>
                    <a:pt x="17" y="20"/>
                  </a:cubicBezTo>
                  <a:cubicBezTo>
                    <a:pt x="17" y="28"/>
                    <a:pt x="22" y="35"/>
                    <a:pt x="26" y="39"/>
                  </a:cubicBezTo>
                  <a:cubicBezTo>
                    <a:pt x="7" y="45"/>
                    <a:pt x="0" y="66"/>
                    <a:pt x="0" y="92"/>
                  </a:cubicBez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dirty="0">
                <a:latin typeface="Arial" pitchFamily="34" charset="0"/>
                <a:cs typeface="Arial" pitchFamily="34" charset="0"/>
              </a:endParaRPr>
            </a:p>
          </p:txBody>
        </p:sp>
        <p:sp>
          <p:nvSpPr>
            <p:cNvPr id="82" name="Rectangle 81"/>
            <p:cNvSpPr/>
            <p:nvPr/>
          </p:nvSpPr>
          <p:spPr>
            <a:xfrm>
              <a:off x="6327360" y="2560971"/>
              <a:ext cx="1212992" cy="371762"/>
            </a:xfrm>
            <a:prstGeom prst="rect">
              <a:avLst/>
            </a:prstGeom>
            <a:ln/>
          </p:spPr>
          <p:style>
            <a:lnRef idx="1">
              <a:schemeClr val="accent6"/>
            </a:lnRef>
            <a:fillRef idx="2">
              <a:schemeClr val="accent6"/>
            </a:fillRef>
            <a:effectRef idx="1">
              <a:schemeClr val="accent6"/>
            </a:effectRef>
            <a:fontRef idx="minor">
              <a:schemeClr val="dk1"/>
            </a:fontRef>
          </p:style>
          <p:txBody>
            <a:bodyPr lIns="27432" rIns="27432" rtlCol="0" anchor="ctr"/>
            <a:lstStyle/>
            <a:p>
              <a:pPr algn="ctr"/>
              <a:r>
                <a:rPr lang="en-US" sz="1100" b="1" dirty="0" smtClean="0">
                  <a:cs typeface="Arial" pitchFamily="34" charset="0"/>
                </a:rPr>
                <a:t>Rome / Siebel IO</a:t>
              </a:r>
              <a:endParaRPr lang="en-US" sz="1100" b="1" dirty="0">
                <a:cs typeface="Arial" pitchFamily="34" charset="0"/>
              </a:endParaRPr>
            </a:p>
          </p:txBody>
        </p:sp>
        <p:sp>
          <p:nvSpPr>
            <p:cNvPr id="89" name="Left-Right Arrow 88"/>
            <p:cNvSpPr/>
            <p:nvPr/>
          </p:nvSpPr>
          <p:spPr>
            <a:xfrm>
              <a:off x="5696474" y="2621837"/>
              <a:ext cx="614627" cy="221467"/>
            </a:xfrm>
            <a:prstGeom prst="leftRightArrow">
              <a:avLst>
                <a:gd name="adj1" fmla="val 68190"/>
                <a:gd name="adj2" fmla="val 37267"/>
              </a:avLst>
            </a:prstGeom>
            <a:ln/>
          </p:spPr>
          <p:style>
            <a:lnRef idx="1">
              <a:schemeClr val="accent3"/>
            </a:lnRef>
            <a:fillRef idx="2">
              <a:schemeClr val="accent3"/>
            </a:fillRef>
            <a:effectRef idx="1">
              <a:schemeClr val="accent3"/>
            </a:effectRef>
            <a:fontRef idx="minor">
              <a:schemeClr val="dk1"/>
            </a:fontRef>
          </p:style>
          <p:txBody>
            <a:bodyPr lIns="27432" rIns="27432" rtlCol="0" anchor="ctr"/>
            <a:lstStyle/>
            <a:p>
              <a:pPr algn="ctr"/>
              <a:endParaRPr lang="en-US" sz="800" dirty="0">
                <a:solidFill>
                  <a:schemeClr val="bg1"/>
                </a:solidFill>
                <a:cs typeface="Arial" pitchFamily="34" charset="0"/>
              </a:endParaRPr>
            </a:p>
          </p:txBody>
        </p:sp>
      </p:grpSp>
      <p:sp>
        <p:nvSpPr>
          <p:cNvPr id="96" name="TextBox 95"/>
          <p:cNvSpPr txBox="1"/>
          <p:nvPr/>
        </p:nvSpPr>
        <p:spPr>
          <a:xfrm>
            <a:off x="3172691" y="1773377"/>
            <a:ext cx="1967345" cy="261610"/>
          </a:xfrm>
          <a:prstGeom prst="rect">
            <a:avLst/>
          </a:prstGeom>
          <a:noFill/>
        </p:spPr>
        <p:txBody>
          <a:bodyPr wrap="square" rtlCol="0">
            <a:spAutoFit/>
          </a:bodyPr>
          <a:lstStyle/>
          <a:p>
            <a:r>
              <a:rPr lang="en-US" sz="1100" dirty="0" smtClean="0">
                <a:solidFill>
                  <a:schemeClr val="tx2">
                    <a:lumMod val="50000"/>
                  </a:schemeClr>
                </a:solidFill>
              </a:rPr>
              <a:t>Web &amp; Application Server</a:t>
            </a:r>
          </a:p>
        </p:txBody>
      </p:sp>
      <p:sp>
        <p:nvSpPr>
          <p:cNvPr id="98" name="TextBox 97"/>
          <p:cNvSpPr txBox="1"/>
          <p:nvPr/>
        </p:nvSpPr>
        <p:spPr>
          <a:xfrm>
            <a:off x="3117286" y="2687780"/>
            <a:ext cx="2854036" cy="261610"/>
          </a:xfrm>
          <a:prstGeom prst="rect">
            <a:avLst/>
          </a:prstGeom>
          <a:noFill/>
        </p:spPr>
        <p:txBody>
          <a:bodyPr wrap="square" rtlCol="0">
            <a:spAutoFit/>
          </a:bodyPr>
          <a:lstStyle/>
          <a:p>
            <a:r>
              <a:rPr lang="en-US" sz="1100" dirty="0" smtClean="0">
                <a:solidFill>
                  <a:schemeClr val="bg1"/>
                </a:solidFill>
              </a:rPr>
              <a:t>HTML , CSS , JS , </a:t>
            </a:r>
            <a:r>
              <a:rPr lang="en-US" sz="1100" dirty="0" err="1" smtClean="0">
                <a:solidFill>
                  <a:schemeClr val="bg1"/>
                </a:solidFill>
              </a:rPr>
              <a:t>Jquery</a:t>
            </a:r>
            <a:r>
              <a:rPr lang="en-US" sz="1100" dirty="0" smtClean="0">
                <a:solidFill>
                  <a:schemeClr val="bg1"/>
                </a:solidFill>
              </a:rPr>
              <a:t> , </a:t>
            </a:r>
            <a:r>
              <a:rPr lang="en-US" sz="1100" dirty="0" err="1" smtClean="0">
                <a:solidFill>
                  <a:schemeClr val="bg1"/>
                </a:solidFill>
              </a:rPr>
              <a:t>HandlebarJS</a:t>
            </a:r>
            <a:endParaRPr lang="en-US" sz="1100" dirty="0" smtClean="0">
              <a:solidFill>
                <a:schemeClr val="bg1"/>
              </a:solidFill>
            </a:endParaRPr>
          </a:p>
        </p:txBody>
      </p:sp>
      <p:sp>
        <p:nvSpPr>
          <p:cNvPr id="99" name="Rounded Rectangle 98"/>
          <p:cNvSpPr/>
          <p:nvPr/>
        </p:nvSpPr>
        <p:spPr>
          <a:xfrm>
            <a:off x="3117273" y="3220948"/>
            <a:ext cx="2715492" cy="284252"/>
          </a:xfrm>
          <a:prstGeom prst="roundRect">
            <a:avLst>
              <a:gd name="adj" fmla="val 9847"/>
            </a:avLst>
          </a:prstGeom>
          <a:ln/>
        </p:spPr>
        <p:style>
          <a:lnRef idx="2">
            <a:schemeClr val="accent5">
              <a:shade val="50000"/>
            </a:schemeClr>
          </a:lnRef>
          <a:fillRef idx="1">
            <a:schemeClr val="accent5"/>
          </a:fillRef>
          <a:effectRef idx="0">
            <a:schemeClr val="accent5"/>
          </a:effectRef>
          <a:fontRef idx="minor">
            <a:schemeClr val="lt1"/>
          </a:fontRef>
        </p:style>
        <p:txBody>
          <a:bodyPr lIns="45720" tIns="27432" rIns="27432" rtlCol="0" anchor="t" anchorCtr="0"/>
          <a:lstStyle/>
          <a:p>
            <a:pPr algn="ctr"/>
            <a:r>
              <a:rPr lang="en-US" sz="1100" dirty="0" smtClean="0">
                <a:solidFill>
                  <a:schemeClr val="bg1"/>
                </a:solidFill>
                <a:cs typeface="Arial" pitchFamily="34" charset="0"/>
              </a:rPr>
              <a:t>MVC View Controller (Spring)</a:t>
            </a:r>
            <a:endParaRPr lang="en-US" sz="1100" dirty="0">
              <a:solidFill>
                <a:schemeClr val="bg1"/>
              </a:solidFill>
              <a:cs typeface="Arial" pitchFamily="34" charset="0"/>
            </a:endParaRPr>
          </a:p>
        </p:txBody>
      </p:sp>
      <p:sp>
        <p:nvSpPr>
          <p:cNvPr id="100" name="Rounded Rectangle 99"/>
          <p:cNvSpPr/>
          <p:nvPr/>
        </p:nvSpPr>
        <p:spPr>
          <a:xfrm>
            <a:off x="3172690" y="3802853"/>
            <a:ext cx="2646219" cy="270383"/>
          </a:xfrm>
          <a:prstGeom prst="roundRect">
            <a:avLst>
              <a:gd name="adj" fmla="val 9847"/>
            </a:avLst>
          </a:prstGeom>
          <a:ln/>
        </p:spPr>
        <p:style>
          <a:lnRef idx="2">
            <a:schemeClr val="accent5">
              <a:shade val="50000"/>
            </a:schemeClr>
          </a:lnRef>
          <a:fillRef idx="1">
            <a:schemeClr val="accent5"/>
          </a:fillRef>
          <a:effectRef idx="0">
            <a:schemeClr val="accent5"/>
          </a:effectRef>
          <a:fontRef idx="minor">
            <a:schemeClr val="lt1"/>
          </a:fontRef>
        </p:style>
        <p:txBody>
          <a:bodyPr lIns="45720" tIns="27432" rIns="27432" rtlCol="0" anchor="t" anchorCtr="0"/>
          <a:lstStyle/>
          <a:p>
            <a:pPr algn="ctr"/>
            <a:r>
              <a:rPr lang="en-US" sz="1100" dirty="0" smtClean="0">
                <a:solidFill>
                  <a:schemeClr val="bg1"/>
                </a:solidFill>
                <a:cs typeface="Arial" pitchFamily="34" charset="0"/>
              </a:rPr>
              <a:t>Service Layer </a:t>
            </a:r>
            <a:endParaRPr lang="en-US" sz="1100" dirty="0">
              <a:solidFill>
                <a:schemeClr val="bg1"/>
              </a:solidFill>
              <a:cs typeface="Arial" pitchFamily="34" charset="0"/>
            </a:endParaRPr>
          </a:p>
        </p:txBody>
      </p:sp>
      <p:sp>
        <p:nvSpPr>
          <p:cNvPr id="102" name="Up-Down Arrow 101"/>
          <p:cNvSpPr/>
          <p:nvPr/>
        </p:nvSpPr>
        <p:spPr>
          <a:xfrm>
            <a:off x="4350339" y="2978728"/>
            <a:ext cx="138545" cy="221672"/>
          </a:xfrm>
          <a:prstGeom prst="up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1">
                  <a:lumMod val="75000"/>
                  <a:lumOff val="25000"/>
                </a:schemeClr>
              </a:solidFill>
            </a:endParaRPr>
          </a:p>
        </p:txBody>
      </p:sp>
      <p:sp>
        <p:nvSpPr>
          <p:cNvPr id="103" name="TextBox 102"/>
          <p:cNvSpPr txBox="1"/>
          <p:nvPr/>
        </p:nvSpPr>
        <p:spPr>
          <a:xfrm>
            <a:off x="4530445" y="2978725"/>
            <a:ext cx="1080655" cy="276999"/>
          </a:xfrm>
          <a:prstGeom prst="rect">
            <a:avLst/>
          </a:prstGeom>
          <a:noFill/>
        </p:spPr>
        <p:txBody>
          <a:bodyPr wrap="square" rtlCol="0">
            <a:spAutoFit/>
          </a:bodyPr>
          <a:lstStyle/>
          <a:p>
            <a:r>
              <a:rPr lang="en-US" sz="1200" dirty="0" smtClean="0">
                <a:solidFill>
                  <a:schemeClr val="tx2">
                    <a:lumMod val="50000"/>
                  </a:schemeClr>
                </a:solidFill>
              </a:rPr>
              <a:t>Ajax</a:t>
            </a:r>
          </a:p>
        </p:txBody>
      </p:sp>
      <p:sp>
        <p:nvSpPr>
          <p:cNvPr id="104" name="Up-Down Arrow 103"/>
          <p:cNvSpPr/>
          <p:nvPr/>
        </p:nvSpPr>
        <p:spPr>
          <a:xfrm>
            <a:off x="4350339" y="3532910"/>
            <a:ext cx="152405" cy="235528"/>
          </a:xfrm>
          <a:prstGeom prst="upDownArrow">
            <a:avLst/>
          </a:prstGeom>
          <a:solidFill>
            <a:srgbClr val="CC3399"/>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1">
                  <a:lumMod val="75000"/>
                  <a:lumOff val="25000"/>
                </a:schemeClr>
              </a:solidFill>
            </a:endParaRPr>
          </a:p>
        </p:txBody>
      </p:sp>
      <p:sp>
        <p:nvSpPr>
          <p:cNvPr id="105" name="Up-Down Arrow 104"/>
          <p:cNvSpPr/>
          <p:nvPr/>
        </p:nvSpPr>
        <p:spPr>
          <a:xfrm>
            <a:off x="3546744" y="4100960"/>
            <a:ext cx="152405" cy="235528"/>
          </a:xfrm>
          <a:prstGeom prst="upDownArrow">
            <a:avLst/>
          </a:prstGeom>
          <a:solidFill>
            <a:srgbClr val="CC3399"/>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1">
                  <a:lumMod val="75000"/>
                  <a:lumOff val="25000"/>
                </a:schemeClr>
              </a:solidFill>
            </a:endParaRPr>
          </a:p>
        </p:txBody>
      </p:sp>
      <p:sp>
        <p:nvSpPr>
          <p:cNvPr id="106" name="Rounded Rectangle 105"/>
          <p:cNvSpPr/>
          <p:nvPr/>
        </p:nvSpPr>
        <p:spPr>
          <a:xfrm>
            <a:off x="4613555" y="4357058"/>
            <a:ext cx="1385463" cy="575160"/>
          </a:xfrm>
          <a:prstGeom prst="roundRect">
            <a:avLst>
              <a:gd name="adj" fmla="val 9847"/>
            </a:avLst>
          </a:prstGeom>
          <a:ln/>
        </p:spPr>
        <p:style>
          <a:lnRef idx="2">
            <a:schemeClr val="accent5">
              <a:shade val="50000"/>
            </a:schemeClr>
          </a:lnRef>
          <a:fillRef idx="1">
            <a:schemeClr val="accent5"/>
          </a:fillRef>
          <a:effectRef idx="0">
            <a:schemeClr val="accent5"/>
          </a:effectRef>
          <a:fontRef idx="minor">
            <a:schemeClr val="lt1"/>
          </a:fontRef>
        </p:style>
        <p:txBody>
          <a:bodyPr lIns="45720" tIns="27432" rIns="27432" rtlCol="0" anchor="t" anchorCtr="0"/>
          <a:lstStyle/>
          <a:p>
            <a:pPr algn="ctr"/>
            <a:r>
              <a:rPr lang="en-US" sz="1100" dirty="0" smtClean="0">
                <a:solidFill>
                  <a:schemeClr val="bg1"/>
                </a:solidFill>
                <a:cs typeface="Arial" pitchFamily="34" charset="0"/>
              </a:rPr>
              <a:t>Backend Interface Layer </a:t>
            </a:r>
            <a:endParaRPr lang="en-US" sz="1100" dirty="0">
              <a:solidFill>
                <a:schemeClr val="bg1"/>
              </a:solidFill>
              <a:cs typeface="Arial" pitchFamily="34" charset="0"/>
            </a:endParaRPr>
          </a:p>
        </p:txBody>
      </p:sp>
      <p:sp>
        <p:nvSpPr>
          <p:cNvPr id="107" name="Up-Down Arrow 106"/>
          <p:cNvSpPr/>
          <p:nvPr/>
        </p:nvSpPr>
        <p:spPr>
          <a:xfrm>
            <a:off x="5292469" y="4087100"/>
            <a:ext cx="152405" cy="235528"/>
          </a:xfrm>
          <a:prstGeom prst="upDownArrow">
            <a:avLst/>
          </a:prstGeom>
          <a:solidFill>
            <a:srgbClr val="CC3399"/>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1">
                  <a:lumMod val="75000"/>
                  <a:lumOff val="25000"/>
                </a:schemeClr>
              </a:solidFill>
            </a:endParaRPr>
          </a:p>
        </p:txBody>
      </p:sp>
      <p:sp>
        <p:nvSpPr>
          <p:cNvPr id="108" name="Rectangle 107"/>
          <p:cNvSpPr/>
          <p:nvPr/>
        </p:nvSpPr>
        <p:spPr>
          <a:xfrm>
            <a:off x="7862193" y="3942978"/>
            <a:ext cx="1531185" cy="426988"/>
          </a:xfrm>
          <a:prstGeom prst="rect">
            <a:avLst/>
          </a:prstGeom>
          <a:ln/>
        </p:spPr>
        <p:style>
          <a:lnRef idx="1">
            <a:schemeClr val="accent4"/>
          </a:lnRef>
          <a:fillRef idx="2">
            <a:schemeClr val="accent4"/>
          </a:fillRef>
          <a:effectRef idx="1">
            <a:schemeClr val="accent4"/>
          </a:effectRef>
          <a:fontRef idx="minor">
            <a:schemeClr val="dk1"/>
          </a:fontRef>
        </p:style>
        <p:txBody>
          <a:bodyPr lIns="27432" rIns="27432" rtlCol="0" anchor="ctr"/>
          <a:lstStyle/>
          <a:p>
            <a:pPr algn="ctr"/>
            <a:r>
              <a:rPr lang="en-US" sz="1100" b="1" dirty="0" smtClean="0">
                <a:cs typeface="Arial" pitchFamily="34" charset="0"/>
              </a:rPr>
              <a:t>SSDF DB</a:t>
            </a:r>
            <a:endParaRPr lang="en-US" sz="1100" b="1" dirty="0">
              <a:cs typeface="Arial" pitchFamily="34" charset="0"/>
            </a:endParaRPr>
          </a:p>
        </p:txBody>
      </p:sp>
      <p:sp>
        <p:nvSpPr>
          <p:cNvPr id="109" name="Left-Right Arrow 108"/>
          <p:cNvSpPr/>
          <p:nvPr/>
        </p:nvSpPr>
        <p:spPr>
          <a:xfrm>
            <a:off x="7065813" y="4026741"/>
            <a:ext cx="775856" cy="254366"/>
          </a:xfrm>
          <a:prstGeom prst="leftRightArrow">
            <a:avLst>
              <a:gd name="adj1" fmla="val 68190"/>
              <a:gd name="adj2" fmla="val 37267"/>
            </a:avLst>
          </a:prstGeom>
          <a:ln/>
        </p:spPr>
        <p:style>
          <a:lnRef idx="1">
            <a:schemeClr val="accent5"/>
          </a:lnRef>
          <a:fillRef idx="2">
            <a:schemeClr val="accent5"/>
          </a:fillRef>
          <a:effectRef idx="1">
            <a:schemeClr val="accent5"/>
          </a:effectRef>
          <a:fontRef idx="minor">
            <a:schemeClr val="dk1"/>
          </a:fontRef>
        </p:style>
        <p:txBody>
          <a:bodyPr lIns="27432" rIns="27432" rtlCol="0" anchor="ctr"/>
          <a:lstStyle/>
          <a:p>
            <a:pPr algn="ctr"/>
            <a:endParaRPr lang="en-US" sz="800" dirty="0">
              <a:solidFill>
                <a:schemeClr val="bg1"/>
              </a:solidFill>
              <a:cs typeface="Arial" pitchFamily="34" charset="0"/>
            </a:endParaRPr>
          </a:p>
        </p:txBody>
      </p:sp>
      <p:sp>
        <p:nvSpPr>
          <p:cNvPr id="110" name="Rectangle 109"/>
          <p:cNvSpPr/>
          <p:nvPr/>
        </p:nvSpPr>
        <p:spPr>
          <a:xfrm>
            <a:off x="7862188" y="3208658"/>
            <a:ext cx="1531185" cy="426988"/>
          </a:xfrm>
          <a:prstGeom prst="rect">
            <a:avLst/>
          </a:prstGeom>
          <a:ln/>
        </p:spPr>
        <p:style>
          <a:lnRef idx="1">
            <a:schemeClr val="accent5"/>
          </a:lnRef>
          <a:fillRef idx="2">
            <a:schemeClr val="accent5"/>
          </a:fillRef>
          <a:effectRef idx="1">
            <a:schemeClr val="accent5"/>
          </a:effectRef>
          <a:fontRef idx="minor">
            <a:schemeClr val="dk1"/>
          </a:fontRef>
        </p:style>
        <p:txBody>
          <a:bodyPr lIns="27432" rIns="27432" rtlCol="0" anchor="ctr"/>
          <a:lstStyle/>
          <a:p>
            <a:pPr algn="ctr"/>
            <a:r>
              <a:rPr lang="en-US" sz="1100" b="1" dirty="0" smtClean="0">
                <a:cs typeface="Arial" pitchFamily="34" charset="0"/>
              </a:rPr>
              <a:t>AWF DB</a:t>
            </a:r>
            <a:endParaRPr lang="en-US" sz="1100" b="1" dirty="0">
              <a:cs typeface="Arial" pitchFamily="34" charset="0"/>
            </a:endParaRPr>
          </a:p>
        </p:txBody>
      </p:sp>
      <p:sp>
        <p:nvSpPr>
          <p:cNvPr id="111" name="Left-Right Arrow 110"/>
          <p:cNvSpPr/>
          <p:nvPr/>
        </p:nvSpPr>
        <p:spPr>
          <a:xfrm>
            <a:off x="7065808" y="3306276"/>
            <a:ext cx="775856" cy="254366"/>
          </a:xfrm>
          <a:prstGeom prst="leftRightArrow">
            <a:avLst>
              <a:gd name="adj1" fmla="val 68190"/>
              <a:gd name="adj2" fmla="val 37267"/>
            </a:avLst>
          </a:prstGeom>
          <a:ln/>
        </p:spPr>
        <p:style>
          <a:lnRef idx="1">
            <a:schemeClr val="accent4"/>
          </a:lnRef>
          <a:fillRef idx="2">
            <a:schemeClr val="accent4"/>
          </a:fillRef>
          <a:effectRef idx="1">
            <a:schemeClr val="accent4"/>
          </a:effectRef>
          <a:fontRef idx="minor">
            <a:schemeClr val="dk1"/>
          </a:fontRef>
        </p:style>
        <p:txBody>
          <a:bodyPr lIns="27432" rIns="27432" rtlCol="0" anchor="ctr"/>
          <a:lstStyle/>
          <a:p>
            <a:pPr algn="ctr"/>
            <a:endParaRPr lang="en-US" sz="800" dirty="0">
              <a:solidFill>
                <a:schemeClr val="bg1"/>
              </a:solidFill>
              <a:cs typeface="Arial" pitchFamily="34" charset="0"/>
            </a:endParaRPr>
          </a:p>
        </p:txBody>
      </p:sp>
      <p:sp>
        <p:nvSpPr>
          <p:cNvPr id="112" name="Rectangle 111"/>
          <p:cNvSpPr/>
          <p:nvPr/>
        </p:nvSpPr>
        <p:spPr>
          <a:xfrm>
            <a:off x="7876043" y="4691143"/>
            <a:ext cx="1531185" cy="426988"/>
          </a:xfrm>
          <a:prstGeom prst="rect">
            <a:avLst/>
          </a:prstGeom>
          <a:ln/>
        </p:spPr>
        <p:style>
          <a:lnRef idx="1">
            <a:schemeClr val="accent3"/>
          </a:lnRef>
          <a:fillRef idx="2">
            <a:schemeClr val="accent3"/>
          </a:fillRef>
          <a:effectRef idx="1">
            <a:schemeClr val="accent3"/>
          </a:effectRef>
          <a:fontRef idx="minor">
            <a:schemeClr val="dk1"/>
          </a:fontRef>
        </p:style>
        <p:txBody>
          <a:bodyPr lIns="27432" rIns="27432" rtlCol="0" anchor="ctr"/>
          <a:lstStyle/>
          <a:p>
            <a:pPr algn="ctr"/>
            <a:r>
              <a:rPr lang="en-US" sz="1100" b="1" dirty="0" smtClean="0">
                <a:cs typeface="Arial" pitchFamily="34" charset="0"/>
              </a:rPr>
              <a:t>CSI</a:t>
            </a:r>
            <a:endParaRPr lang="en-US" sz="1100" b="1" dirty="0">
              <a:cs typeface="Arial" pitchFamily="34" charset="0"/>
            </a:endParaRPr>
          </a:p>
        </p:txBody>
      </p:sp>
      <p:sp>
        <p:nvSpPr>
          <p:cNvPr id="113" name="Left-Right Arrow 112"/>
          <p:cNvSpPr/>
          <p:nvPr/>
        </p:nvSpPr>
        <p:spPr>
          <a:xfrm>
            <a:off x="7079663" y="4774906"/>
            <a:ext cx="775856" cy="254366"/>
          </a:xfrm>
          <a:prstGeom prst="leftRightArrow">
            <a:avLst>
              <a:gd name="adj1" fmla="val 68190"/>
              <a:gd name="adj2" fmla="val 37267"/>
            </a:avLst>
          </a:prstGeom>
          <a:ln/>
        </p:spPr>
        <p:style>
          <a:lnRef idx="1">
            <a:schemeClr val="accent6"/>
          </a:lnRef>
          <a:fillRef idx="2">
            <a:schemeClr val="accent6"/>
          </a:fillRef>
          <a:effectRef idx="1">
            <a:schemeClr val="accent6"/>
          </a:effectRef>
          <a:fontRef idx="minor">
            <a:schemeClr val="dk1"/>
          </a:fontRef>
        </p:style>
        <p:txBody>
          <a:bodyPr lIns="27432" rIns="27432" rtlCol="0" anchor="ctr"/>
          <a:lstStyle/>
          <a:p>
            <a:pPr algn="ctr"/>
            <a:endParaRPr lang="en-US" sz="800" dirty="0">
              <a:solidFill>
                <a:schemeClr val="bg1"/>
              </a:solidFill>
              <a:cs typeface="Arial" pitchFamily="34" charset="0"/>
            </a:endParaRPr>
          </a:p>
        </p:txBody>
      </p:sp>
      <p:sp>
        <p:nvSpPr>
          <p:cNvPr id="115" name="Rectangle 114"/>
          <p:cNvSpPr/>
          <p:nvPr/>
        </p:nvSpPr>
        <p:spPr>
          <a:xfrm>
            <a:off x="7889893" y="5425453"/>
            <a:ext cx="1531185" cy="426988"/>
          </a:xfrm>
          <a:prstGeom prst="rect">
            <a:avLst/>
          </a:prstGeom>
          <a:ln/>
        </p:spPr>
        <p:style>
          <a:lnRef idx="1">
            <a:schemeClr val="accent2"/>
          </a:lnRef>
          <a:fillRef idx="2">
            <a:schemeClr val="accent2"/>
          </a:fillRef>
          <a:effectRef idx="1">
            <a:schemeClr val="accent2"/>
          </a:effectRef>
          <a:fontRef idx="minor">
            <a:schemeClr val="dk1"/>
          </a:fontRef>
        </p:style>
        <p:txBody>
          <a:bodyPr lIns="27432" rIns="27432" rtlCol="0" anchor="ctr"/>
          <a:lstStyle/>
          <a:p>
            <a:pPr algn="ctr"/>
            <a:r>
              <a:rPr lang="en-US" sz="1100" b="1" dirty="0" smtClean="0">
                <a:cs typeface="Arial" pitchFamily="34" charset="0"/>
              </a:rPr>
              <a:t>Others</a:t>
            </a:r>
            <a:endParaRPr lang="en-US" sz="1100" b="1" dirty="0">
              <a:cs typeface="Arial" pitchFamily="34" charset="0"/>
            </a:endParaRPr>
          </a:p>
        </p:txBody>
      </p:sp>
      <p:sp>
        <p:nvSpPr>
          <p:cNvPr id="116" name="TextBox 115"/>
          <p:cNvSpPr txBox="1"/>
          <p:nvPr/>
        </p:nvSpPr>
        <p:spPr>
          <a:xfrm>
            <a:off x="7869382" y="2133600"/>
            <a:ext cx="1482436" cy="276999"/>
          </a:xfrm>
          <a:prstGeom prst="rect">
            <a:avLst/>
          </a:prstGeom>
          <a:noFill/>
        </p:spPr>
        <p:txBody>
          <a:bodyPr wrap="square" rtlCol="0">
            <a:spAutoFit/>
          </a:bodyPr>
          <a:lstStyle/>
          <a:p>
            <a:r>
              <a:rPr lang="en-US" sz="1200" dirty="0" smtClean="0">
                <a:solidFill>
                  <a:schemeClr val="tx2">
                    <a:lumMod val="50000"/>
                  </a:schemeClr>
                </a:solidFill>
              </a:rPr>
              <a:t>External Services</a:t>
            </a:r>
          </a:p>
        </p:txBody>
      </p:sp>
    </p:spTree>
    <p:extLst>
      <p:ext uri="{BB962C8B-B14F-4D97-AF65-F5344CB8AC3E}">
        <p14:creationId xmlns:p14="http://schemas.microsoft.com/office/powerpoint/2010/main" xmlns="" val="205881186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3691631" y="5277437"/>
            <a:ext cx="2272466" cy="1082130"/>
          </a:xfrm>
          <a:prstGeom prst="rect">
            <a:avLst/>
          </a:prstGeom>
          <a:solidFill>
            <a:schemeClr val="bg1"/>
          </a:solidFill>
          <a:ln>
            <a:solidFill>
              <a:schemeClr val="accent2"/>
            </a:solidFill>
          </a:ln>
          <a:effectLst>
            <a:outerShdw blurRad="63500" sx="101000" sy="101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t" anchorCtr="0"/>
          <a:lstStyle/>
          <a:p>
            <a:pPr algn="ctr">
              <a:spcAft>
                <a:spcPts val="600"/>
              </a:spcAft>
            </a:pPr>
            <a:endParaRPr lang="en-US" sz="1400" b="1" dirty="0">
              <a:solidFill>
                <a:schemeClr val="tx1"/>
              </a:solidFill>
              <a:latin typeface="Arial" pitchFamily="34" charset="0"/>
              <a:cs typeface="Arial" pitchFamily="34" charset="0"/>
            </a:endParaRPr>
          </a:p>
        </p:txBody>
      </p:sp>
      <p:sp>
        <p:nvSpPr>
          <p:cNvPr id="42" name="Rectangle 41"/>
          <p:cNvSpPr/>
          <p:nvPr/>
        </p:nvSpPr>
        <p:spPr>
          <a:xfrm>
            <a:off x="807535" y="5277437"/>
            <a:ext cx="2713852" cy="1082130"/>
          </a:xfrm>
          <a:prstGeom prst="rect">
            <a:avLst/>
          </a:prstGeom>
          <a:solidFill>
            <a:schemeClr val="bg1"/>
          </a:solidFill>
          <a:ln>
            <a:solidFill>
              <a:schemeClr val="accent2"/>
            </a:solidFill>
          </a:ln>
          <a:effectLst>
            <a:outerShdw blurRad="63500" sx="101000" sy="101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t" anchorCtr="0"/>
          <a:lstStyle/>
          <a:p>
            <a:pPr algn="ctr">
              <a:spcAft>
                <a:spcPts val="600"/>
              </a:spcAft>
            </a:pPr>
            <a:endParaRPr lang="en-US" sz="1400" b="1" dirty="0">
              <a:solidFill>
                <a:schemeClr val="tx1"/>
              </a:solidFill>
              <a:latin typeface="Arial" pitchFamily="34" charset="0"/>
              <a:cs typeface="Arial" pitchFamily="34" charset="0"/>
            </a:endParaRPr>
          </a:p>
        </p:txBody>
      </p:sp>
      <p:sp>
        <p:nvSpPr>
          <p:cNvPr id="43" name="Title 1"/>
          <p:cNvSpPr>
            <a:spLocks noGrp="1"/>
          </p:cNvSpPr>
          <p:nvPr>
            <p:ph type="title"/>
          </p:nvPr>
        </p:nvSpPr>
        <p:spPr>
          <a:xfrm>
            <a:off x="457200" y="274638"/>
            <a:ext cx="8229600" cy="1143000"/>
          </a:xfrm>
        </p:spPr>
        <p:txBody>
          <a:bodyPr/>
          <a:lstStyle/>
          <a:p>
            <a:r>
              <a:rPr lang="en-US" dirty="0" smtClean="0"/>
              <a:t>Technology Stack</a:t>
            </a:r>
            <a:endParaRPr lang="en-US" dirty="0"/>
          </a:p>
        </p:txBody>
      </p:sp>
      <p:sp>
        <p:nvSpPr>
          <p:cNvPr id="46" name="Rectangle 45"/>
          <p:cNvSpPr/>
          <p:nvPr/>
        </p:nvSpPr>
        <p:spPr>
          <a:xfrm>
            <a:off x="6134341" y="5277437"/>
            <a:ext cx="3255106" cy="1082130"/>
          </a:xfrm>
          <a:prstGeom prst="rect">
            <a:avLst/>
          </a:prstGeom>
          <a:solidFill>
            <a:schemeClr val="bg1"/>
          </a:solidFill>
          <a:ln>
            <a:solidFill>
              <a:schemeClr val="accent2"/>
            </a:solidFill>
          </a:ln>
          <a:effectLst>
            <a:outerShdw blurRad="63500" sx="101000" sy="101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t" anchorCtr="0"/>
          <a:lstStyle/>
          <a:p>
            <a:pPr algn="ctr">
              <a:spcAft>
                <a:spcPts val="600"/>
              </a:spcAft>
            </a:pPr>
            <a:endParaRPr lang="en-US" sz="1400" b="1" dirty="0">
              <a:solidFill>
                <a:schemeClr val="tx1"/>
              </a:solidFill>
              <a:latin typeface="Arial" pitchFamily="34" charset="0"/>
              <a:cs typeface="Arial" pitchFamily="34" charset="0"/>
            </a:endParaRPr>
          </a:p>
        </p:txBody>
      </p:sp>
      <p:sp>
        <p:nvSpPr>
          <p:cNvPr id="47" name="Rectangle 46"/>
          <p:cNvSpPr/>
          <p:nvPr/>
        </p:nvSpPr>
        <p:spPr>
          <a:xfrm>
            <a:off x="807534" y="1233054"/>
            <a:ext cx="3676632" cy="1645920"/>
          </a:xfrm>
          <a:prstGeom prst="rect">
            <a:avLst/>
          </a:prstGeom>
          <a:solidFill>
            <a:schemeClr val="bg1"/>
          </a:solidFill>
          <a:ln>
            <a:solidFill>
              <a:schemeClr val="accent2"/>
            </a:solidFill>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t" anchorCtr="0"/>
          <a:lstStyle/>
          <a:p>
            <a:pPr algn="ctr">
              <a:spcAft>
                <a:spcPts val="600"/>
              </a:spcAft>
            </a:pPr>
            <a:r>
              <a:rPr lang="en-US" sz="1400" b="1" dirty="0" smtClean="0">
                <a:solidFill>
                  <a:schemeClr val="tx1"/>
                </a:solidFill>
                <a:latin typeface="Arial" pitchFamily="34" charset="0"/>
                <a:cs typeface="Arial" pitchFamily="34" charset="0"/>
              </a:rPr>
              <a:t>UI/View</a:t>
            </a:r>
            <a:endParaRPr lang="en-US" sz="1400" b="1" dirty="0">
              <a:solidFill>
                <a:schemeClr val="tx1"/>
              </a:solidFill>
              <a:latin typeface="Arial" pitchFamily="34" charset="0"/>
              <a:cs typeface="Arial" pitchFamily="34" charset="0"/>
            </a:endParaRPr>
          </a:p>
        </p:txBody>
      </p:sp>
      <p:sp>
        <p:nvSpPr>
          <p:cNvPr id="48" name="Rectangle 47"/>
          <p:cNvSpPr/>
          <p:nvPr/>
        </p:nvSpPr>
        <p:spPr>
          <a:xfrm>
            <a:off x="4742247" y="1233054"/>
            <a:ext cx="2194560" cy="1645920"/>
          </a:xfrm>
          <a:prstGeom prst="rect">
            <a:avLst/>
          </a:prstGeom>
          <a:solidFill>
            <a:schemeClr val="bg1"/>
          </a:solidFill>
          <a:ln>
            <a:solidFill>
              <a:schemeClr val="accent2"/>
            </a:solidFill>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t" anchorCtr="0"/>
          <a:lstStyle/>
          <a:p>
            <a:pPr algn="ctr">
              <a:spcAft>
                <a:spcPts val="600"/>
              </a:spcAft>
            </a:pPr>
            <a:r>
              <a:rPr lang="en-US" sz="1400" b="1" dirty="0" smtClean="0">
                <a:solidFill>
                  <a:schemeClr val="tx1"/>
                </a:solidFill>
                <a:latin typeface="Arial" pitchFamily="34" charset="0"/>
                <a:cs typeface="Arial" pitchFamily="34" charset="0"/>
              </a:rPr>
              <a:t>Model</a:t>
            </a:r>
          </a:p>
        </p:txBody>
      </p:sp>
      <p:sp>
        <p:nvSpPr>
          <p:cNvPr id="49" name="Rectangle 48"/>
          <p:cNvSpPr/>
          <p:nvPr/>
        </p:nvSpPr>
        <p:spPr>
          <a:xfrm>
            <a:off x="7194887" y="1233054"/>
            <a:ext cx="2194560" cy="1645919"/>
          </a:xfrm>
          <a:prstGeom prst="rect">
            <a:avLst/>
          </a:prstGeom>
          <a:solidFill>
            <a:schemeClr val="bg1"/>
          </a:solidFill>
          <a:ln>
            <a:solidFill>
              <a:schemeClr val="accent2"/>
            </a:solidFill>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t" anchorCtr="0"/>
          <a:lstStyle/>
          <a:p>
            <a:pPr algn="ctr">
              <a:spcAft>
                <a:spcPts val="600"/>
              </a:spcAft>
            </a:pPr>
            <a:r>
              <a:rPr lang="en-US" sz="1400" b="1" dirty="0" smtClean="0">
                <a:solidFill>
                  <a:schemeClr val="tx1"/>
                </a:solidFill>
                <a:latin typeface="Arial" pitchFamily="34" charset="0"/>
                <a:cs typeface="Arial" pitchFamily="34" charset="0"/>
              </a:rPr>
              <a:t>DB</a:t>
            </a:r>
          </a:p>
        </p:txBody>
      </p:sp>
      <p:sp>
        <p:nvSpPr>
          <p:cNvPr id="50" name="Rectangle 49"/>
          <p:cNvSpPr/>
          <p:nvPr/>
        </p:nvSpPr>
        <p:spPr>
          <a:xfrm>
            <a:off x="807534" y="3036726"/>
            <a:ext cx="2713853" cy="2103120"/>
          </a:xfrm>
          <a:prstGeom prst="rect">
            <a:avLst/>
          </a:prstGeom>
          <a:solidFill>
            <a:schemeClr val="bg1"/>
          </a:solidFill>
          <a:ln>
            <a:solidFill>
              <a:schemeClr val="accent2"/>
            </a:solidFill>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t" anchorCtr="0"/>
          <a:lstStyle/>
          <a:p>
            <a:pPr algn="ctr">
              <a:spcAft>
                <a:spcPts val="600"/>
              </a:spcAft>
            </a:pPr>
            <a:r>
              <a:rPr lang="en-US" sz="1400" b="1" dirty="0" smtClean="0">
                <a:solidFill>
                  <a:schemeClr val="tx1"/>
                </a:solidFill>
                <a:latin typeface="Arial" pitchFamily="34" charset="0"/>
                <a:cs typeface="Arial" pitchFamily="34" charset="0"/>
              </a:rPr>
              <a:t>Controller / Webservices / Email</a:t>
            </a:r>
          </a:p>
        </p:txBody>
      </p:sp>
      <p:pic>
        <p:nvPicPr>
          <p:cNvPr id="51" name="Picture 3"/>
          <p:cNvPicPr>
            <a:picLocks noChangeAspect="1" noChangeArrowheads="1"/>
          </p:cNvPicPr>
          <p:nvPr/>
        </p:nvPicPr>
        <p:blipFill>
          <a:blip r:embed="rId3" cstate="print"/>
          <a:srcRect/>
          <a:stretch>
            <a:fillRect/>
          </a:stretch>
        </p:blipFill>
        <p:spPr bwMode="auto">
          <a:xfrm>
            <a:off x="959349" y="1614720"/>
            <a:ext cx="3373002" cy="1071426"/>
          </a:xfrm>
          <a:prstGeom prst="rect">
            <a:avLst/>
          </a:prstGeom>
          <a:noFill/>
          <a:ln w="9525">
            <a:noFill/>
            <a:miter lim="800000"/>
            <a:headEnd/>
            <a:tailEnd/>
          </a:ln>
        </p:spPr>
      </p:pic>
      <p:pic>
        <p:nvPicPr>
          <p:cNvPr id="52" name="Picture 5"/>
          <p:cNvPicPr>
            <a:picLocks noChangeAspect="1" noChangeArrowheads="1"/>
          </p:cNvPicPr>
          <p:nvPr/>
        </p:nvPicPr>
        <p:blipFill>
          <a:blip r:embed="rId4" cstate="print"/>
          <a:srcRect/>
          <a:stretch>
            <a:fillRect/>
          </a:stretch>
        </p:blipFill>
        <p:spPr bwMode="auto">
          <a:xfrm>
            <a:off x="4897350" y="1629428"/>
            <a:ext cx="1884355" cy="1042011"/>
          </a:xfrm>
          <a:prstGeom prst="rect">
            <a:avLst/>
          </a:prstGeom>
          <a:noFill/>
          <a:ln w="9525">
            <a:noFill/>
            <a:miter lim="800000"/>
            <a:headEnd/>
            <a:tailEnd/>
          </a:ln>
        </p:spPr>
      </p:pic>
      <p:pic>
        <p:nvPicPr>
          <p:cNvPr id="53" name="Picture 6"/>
          <p:cNvPicPr>
            <a:picLocks noChangeAspect="1" noChangeArrowheads="1"/>
          </p:cNvPicPr>
          <p:nvPr/>
        </p:nvPicPr>
        <p:blipFill>
          <a:blip r:embed="rId5" cstate="print"/>
          <a:srcRect/>
          <a:stretch>
            <a:fillRect/>
          </a:stretch>
        </p:blipFill>
        <p:spPr bwMode="auto">
          <a:xfrm>
            <a:off x="7461559" y="1683216"/>
            <a:ext cx="1661216" cy="934434"/>
          </a:xfrm>
          <a:prstGeom prst="rect">
            <a:avLst/>
          </a:prstGeom>
          <a:noFill/>
          <a:ln w="9525">
            <a:noFill/>
            <a:miter lim="800000"/>
            <a:headEnd/>
            <a:tailEnd/>
          </a:ln>
        </p:spPr>
      </p:pic>
      <p:pic>
        <p:nvPicPr>
          <p:cNvPr id="55" name="Picture 7"/>
          <p:cNvPicPr>
            <a:picLocks noChangeAspect="1" noChangeArrowheads="1"/>
          </p:cNvPicPr>
          <p:nvPr/>
        </p:nvPicPr>
        <p:blipFill>
          <a:blip r:embed="rId6" cstate="print"/>
          <a:srcRect/>
          <a:stretch>
            <a:fillRect/>
          </a:stretch>
        </p:blipFill>
        <p:spPr bwMode="auto">
          <a:xfrm>
            <a:off x="1122731" y="3665638"/>
            <a:ext cx="2083460" cy="1178082"/>
          </a:xfrm>
          <a:prstGeom prst="rect">
            <a:avLst/>
          </a:prstGeom>
          <a:noFill/>
          <a:ln w="9525">
            <a:noFill/>
            <a:miter lim="800000"/>
            <a:headEnd/>
            <a:tailEnd/>
          </a:ln>
        </p:spPr>
      </p:pic>
      <p:sp>
        <p:nvSpPr>
          <p:cNvPr id="56" name="Rectangle 55"/>
          <p:cNvSpPr/>
          <p:nvPr/>
        </p:nvSpPr>
        <p:spPr>
          <a:xfrm>
            <a:off x="3689618" y="3036726"/>
            <a:ext cx="1325880" cy="2103120"/>
          </a:xfrm>
          <a:prstGeom prst="rect">
            <a:avLst/>
          </a:prstGeom>
          <a:solidFill>
            <a:schemeClr val="bg1"/>
          </a:solidFill>
          <a:ln>
            <a:solidFill>
              <a:schemeClr val="accent2"/>
            </a:solidFill>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t" anchorCtr="0"/>
          <a:lstStyle/>
          <a:p>
            <a:pPr algn="ctr">
              <a:spcAft>
                <a:spcPts val="600"/>
              </a:spcAft>
            </a:pPr>
            <a:r>
              <a:rPr lang="en-US" sz="1400" b="1" dirty="0" smtClean="0">
                <a:solidFill>
                  <a:schemeClr val="tx1"/>
                </a:solidFill>
                <a:latin typeface="Arial" pitchFamily="34" charset="0"/>
                <a:cs typeface="Arial" pitchFamily="34" charset="0"/>
              </a:rPr>
              <a:t>Java 1.7+</a:t>
            </a:r>
          </a:p>
        </p:txBody>
      </p:sp>
      <p:pic>
        <p:nvPicPr>
          <p:cNvPr id="58" name="Picture 8"/>
          <p:cNvPicPr>
            <a:picLocks noChangeAspect="1" noChangeArrowheads="1"/>
          </p:cNvPicPr>
          <p:nvPr/>
        </p:nvPicPr>
        <p:blipFill>
          <a:blip r:embed="rId7" cstate="print"/>
          <a:srcRect/>
          <a:stretch>
            <a:fillRect/>
          </a:stretch>
        </p:blipFill>
        <p:spPr bwMode="auto">
          <a:xfrm>
            <a:off x="3965144" y="3485138"/>
            <a:ext cx="774828" cy="1418963"/>
          </a:xfrm>
          <a:prstGeom prst="rect">
            <a:avLst/>
          </a:prstGeom>
          <a:noFill/>
          <a:ln w="9525">
            <a:noFill/>
            <a:miter lim="800000"/>
            <a:headEnd/>
            <a:tailEnd/>
          </a:ln>
        </p:spPr>
      </p:pic>
      <p:sp>
        <p:nvSpPr>
          <p:cNvPr id="59" name="Rectangle 58"/>
          <p:cNvSpPr/>
          <p:nvPr/>
        </p:nvSpPr>
        <p:spPr>
          <a:xfrm>
            <a:off x="5183729" y="3036726"/>
            <a:ext cx="1325880" cy="2103120"/>
          </a:xfrm>
          <a:prstGeom prst="rect">
            <a:avLst/>
          </a:prstGeom>
          <a:solidFill>
            <a:schemeClr val="bg1"/>
          </a:solidFill>
          <a:ln>
            <a:solidFill>
              <a:schemeClr val="accent2"/>
            </a:solidFill>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t" anchorCtr="0"/>
          <a:lstStyle/>
          <a:p>
            <a:pPr algn="ctr">
              <a:spcAft>
                <a:spcPts val="600"/>
              </a:spcAft>
            </a:pPr>
            <a:r>
              <a:rPr lang="en-US" sz="1400" b="1" dirty="0" smtClean="0">
                <a:solidFill>
                  <a:schemeClr val="tx1"/>
                </a:solidFill>
                <a:latin typeface="Arial" pitchFamily="34" charset="0"/>
                <a:cs typeface="Arial" pitchFamily="34" charset="0"/>
              </a:rPr>
              <a:t>IDE</a:t>
            </a:r>
          </a:p>
        </p:txBody>
      </p:sp>
      <p:pic>
        <p:nvPicPr>
          <p:cNvPr id="60" name="Picture 11"/>
          <p:cNvPicPr>
            <a:picLocks noChangeAspect="1" noChangeArrowheads="1"/>
          </p:cNvPicPr>
          <p:nvPr/>
        </p:nvPicPr>
        <p:blipFill>
          <a:blip r:embed="rId8" cstate="print"/>
          <a:srcRect/>
          <a:stretch>
            <a:fillRect/>
          </a:stretch>
        </p:blipFill>
        <p:spPr bwMode="auto">
          <a:xfrm>
            <a:off x="5313269" y="3324426"/>
            <a:ext cx="1066800" cy="638175"/>
          </a:xfrm>
          <a:prstGeom prst="rect">
            <a:avLst/>
          </a:prstGeom>
          <a:noFill/>
          <a:ln w="9525">
            <a:noFill/>
            <a:miter lim="800000"/>
            <a:headEnd/>
            <a:tailEnd/>
          </a:ln>
        </p:spPr>
      </p:pic>
      <p:sp>
        <p:nvSpPr>
          <p:cNvPr id="61" name="TextBox 60"/>
          <p:cNvSpPr txBox="1"/>
          <p:nvPr/>
        </p:nvSpPr>
        <p:spPr>
          <a:xfrm>
            <a:off x="5731253" y="4001023"/>
            <a:ext cx="230832" cy="184666"/>
          </a:xfrm>
          <a:prstGeom prst="rect">
            <a:avLst/>
          </a:prstGeom>
          <a:noFill/>
        </p:spPr>
        <p:txBody>
          <a:bodyPr wrap="none" lIns="0" tIns="0" rIns="0" bIns="0" rtlCol="0">
            <a:spAutoFit/>
          </a:bodyPr>
          <a:lstStyle/>
          <a:p>
            <a:pPr>
              <a:spcAft>
                <a:spcPts val="600"/>
              </a:spcAft>
            </a:pPr>
            <a:r>
              <a:rPr lang="en-US" sz="1200" dirty="0" smtClean="0">
                <a:latin typeface="Arial" pitchFamily="34" charset="0"/>
                <a:cs typeface="Arial" pitchFamily="34" charset="0"/>
              </a:rPr>
              <a:t>OR</a:t>
            </a:r>
          </a:p>
        </p:txBody>
      </p:sp>
      <p:sp>
        <p:nvSpPr>
          <p:cNvPr id="63" name="TextBox 62"/>
          <p:cNvSpPr txBox="1"/>
          <p:nvPr/>
        </p:nvSpPr>
        <p:spPr>
          <a:xfrm>
            <a:off x="1398909" y="5298549"/>
            <a:ext cx="1371601" cy="307777"/>
          </a:xfrm>
          <a:prstGeom prst="rect">
            <a:avLst/>
          </a:prstGeom>
          <a:noFill/>
        </p:spPr>
        <p:txBody>
          <a:bodyPr wrap="square" rtlCol="0">
            <a:spAutoFit/>
          </a:bodyPr>
          <a:lstStyle/>
          <a:p>
            <a:pPr>
              <a:spcAft>
                <a:spcPts val="600"/>
              </a:spcAft>
            </a:pPr>
            <a:r>
              <a:rPr lang="en-US" sz="1400" b="1" dirty="0" smtClean="0">
                <a:latin typeface="Arial" pitchFamily="34" charset="0"/>
                <a:cs typeface="Arial" pitchFamily="34" charset="0"/>
              </a:rPr>
              <a:t>Unit Testing</a:t>
            </a:r>
          </a:p>
        </p:txBody>
      </p:sp>
      <p:pic>
        <p:nvPicPr>
          <p:cNvPr id="64" name="Picture 12"/>
          <p:cNvPicPr>
            <a:picLocks noChangeAspect="1" noChangeArrowheads="1"/>
          </p:cNvPicPr>
          <p:nvPr/>
        </p:nvPicPr>
        <p:blipFill>
          <a:blip r:embed="rId9" cstate="print"/>
          <a:srcRect/>
          <a:stretch>
            <a:fillRect/>
          </a:stretch>
        </p:blipFill>
        <p:spPr bwMode="auto">
          <a:xfrm>
            <a:off x="941708" y="5671228"/>
            <a:ext cx="1047906" cy="417525"/>
          </a:xfrm>
          <a:prstGeom prst="rect">
            <a:avLst/>
          </a:prstGeom>
          <a:noFill/>
          <a:ln w="9525">
            <a:noFill/>
            <a:miter lim="800000"/>
            <a:headEnd/>
            <a:tailEnd/>
          </a:ln>
        </p:spPr>
      </p:pic>
      <p:pic>
        <p:nvPicPr>
          <p:cNvPr id="65" name="Picture 13"/>
          <p:cNvPicPr>
            <a:picLocks noChangeAspect="1" noChangeArrowheads="1"/>
          </p:cNvPicPr>
          <p:nvPr/>
        </p:nvPicPr>
        <p:blipFill>
          <a:blip r:embed="rId10" cstate="print"/>
          <a:srcRect/>
          <a:stretch>
            <a:fillRect/>
          </a:stretch>
        </p:blipFill>
        <p:spPr bwMode="auto">
          <a:xfrm>
            <a:off x="2137458" y="5596701"/>
            <a:ext cx="1133154" cy="566578"/>
          </a:xfrm>
          <a:prstGeom prst="rect">
            <a:avLst/>
          </a:prstGeom>
          <a:noFill/>
          <a:ln w="9525">
            <a:noFill/>
            <a:miter lim="800000"/>
            <a:headEnd/>
            <a:tailEnd/>
          </a:ln>
        </p:spPr>
      </p:pic>
      <p:sp>
        <p:nvSpPr>
          <p:cNvPr id="66" name="TextBox 65"/>
          <p:cNvSpPr txBox="1"/>
          <p:nvPr/>
        </p:nvSpPr>
        <p:spPr>
          <a:xfrm>
            <a:off x="3975599" y="5298549"/>
            <a:ext cx="1700506" cy="307777"/>
          </a:xfrm>
          <a:prstGeom prst="rect">
            <a:avLst/>
          </a:prstGeom>
          <a:noFill/>
        </p:spPr>
        <p:txBody>
          <a:bodyPr wrap="square" rtlCol="0">
            <a:spAutoFit/>
          </a:bodyPr>
          <a:lstStyle/>
          <a:p>
            <a:pPr>
              <a:spcAft>
                <a:spcPts val="600"/>
              </a:spcAft>
            </a:pPr>
            <a:r>
              <a:rPr lang="en-US" sz="1400" b="1" dirty="0" smtClean="0">
                <a:latin typeface="Arial" pitchFamily="34" charset="0"/>
                <a:cs typeface="Arial" pitchFamily="34" charset="0"/>
              </a:rPr>
              <a:t>Version Control</a:t>
            </a:r>
          </a:p>
        </p:txBody>
      </p:sp>
      <p:sp>
        <p:nvSpPr>
          <p:cNvPr id="67" name="TextBox 66"/>
          <p:cNvSpPr txBox="1"/>
          <p:nvPr/>
        </p:nvSpPr>
        <p:spPr>
          <a:xfrm>
            <a:off x="6256873" y="5298549"/>
            <a:ext cx="3052564" cy="307777"/>
          </a:xfrm>
          <a:prstGeom prst="rect">
            <a:avLst/>
          </a:prstGeom>
          <a:noFill/>
        </p:spPr>
        <p:txBody>
          <a:bodyPr wrap="square" rtlCol="0">
            <a:spAutoFit/>
          </a:bodyPr>
          <a:lstStyle/>
          <a:p>
            <a:pPr>
              <a:spcAft>
                <a:spcPts val="600"/>
              </a:spcAft>
            </a:pPr>
            <a:r>
              <a:rPr lang="en-US" sz="1400" b="1" dirty="0" smtClean="0">
                <a:latin typeface="Arial" pitchFamily="34" charset="0"/>
                <a:cs typeface="Arial" pitchFamily="34" charset="0"/>
              </a:rPr>
              <a:t>Continuous Integration &amp; Delivery</a:t>
            </a:r>
          </a:p>
        </p:txBody>
      </p:sp>
      <p:pic>
        <p:nvPicPr>
          <p:cNvPr id="68" name="Picture 14"/>
          <p:cNvPicPr>
            <a:picLocks noChangeAspect="1" noChangeArrowheads="1"/>
          </p:cNvPicPr>
          <p:nvPr/>
        </p:nvPicPr>
        <p:blipFill>
          <a:blip r:embed="rId11" cstate="print"/>
          <a:srcRect/>
          <a:stretch>
            <a:fillRect/>
          </a:stretch>
        </p:blipFill>
        <p:spPr bwMode="auto">
          <a:xfrm>
            <a:off x="5416280" y="4160610"/>
            <a:ext cx="860778" cy="860778"/>
          </a:xfrm>
          <a:prstGeom prst="rect">
            <a:avLst/>
          </a:prstGeom>
          <a:noFill/>
          <a:ln w="9525">
            <a:noFill/>
            <a:miter lim="800000"/>
            <a:headEnd/>
            <a:tailEnd/>
          </a:ln>
        </p:spPr>
      </p:pic>
      <p:pic>
        <p:nvPicPr>
          <p:cNvPr id="69" name="Picture 16"/>
          <p:cNvPicPr>
            <a:picLocks noChangeAspect="1" noChangeArrowheads="1"/>
          </p:cNvPicPr>
          <p:nvPr/>
        </p:nvPicPr>
        <p:blipFill>
          <a:blip r:embed="rId12" cstate="print"/>
          <a:srcRect/>
          <a:stretch>
            <a:fillRect/>
          </a:stretch>
        </p:blipFill>
        <p:spPr bwMode="auto">
          <a:xfrm>
            <a:off x="4344245" y="5584779"/>
            <a:ext cx="963215" cy="401340"/>
          </a:xfrm>
          <a:prstGeom prst="rect">
            <a:avLst/>
          </a:prstGeom>
          <a:noFill/>
          <a:ln w="9525">
            <a:noFill/>
            <a:miter lim="800000"/>
            <a:headEnd/>
            <a:tailEnd/>
          </a:ln>
        </p:spPr>
      </p:pic>
      <p:pic>
        <p:nvPicPr>
          <p:cNvPr id="70" name="Picture 18"/>
          <p:cNvPicPr>
            <a:picLocks noChangeAspect="1" noChangeArrowheads="1"/>
          </p:cNvPicPr>
          <p:nvPr/>
        </p:nvPicPr>
        <p:blipFill>
          <a:blip r:embed="rId13" cstate="print"/>
          <a:srcRect/>
          <a:stretch>
            <a:fillRect/>
          </a:stretch>
        </p:blipFill>
        <p:spPr bwMode="auto">
          <a:xfrm>
            <a:off x="3942924" y="6049360"/>
            <a:ext cx="1765856" cy="250952"/>
          </a:xfrm>
          <a:prstGeom prst="rect">
            <a:avLst/>
          </a:prstGeom>
          <a:noFill/>
          <a:ln w="9525">
            <a:noFill/>
            <a:miter lim="800000"/>
            <a:headEnd/>
            <a:tailEnd/>
          </a:ln>
        </p:spPr>
      </p:pic>
      <p:pic>
        <p:nvPicPr>
          <p:cNvPr id="71" name="Picture 19"/>
          <p:cNvPicPr>
            <a:picLocks noChangeAspect="1" noChangeArrowheads="1"/>
          </p:cNvPicPr>
          <p:nvPr/>
        </p:nvPicPr>
        <p:blipFill>
          <a:blip r:embed="rId14" cstate="print"/>
          <a:srcRect/>
          <a:stretch>
            <a:fillRect/>
          </a:stretch>
        </p:blipFill>
        <p:spPr bwMode="auto">
          <a:xfrm>
            <a:off x="6453349" y="5583314"/>
            <a:ext cx="1171413" cy="375736"/>
          </a:xfrm>
          <a:prstGeom prst="rect">
            <a:avLst/>
          </a:prstGeom>
          <a:noFill/>
          <a:ln w="9525">
            <a:noFill/>
            <a:miter lim="800000"/>
            <a:headEnd/>
            <a:tailEnd/>
          </a:ln>
        </p:spPr>
      </p:pic>
      <p:pic>
        <p:nvPicPr>
          <p:cNvPr id="72" name="Picture 20"/>
          <p:cNvPicPr>
            <a:picLocks noChangeAspect="1" noChangeArrowheads="1"/>
          </p:cNvPicPr>
          <p:nvPr/>
        </p:nvPicPr>
        <p:blipFill>
          <a:blip r:embed="rId15" cstate="print"/>
          <a:srcRect/>
          <a:stretch>
            <a:fillRect/>
          </a:stretch>
        </p:blipFill>
        <p:spPr bwMode="auto">
          <a:xfrm>
            <a:off x="6290934" y="5984400"/>
            <a:ext cx="1496242" cy="340608"/>
          </a:xfrm>
          <a:prstGeom prst="rect">
            <a:avLst/>
          </a:prstGeom>
          <a:noFill/>
          <a:ln w="9525">
            <a:noFill/>
            <a:miter lim="800000"/>
            <a:headEnd/>
            <a:tailEnd/>
          </a:ln>
        </p:spPr>
      </p:pic>
      <p:pic>
        <p:nvPicPr>
          <p:cNvPr id="73" name="Picture 21"/>
          <p:cNvPicPr>
            <a:picLocks noChangeAspect="1" noChangeArrowheads="1"/>
          </p:cNvPicPr>
          <p:nvPr/>
        </p:nvPicPr>
        <p:blipFill>
          <a:blip r:embed="rId16" cstate="print"/>
          <a:srcRect/>
          <a:stretch>
            <a:fillRect/>
          </a:stretch>
        </p:blipFill>
        <p:spPr bwMode="auto">
          <a:xfrm>
            <a:off x="7982677" y="5708600"/>
            <a:ext cx="1131135" cy="500851"/>
          </a:xfrm>
          <a:prstGeom prst="rect">
            <a:avLst/>
          </a:prstGeom>
          <a:noFill/>
          <a:ln w="9525">
            <a:noFill/>
            <a:miter lim="800000"/>
            <a:headEnd/>
            <a:tailEnd/>
          </a:ln>
        </p:spPr>
      </p:pic>
      <p:sp>
        <p:nvSpPr>
          <p:cNvPr id="74" name="Rectangle 73"/>
          <p:cNvSpPr/>
          <p:nvPr/>
        </p:nvSpPr>
        <p:spPr>
          <a:xfrm>
            <a:off x="6677840" y="3036726"/>
            <a:ext cx="2711607" cy="2103120"/>
          </a:xfrm>
          <a:prstGeom prst="rect">
            <a:avLst/>
          </a:prstGeom>
          <a:solidFill>
            <a:schemeClr val="bg1"/>
          </a:solidFill>
          <a:ln>
            <a:solidFill>
              <a:schemeClr val="accent2"/>
            </a:solidFill>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t" anchorCtr="0"/>
          <a:lstStyle/>
          <a:p>
            <a:pPr algn="ctr">
              <a:spcAft>
                <a:spcPts val="600"/>
              </a:spcAft>
            </a:pPr>
            <a:r>
              <a:rPr lang="en-US" sz="1400" b="1" dirty="0" smtClean="0">
                <a:solidFill>
                  <a:schemeClr val="tx1"/>
                </a:solidFill>
                <a:latin typeface="Arial" pitchFamily="34" charset="0"/>
                <a:cs typeface="Arial" pitchFamily="34" charset="0"/>
              </a:rPr>
              <a:t>Server</a:t>
            </a:r>
          </a:p>
        </p:txBody>
      </p:sp>
      <p:pic>
        <p:nvPicPr>
          <p:cNvPr id="83" name="Picture 22"/>
          <p:cNvPicPr>
            <a:picLocks noChangeAspect="1" noChangeArrowheads="1"/>
          </p:cNvPicPr>
          <p:nvPr/>
        </p:nvPicPr>
        <p:blipFill>
          <a:blip r:embed="rId17" cstate="print"/>
          <a:srcRect/>
          <a:stretch>
            <a:fillRect/>
          </a:stretch>
        </p:blipFill>
        <p:spPr bwMode="auto">
          <a:xfrm>
            <a:off x="7937764" y="3520439"/>
            <a:ext cx="1105353" cy="532016"/>
          </a:xfrm>
          <a:prstGeom prst="rect">
            <a:avLst/>
          </a:prstGeom>
          <a:noFill/>
          <a:ln w="9525">
            <a:noFill/>
            <a:miter lim="800000"/>
            <a:headEnd/>
            <a:tailEnd/>
          </a:ln>
        </p:spPr>
      </p:pic>
      <p:pic>
        <p:nvPicPr>
          <p:cNvPr id="84" name="Picture 23"/>
          <p:cNvPicPr>
            <a:picLocks noChangeAspect="1" noChangeArrowheads="1"/>
          </p:cNvPicPr>
          <p:nvPr/>
        </p:nvPicPr>
        <p:blipFill>
          <a:blip r:embed="rId18" cstate="print"/>
          <a:srcRect/>
          <a:stretch>
            <a:fillRect/>
          </a:stretch>
        </p:blipFill>
        <p:spPr bwMode="auto">
          <a:xfrm>
            <a:off x="7911939" y="4334408"/>
            <a:ext cx="1157002" cy="327647"/>
          </a:xfrm>
          <a:prstGeom prst="rect">
            <a:avLst/>
          </a:prstGeom>
          <a:noFill/>
          <a:ln w="9525">
            <a:noFill/>
            <a:miter lim="800000"/>
            <a:headEnd/>
            <a:tailEnd/>
          </a:ln>
        </p:spPr>
      </p:pic>
      <p:sp>
        <p:nvSpPr>
          <p:cNvPr id="85" name="TextBox 84"/>
          <p:cNvSpPr txBox="1"/>
          <p:nvPr/>
        </p:nvSpPr>
        <p:spPr>
          <a:xfrm>
            <a:off x="6875037" y="3722796"/>
            <a:ext cx="49926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Dev</a:t>
            </a:r>
          </a:p>
        </p:txBody>
      </p:sp>
      <p:sp>
        <p:nvSpPr>
          <p:cNvPr id="86" name="TextBox 85"/>
          <p:cNvSpPr txBox="1"/>
          <p:nvPr/>
        </p:nvSpPr>
        <p:spPr>
          <a:xfrm>
            <a:off x="6677676" y="4538392"/>
            <a:ext cx="100822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Test / Prod</a:t>
            </a:r>
          </a:p>
        </p:txBody>
      </p:sp>
      <p:sp>
        <p:nvSpPr>
          <p:cNvPr id="87" name="Right Brace 86"/>
          <p:cNvSpPr/>
          <p:nvPr/>
        </p:nvSpPr>
        <p:spPr>
          <a:xfrm>
            <a:off x="7266728" y="3311726"/>
            <a:ext cx="248093" cy="1099139"/>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solidFill>
            </a:endParaRPr>
          </a:p>
        </p:txBody>
      </p:sp>
      <p:sp>
        <p:nvSpPr>
          <p:cNvPr id="90" name="Rectangle 89"/>
          <p:cNvSpPr/>
          <p:nvPr/>
        </p:nvSpPr>
        <p:spPr>
          <a:xfrm>
            <a:off x="2396854" y="2177633"/>
            <a:ext cx="2050474" cy="492443"/>
          </a:xfrm>
          <a:prstGeom prst="rect">
            <a:avLst/>
          </a:prstGeom>
          <a:solidFill>
            <a:schemeClr val="bg1"/>
          </a:solid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600" b="1" i="1" cap="none"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DynamicUI</a:t>
            </a:r>
            <a:endParaRPr lang="en-US" sz="2600" b="1" i="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xmlns="" val="205881186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2674" name="Picture 2" descr="C:\Users\sl466m\AppData\Local\Microsoft\Windows\Temporary Internet Files\Content.Outlook\CH47BVC5\iPad - BackGround1.jp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r="1196"/>
          <a:stretch/>
        </p:blipFill>
        <p:spPr bwMode="auto">
          <a:xfrm>
            <a:off x="632520" y="620688"/>
            <a:ext cx="8640960" cy="564363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1" y="-122832"/>
            <a:ext cx="9575799" cy="1002135"/>
          </a:xfrm>
        </p:spPr>
        <p:txBody>
          <a:bodyPr/>
          <a:lstStyle/>
          <a:p>
            <a:r>
              <a:rPr lang="en-US" b="1" dirty="0" smtClean="0"/>
              <a:t>Project Spotlight: </a:t>
            </a:r>
            <a:r>
              <a:rPr lang="en-US" dirty="0" smtClean="0"/>
              <a:t>AT&amp;T Sales Transformation</a:t>
            </a:r>
            <a:endParaRPr lang="en-US" dirty="0"/>
          </a:p>
        </p:txBody>
      </p:sp>
      <p:pic>
        <p:nvPicPr>
          <p:cNvPr id="4" name="Picture 3"/>
          <p:cNvPicPr>
            <a:picLocks/>
          </p:cNvPicPr>
          <p:nvPr/>
        </p:nvPicPr>
        <p:blipFill rotWithShape="1">
          <a:blip r:embed="rId4" cstate="print"/>
          <a:srcRect l="2120" t="18120" r="29015" b="4666"/>
          <a:stretch/>
        </p:blipFill>
        <p:spPr>
          <a:xfrm>
            <a:off x="1478280" y="1234440"/>
            <a:ext cx="6949440" cy="4389120"/>
          </a:xfrm>
          <a:prstGeom prst="rect">
            <a:avLst/>
          </a:prstGeom>
        </p:spPr>
      </p:pic>
      <p:sp>
        <p:nvSpPr>
          <p:cNvPr id="8" name="Rounded Rectangular Callout 7"/>
          <p:cNvSpPr/>
          <p:nvPr/>
        </p:nvSpPr>
        <p:spPr>
          <a:xfrm>
            <a:off x="109182" y="1869743"/>
            <a:ext cx="1273564" cy="2033520"/>
          </a:xfrm>
          <a:prstGeom prst="wedgeRoundRectCallout">
            <a:avLst>
              <a:gd name="adj1" fmla="val 248254"/>
              <a:gd name="adj2" fmla="val 52982"/>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smtClean="0">
                <a:solidFill>
                  <a:srgbClr val="9F958F">
                    <a:lumMod val="50000"/>
                  </a:srgbClr>
                </a:solidFill>
                <a:latin typeface="Calibri" panose="020F0502020204030204" pitchFamily="34" charset="0"/>
                <a:cs typeface="Calibri" panose="020F0502020204030204" pitchFamily="34" charset="0"/>
              </a:rPr>
              <a:t>Order Handoff:  </a:t>
            </a:r>
            <a:r>
              <a:rPr lang="en-US" sz="1400" dirty="0" smtClean="0">
                <a:solidFill>
                  <a:srgbClr val="9F958F">
                    <a:lumMod val="50000"/>
                  </a:srgbClr>
                </a:solidFill>
                <a:latin typeface="Calibri" panose="020F0502020204030204" pitchFamily="34" charset="0"/>
                <a:cs typeface="Calibri" panose="020F0502020204030204" pitchFamily="34" charset="0"/>
              </a:rPr>
              <a:t>capture additional data necessary for provisioning</a:t>
            </a:r>
          </a:p>
        </p:txBody>
      </p:sp>
      <p:sp>
        <p:nvSpPr>
          <p:cNvPr id="3" name="Round Diagonal Corner Rectangle 2"/>
          <p:cNvSpPr/>
          <p:nvPr/>
        </p:nvSpPr>
        <p:spPr>
          <a:xfrm>
            <a:off x="8530249" y="3104869"/>
            <a:ext cx="1282492" cy="1596788"/>
          </a:xfrm>
          <a:prstGeom prst="round2Diag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dirty="0" smtClean="0">
                <a:solidFill>
                  <a:srgbClr val="9F958F">
                    <a:lumMod val="50000"/>
                  </a:srgbClr>
                </a:solidFill>
                <a:latin typeface="Calibri" panose="020F0502020204030204" pitchFamily="34" charset="0"/>
                <a:cs typeface="Calibri" panose="020F0502020204030204" pitchFamily="34" charset="0"/>
              </a:rPr>
              <a:t>Future: </a:t>
            </a:r>
            <a:r>
              <a:rPr lang="en-US" sz="1400" dirty="0" smtClean="0">
                <a:solidFill>
                  <a:srgbClr val="9F958F">
                    <a:lumMod val="50000"/>
                  </a:srgbClr>
                </a:solidFill>
                <a:latin typeface="Calibri" panose="020F0502020204030204" pitchFamily="34" charset="0"/>
                <a:cs typeface="Calibri" panose="020F0502020204030204" pitchFamily="34" charset="0"/>
              </a:rPr>
              <a:t>Direct flow through to HALO</a:t>
            </a:r>
            <a:endParaRPr lang="en-US" sz="1400" dirty="0">
              <a:solidFill>
                <a:srgbClr val="9F958F">
                  <a:lumMod val="50000"/>
                </a:srgbClr>
              </a:solidFill>
              <a:latin typeface="Calibri" panose="020F0502020204030204" pitchFamily="34" charset="0"/>
              <a:cs typeface="Calibri" panose="020F0502020204030204" pitchFamily="34" charset="0"/>
            </a:endParaRPr>
          </a:p>
        </p:txBody>
      </p:sp>
      <p:sp>
        <p:nvSpPr>
          <p:cNvPr id="10" name="Round Diagonal Corner Rectangle 9"/>
          <p:cNvSpPr/>
          <p:nvPr/>
        </p:nvSpPr>
        <p:spPr>
          <a:xfrm>
            <a:off x="63576" y="4107977"/>
            <a:ext cx="1319170" cy="1682086"/>
          </a:xfrm>
          <a:prstGeom prst="round2Diag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solidFill>
                  <a:srgbClr val="9F958F">
                    <a:lumMod val="50000"/>
                  </a:srgbClr>
                </a:solidFill>
                <a:latin typeface="Calibri" panose="020F0502020204030204" pitchFamily="34" charset="0"/>
                <a:cs typeface="Calibri" panose="020F0502020204030204" pitchFamily="34" charset="0"/>
              </a:rPr>
              <a:t>Allows customer </a:t>
            </a:r>
            <a:r>
              <a:rPr lang="en-US" sz="1400" dirty="0">
                <a:solidFill>
                  <a:srgbClr val="9F958F">
                    <a:lumMod val="50000"/>
                  </a:srgbClr>
                </a:solidFill>
                <a:latin typeface="Calibri" panose="020F0502020204030204" pitchFamily="34" charset="0"/>
                <a:cs typeface="Calibri" panose="020F0502020204030204" pitchFamily="34" charset="0"/>
              </a:rPr>
              <a:t>to provide input on </a:t>
            </a:r>
            <a:r>
              <a:rPr lang="en-US" sz="1400" dirty="0" smtClean="0">
                <a:solidFill>
                  <a:srgbClr val="9F958F">
                    <a:lumMod val="50000"/>
                  </a:srgbClr>
                </a:solidFill>
                <a:latin typeface="Calibri" panose="020F0502020204030204" pitchFamily="34" charset="0"/>
                <a:cs typeface="Calibri" panose="020F0502020204030204" pitchFamily="34" charset="0"/>
              </a:rPr>
              <a:t>which sites to provision immediately</a:t>
            </a:r>
            <a:endParaRPr lang="en-US" sz="1400" dirty="0">
              <a:solidFill>
                <a:srgbClr val="9F958F">
                  <a:lumMod val="50000"/>
                </a:srgbClr>
              </a:solidFill>
              <a:latin typeface="Calibri" panose="020F0502020204030204" pitchFamily="34" charset="0"/>
              <a:cs typeface="Calibri" panose="020F0502020204030204" pitchFamily="34" charset="0"/>
            </a:endParaRPr>
          </a:p>
        </p:txBody>
      </p:sp>
      <p:sp>
        <p:nvSpPr>
          <p:cNvPr id="11" name="Round Diagonal Corner Rectangle 10"/>
          <p:cNvSpPr/>
          <p:nvPr/>
        </p:nvSpPr>
        <p:spPr>
          <a:xfrm>
            <a:off x="2783006" y="5721823"/>
            <a:ext cx="4339988" cy="494731"/>
          </a:xfrm>
          <a:prstGeom prst="round2Diag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solidFill>
                  <a:srgbClr val="9F958F">
                    <a:lumMod val="50000"/>
                  </a:srgbClr>
                </a:solidFill>
                <a:latin typeface="Calibri" panose="020F0502020204030204" pitchFamily="34" charset="0"/>
                <a:cs typeface="Calibri" panose="020F0502020204030204" pitchFamily="34" charset="0"/>
              </a:rPr>
              <a:t>Selected </a:t>
            </a:r>
            <a:r>
              <a:rPr lang="en-US" sz="1400" dirty="0">
                <a:solidFill>
                  <a:srgbClr val="9F958F">
                    <a:lumMod val="50000"/>
                  </a:srgbClr>
                </a:solidFill>
                <a:latin typeface="Calibri" panose="020F0502020204030204" pitchFamily="34" charset="0"/>
                <a:cs typeface="Calibri" panose="020F0502020204030204" pitchFamily="34" charset="0"/>
              </a:rPr>
              <a:t>sites and features </a:t>
            </a:r>
            <a:r>
              <a:rPr lang="en-US" sz="1400" dirty="0" smtClean="0">
                <a:solidFill>
                  <a:srgbClr val="9F958F">
                    <a:lumMod val="50000"/>
                  </a:srgbClr>
                </a:solidFill>
                <a:latin typeface="Calibri" panose="020F0502020204030204" pitchFamily="34" charset="0"/>
                <a:cs typeface="Calibri" panose="020F0502020204030204" pitchFamily="34" charset="0"/>
              </a:rPr>
              <a:t>sent </a:t>
            </a:r>
            <a:r>
              <a:rPr lang="en-US" sz="1400" dirty="0">
                <a:solidFill>
                  <a:srgbClr val="9F958F">
                    <a:lumMod val="50000"/>
                  </a:srgbClr>
                </a:solidFill>
                <a:latin typeface="Calibri" panose="020F0502020204030204" pitchFamily="34" charset="0"/>
                <a:cs typeface="Calibri" panose="020F0502020204030204" pitchFamily="34" charset="0"/>
              </a:rPr>
              <a:t>to </a:t>
            </a:r>
            <a:r>
              <a:rPr lang="en-US" sz="1400" dirty="0" smtClean="0">
                <a:solidFill>
                  <a:srgbClr val="9F958F">
                    <a:lumMod val="50000"/>
                  </a:srgbClr>
                </a:solidFill>
                <a:latin typeface="Calibri" panose="020F0502020204030204" pitchFamily="34" charset="0"/>
                <a:cs typeface="Calibri" panose="020F0502020204030204" pitchFamily="34" charset="0"/>
              </a:rPr>
              <a:t>provisioning  </a:t>
            </a:r>
            <a:endParaRPr lang="en-US" sz="1400" dirty="0">
              <a:solidFill>
                <a:srgbClr val="9F958F">
                  <a:lumMod val="50000"/>
                </a:srgbClr>
              </a:solidFill>
              <a:latin typeface="Calibri" panose="020F0502020204030204" pitchFamily="34" charset="0"/>
              <a:cs typeface="Calibri" panose="020F0502020204030204" pitchFamily="34" charset="0"/>
            </a:endParaRPr>
          </a:p>
        </p:txBody>
      </p:sp>
      <p:pic>
        <p:nvPicPr>
          <p:cNvPr id="13" name="Picture 12"/>
          <p:cNvPicPr>
            <a:picLocks/>
          </p:cNvPicPr>
          <p:nvPr/>
        </p:nvPicPr>
        <p:blipFill rotWithShape="1">
          <a:blip r:embed="rId5" cstate="print"/>
          <a:srcRect l="2120" t="18278" r="29015" b="4507"/>
          <a:stretch/>
        </p:blipFill>
        <p:spPr>
          <a:xfrm>
            <a:off x="1478280" y="1234440"/>
            <a:ext cx="6949440" cy="4389120"/>
          </a:xfrm>
          <a:prstGeom prst="rect">
            <a:avLst/>
          </a:prstGeom>
        </p:spPr>
      </p:pic>
      <p:sp>
        <p:nvSpPr>
          <p:cNvPr id="14" name="Rounded Rectangular Callout 13"/>
          <p:cNvSpPr/>
          <p:nvPr/>
        </p:nvSpPr>
        <p:spPr>
          <a:xfrm>
            <a:off x="27298" y="2361038"/>
            <a:ext cx="1460311" cy="2552155"/>
          </a:xfrm>
          <a:prstGeom prst="wedgeRoundRectCallout">
            <a:avLst>
              <a:gd name="adj1" fmla="val 216321"/>
              <a:gd name="adj2" fmla="val 394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smtClean="0">
                <a:solidFill>
                  <a:srgbClr val="9F958F">
                    <a:lumMod val="50000"/>
                  </a:srgbClr>
                </a:solidFill>
                <a:latin typeface="Calibri" panose="020F0502020204030204" pitchFamily="34" charset="0"/>
                <a:cs typeface="Calibri" panose="020F0502020204030204" pitchFamily="34" charset="0"/>
              </a:rPr>
              <a:t>View/Sign/</a:t>
            </a:r>
            <a:r>
              <a:rPr lang="en-US" sz="1400" b="1" dirty="0">
                <a:solidFill>
                  <a:srgbClr val="9F958F">
                    <a:lumMod val="50000"/>
                  </a:srgbClr>
                </a:solidFill>
                <a:latin typeface="Calibri" panose="020F0502020204030204" pitchFamily="34" charset="0"/>
                <a:cs typeface="Calibri" panose="020F0502020204030204" pitchFamily="34" charset="0"/>
              </a:rPr>
              <a:t> </a:t>
            </a:r>
            <a:r>
              <a:rPr lang="en-US" sz="1400" b="1" dirty="0" smtClean="0">
                <a:solidFill>
                  <a:srgbClr val="9F958F">
                    <a:lumMod val="50000"/>
                  </a:srgbClr>
                </a:solidFill>
                <a:latin typeface="Calibri" panose="020F0502020204030204" pitchFamily="34" charset="0"/>
                <a:cs typeface="Calibri" panose="020F0502020204030204" pitchFamily="34" charset="0"/>
              </a:rPr>
              <a:t>Forward: </a:t>
            </a:r>
            <a:r>
              <a:rPr lang="en-US" sz="1400" dirty="0" smtClean="0">
                <a:solidFill>
                  <a:srgbClr val="9F958F">
                    <a:lumMod val="50000"/>
                  </a:srgbClr>
                </a:solidFill>
                <a:latin typeface="Calibri" panose="020F0502020204030204" pitchFamily="34" charset="0"/>
                <a:cs typeface="Calibri" panose="020F0502020204030204" pitchFamily="34" charset="0"/>
              </a:rPr>
              <a:t>Customer views and “</a:t>
            </a:r>
            <a:r>
              <a:rPr lang="en-US" sz="1400" dirty="0" err="1" smtClean="0">
                <a:solidFill>
                  <a:srgbClr val="9F958F">
                    <a:lumMod val="50000"/>
                  </a:srgbClr>
                </a:solidFill>
                <a:latin typeface="Calibri" panose="020F0502020204030204" pitchFamily="34" charset="0"/>
                <a:cs typeface="Calibri" panose="020F0502020204030204" pitchFamily="34" charset="0"/>
              </a:rPr>
              <a:t>eSigns</a:t>
            </a:r>
            <a:r>
              <a:rPr lang="en-US" sz="1400" dirty="0" smtClean="0">
                <a:solidFill>
                  <a:srgbClr val="9F958F">
                    <a:lumMod val="50000"/>
                  </a:srgbClr>
                </a:solidFill>
                <a:latin typeface="Calibri" panose="020F0502020204030204" pitchFamily="34" charset="0"/>
                <a:cs typeface="Calibri" panose="020F0502020204030204" pitchFamily="34" charset="0"/>
              </a:rPr>
              <a:t>” Contract; Seller can display the contract for the customer on the iPad or email</a:t>
            </a:r>
          </a:p>
        </p:txBody>
      </p:sp>
      <p:sp>
        <p:nvSpPr>
          <p:cNvPr id="15" name="Round Diagonal Corner Rectangle 14"/>
          <p:cNvSpPr/>
          <p:nvPr/>
        </p:nvSpPr>
        <p:spPr>
          <a:xfrm>
            <a:off x="735842" y="1433014"/>
            <a:ext cx="8434315" cy="545911"/>
          </a:xfrm>
          <a:prstGeom prst="round2Diag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i="1" dirty="0" smtClean="0">
                <a:solidFill>
                  <a:srgbClr val="9F958F">
                    <a:lumMod val="50000"/>
                  </a:srgbClr>
                </a:solidFill>
                <a:latin typeface="Calibri" panose="020F0502020204030204" pitchFamily="34" charset="0"/>
                <a:cs typeface="Calibri" panose="020F0502020204030204" pitchFamily="34" charset="0"/>
              </a:rPr>
              <a:t>User aligns solution to an opportunity &gt;&gt; generates contract &gt;&gt; presents contract to customer</a:t>
            </a:r>
          </a:p>
        </p:txBody>
      </p:sp>
      <p:sp>
        <p:nvSpPr>
          <p:cNvPr id="16" name="Round Diagonal Corner Rectangle 15"/>
          <p:cNvSpPr/>
          <p:nvPr/>
        </p:nvSpPr>
        <p:spPr>
          <a:xfrm>
            <a:off x="2182505" y="5732063"/>
            <a:ext cx="5540990" cy="532262"/>
          </a:xfrm>
          <a:prstGeom prst="round2Diag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i="1" dirty="0" smtClean="0">
                <a:solidFill>
                  <a:srgbClr val="9F958F">
                    <a:lumMod val="50000"/>
                  </a:srgbClr>
                </a:solidFill>
                <a:latin typeface="Calibri" panose="020F0502020204030204" pitchFamily="34" charset="0"/>
                <a:cs typeface="Calibri" panose="020F0502020204030204" pitchFamily="34" charset="0"/>
              </a:rPr>
              <a:t>In the background, </a:t>
            </a:r>
            <a:r>
              <a:rPr lang="en-US" sz="1400" i="1" dirty="0">
                <a:solidFill>
                  <a:srgbClr val="9F958F">
                    <a:lumMod val="50000"/>
                  </a:srgbClr>
                </a:solidFill>
                <a:latin typeface="Calibri" panose="020F0502020204030204" pitchFamily="34" charset="0"/>
                <a:cs typeface="Calibri" panose="020F0502020204030204" pitchFamily="34" charset="0"/>
              </a:rPr>
              <a:t>signed contract sent to billing systems to provision customer </a:t>
            </a:r>
            <a:r>
              <a:rPr lang="en-US" sz="1400" i="1" dirty="0" smtClean="0">
                <a:solidFill>
                  <a:srgbClr val="9F958F">
                    <a:lumMod val="50000"/>
                  </a:srgbClr>
                </a:solidFill>
                <a:latin typeface="Calibri" panose="020F0502020204030204" pitchFamily="34" charset="0"/>
                <a:cs typeface="Calibri" panose="020F0502020204030204" pitchFamily="34" charset="0"/>
              </a:rPr>
              <a:t>account, </a:t>
            </a:r>
            <a:r>
              <a:rPr lang="en-US" sz="1400" i="1" dirty="0">
                <a:solidFill>
                  <a:srgbClr val="9F958F">
                    <a:lumMod val="50000"/>
                  </a:srgbClr>
                </a:solidFill>
                <a:latin typeface="Calibri" panose="020F0502020204030204" pitchFamily="34" charset="0"/>
                <a:cs typeface="Calibri" panose="020F0502020204030204" pitchFamily="34" charset="0"/>
              </a:rPr>
              <a:t>if </a:t>
            </a:r>
            <a:r>
              <a:rPr lang="en-US" sz="1400" i="1" dirty="0" smtClean="0">
                <a:solidFill>
                  <a:srgbClr val="9F958F">
                    <a:lumMod val="50000"/>
                  </a:srgbClr>
                </a:solidFill>
                <a:latin typeface="Calibri" panose="020F0502020204030204" pitchFamily="34" charset="0"/>
                <a:cs typeface="Calibri" panose="020F0502020204030204" pitchFamily="34" charset="0"/>
              </a:rPr>
              <a:t>necessary</a:t>
            </a:r>
            <a:endParaRPr lang="en-US" sz="1400" i="1" dirty="0">
              <a:solidFill>
                <a:srgbClr val="9F958F">
                  <a:lumMod val="50000"/>
                </a:srgbClr>
              </a:solidFill>
              <a:latin typeface="Calibri" panose="020F0502020204030204" pitchFamily="34" charset="0"/>
              <a:cs typeface="Calibri" panose="020F0502020204030204" pitchFamily="34" charset="0"/>
            </a:endParaRPr>
          </a:p>
        </p:txBody>
      </p:sp>
      <p:sp>
        <p:nvSpPr>
          <p:cNvPr id="17" name="Rounded Rectangular Callout 16"/>
          <p:cNvSpPr/>
          <p:nvPr/>
        </p:nvSpPr>
        <p:spPr>
          <a:xfrm>
            <a:off x="8516206" y="4299043"/>
            <a:ext cx="1282887" cy="1228300"/>
          </a:xfrm>
          <a:prstGeom prst="wedgeRoundRectCallout">
            <a:avLst>
              <a:gd name="adj1" fmla="val -97658"/>
              <a:gd name="adj2" fmla="val -360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solidFill>
                  <a:srgbClr val="9F958F">
                    <a:lumMod val="50000"/>
                  </a:srgbClr>
                </a:solidFill>
                <a:latin typeface="Calibri" panose="020F0502020204030204" pitchFamily="34" charset="0"/>
                <a:cs typeface="Calibri" panose="020F0502020204030204" pitchFamily="34" charset="0"/>
              </a:rPr>
              <a:t>Customer can sign electronically on iPad</a:t>
            </a:r>
          </a:p>
        </p:txBody>
      </p:sp>
      <p:pic>
        <p:nvPicPr>
          <p:cNvPr id="18" name="Picture 17"/>
          <p:cNvPicPr>
            <a:picLocks/>
          </p:cNvPicPr>
          <p:nvPr/>
        </p:nvPicPr>
        <p:blipFill rotWithShape="1">
          <a:blip r:embed="rId6" cstate="print"/>
          <a:srcRect l="2120" t="18278" r="29015" b="4667"/>
          <a:stretch/>
        </p:blipFill>
        <p:spPr>
          <a:xfrm>
            <a:off x="1478280" y="1234440"/>
            <a:ext cx="6949440" cy="4389120"/>
          </a:xfrm>
          <a:prstGeom prst="rect">
            <a:avLst/>
          </a:prstGeom>
        </p:spPr>
      </p:pic>
      <p:sp>
        <p:nvSpPr>
          <p:cNvPr id="19" name="Rounded Rectangular Callout 18"/>
          <p:cNvSpPr/>
          <p:nvPr/>
        </p:nvSpPr>
        <p:spPr>
          <a:xfrm>
            <a:off x="8529850" y="2429302"/>
            <a:ext cx="1246739" cy="2074460"/>
          </a:xfrm>
          <a:prstGeom prst="wedgeRoundRectCallout">
            <a:avLst>
              <a:gd name="adj1" fmla="val -91852"/>
              <a:gd name="adj2" fmla="val 40030"/>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dirty="0" smtClean="0">
                <a:solidFill>
                  <a:srgbClr val="9F958F">
                    <a:lumMod val="50000"/>
                  </a:srgbClr>
                </a:solidFill>
                <a:latin typeface="Calibri" panose="020F0502020204030204" pitchFamily="34" charset="0"/>
                <a:cs typeface="Calibri" panose="020F0502020204030204" pitchFamily="34" charset="0"/>
              </a:rPr>
              <a:t>Future: </a:t>
            </a:r>
            <a:r>
              <a:rPr lang="en-US" sz="1400" dirty="0" smtClean="0">
                <a:solidFill>
                  <a:srgbClr val="9F958F">
                    <a:lumMod val="50000"/>
                  </a:srgbClr>
                </a:solidFill>
                <a:latin typeface="Calibri" panose="020F0502020204030204" pitchFamily="34" charset="0"/>
                <a:cs typeface="Calibri" panose="020F0502020204030204" pitchFamily="34" charset="0"/>
              </a:rPr>
              <a:t>Enterprise Product Catalog will drive product features for each site </a:t>
            </a:r>
            <a:endParaRPr lang="en-US" sz="1400" dirty="0">
              <a:solidFill>
                <a:srgbClr val="9F958F">
                  <a:lumMod val="50000"/>
                </a:srgbClr>
              </a:solidFill>
              <a:latin typeface="Calibri" panose="020F0502020204030204" pitchFamily="34" charset="0"/>
              <a:cs typeface="Calibri" panose="020F0502020204030204" pitchFamily="34" charset="0"/>
            </a:endParaRPr>
          </a:p>
        </p:txBody>
      </p:sp>
      <p:sp>
        <p:nvSpPr>
          <p:cNvPr id="20" name="Rounded Rectangular Callout 19"/>
          <p:cNvSpPr/>
          <p:nvPr/>
        </p:nvSpPr>
        <p:spPr>
          <a:xfrm>
            <a:off x="54592" y="1818565"/>
            <a:ext cx="1351129" cy="2466832"/>
          </a:xfrm>
          <a:prstGeom prst="wedgeRoundRectCallout">
            <a:avLst>
              <a:gd name="adj1" fmla="val 59746"/>
              <a:gd name="adj2" fmla="val -22991"/>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smtClean="0">
                <a:solidFill>
                  <a:srgbClr val="9F958F">
                    <a:lumMod val="50000"/>
                  </a:srgbClr>
                </a:solidFill>
                <a:latin typeface="Calibri" panose="020F0502020204030204" pitchFamily="34" charset="0"/>
                <a:cs typeface="Calibri" panose="020F0502020204030204" pitchFamily="34" charset="0"/>
              </a:rPr>
              <a:t>Design Solution (network and site):  </a:t>
            </a:r>
            <a:r>
              <a:rPr lang="en-US" sz="1400" dirty="0" smtClean="0">
                <a:solidFill>
                  <a:srgbClr val="9F958F">
                    <a:lumMod val="50000"/>
                  </a:srgbClr>
                </a:solidFill>
                <a:latin typeface="Calibri" panose="020F0502020204030204" pitchFamily="34" charset="0"/>
                <a:cs typeface="Calibri" panose="020F0502020204030204" pitchFamily="34" charset="0"/>
              </a:rPr>
              <a:t>Widget and API configured data.  Seller configures the product features by site.</a:t>
            </a:r>
          </a:p>
        </p:txBody>
      </p:sp>
      <p:pic>
        <p:nvPicPr>
          <p:cNvPr id="21" name="Picture 20"/>
          <p:cNvPicPr>
            <a:picLocks noChangeAspect="1"/>
          </p:cNvPicPr>
          <p:nvPr/>
        </p:nvPicPr>
        <p:blipFill rotWithShape="1">
          <a:blip r:embed="rId7" cstate="print"/>
          <a:srcRect l="2120" t="18120" r="29015" b="4507"/>
          <a:stretch/>
        </p:blipFill>
        <p:spPr>
          <a:xfrm>
            <a:off x="1480538" y="1234440"/>
            <a:ext cx="6944924" cy="4389120"/>
          </a:xfrm>
          <a:prstGeom prst="rect">
            <a:avLst/>
          </a:prstGeom>
          <a:solidFill>
            <a:schemeClr val="bg1">
              <a:lumMod val="50000"/>
              <a:alpha val="18000"/>
            </a:schemeClr>
          </a:solidFill>
        </p:spPr>
      </p:pic>
      <p:sp>
        <p:nvSpPr>
          <p:cNvPr id="22" name="Rounded Rectangular Callout 21"/>
          <p:cNvSpPr/>
          <p:nvPr/>
        </p:nvSpPr>
        <p:spPr>
          <a:xfrm>
            <a:off x="4952999" y="3275463"/>
            <a:ext cx="2880815" cy="1569491"/>
          </a:xfrm>
          <a:prstGeom prst="wedgeRoundRectCallout">
            <a:avLst>
              <a:gd name="adj1" fmla="val -91834"/>
              <a:gd name="adj2" fmla="val 13308"/>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dirty="0" smtClean="0">
                <a:solidFill>
                  <a:srgbClr val="9F958F">
                    <a:lumMod val="50000"/>
                  </a:srgbClr>
                </a:solidFill>
                <a:latin typeface="Calibri" panose="020F0502020204030204" pitchFamily="34" charset="0"/>
                <a:cs typeface="Calibri" panose="020F0502020204030204" pitchFamily="34" charset="0"/>
              </a:rPr>
              <a:t>Future</a:t>
            </a:r>
            <a:r>
              <a:rPr lang="en-US" sz="1400" b="1" dirty="0" smtClean="0">
                <a:solidFill>
                  <a:srgbClr val="9F958F">
                    <a:lumMod val="50000"/>
                  </a:srgbClr>
                </a:solidFill>
                <a:latin typeface="Calibri" panose="020F0502020204030204" pitchFamily="34" charset="0"/>
                <a:cs typeface="Calibri" panose="020F0502020204030204" pitchFamily="34" charset="0"/>
              </a:rPr>
              <a:t>: </a:t>
            </a:r>
          </a:p>
          <a:p>
            <a:pPr algn="ctr"/>
            <a:r>
              <a:rPr lang="en-US" sz="1400" dirty="0" smtClean="0">
                <a:solidFill>
                  <a:srgbClr val="9F958F">
                    <a:lumMod val="50000"/>
                  </a:srgbClr>
                </a:solidFill>
                <a:latin typeface="Calibri" panose="020F0502020204030204" pitchFamily="34" charset="0"/>
                <a:cs typeface="Calibri" panose="020F0502020204030204" pitchFamily="34" charset="0"/>
              </a:rPr>
              <a:t>Enterprise </a:t>
            </a:r>
            <a:r>
              <a:rPr lang="en-US" sz="1400" dirty="0">
                <a:solidFill>
                  <a:srgbClr val="9F958F">
                    <a:lumMod val="50000"/>
                  </a:srgbClr>
                </a:solidFill>
                <a:latin typeface="Calibri" panose="020F0502020204030204" pitchFamily="34" charset="0"/>
                <a:cs typeface="Calibri" panose="020F0502020204030204" pitchFamily="34" charset="0"/>
              </a:rPr>
              <a:t>Product </a:t>
            </a:r>
            <a:r>
              <a:rPr lang="en-US" sz="1400" dirty="0" smtClean="0">
                <a:solidFill>
                  <a:srgbClr val="9F958F">
                    <a:lumMod val="50000"/>
                  </a:srgbClr>
                </a:solidFill>
                <a:latin typeface="Calibri" panose="020F0502020204030204" pitchFamily="34" charset="0"/>
                <a:cs typeface="Calibri" panose="020F0502020204030204" pitchFamily="34" charset="0"/>
              </a:rPr>
              <a:t>Catalog (EPC)  </a:t>
            </a:r>
            <a:r>
              <a:rPr lang="en-US" sz="1400" dirty="0">
                <a:solidFill>
                  <a:srgbClr val="9F958F">
                    <a:lumMod val="50000"/>
                  </a:srgbClr>
                </a:solidFill>
                <a:latin typeface="Calibri" panose="020F0502020204030204" pitchFamily="34" charset="0"/>
                <a:cs typeface="Calibri" panose="020F0502020204030204" pitchFamily="34" charset="0"/>
              </a:rPr>
              <a:t>drives Sales Express products and </a:t>
            </a:r>
            <a:r>
              <a:rPr lang="en-US" sz="1400" dirty="0" smtClean="0">
                <a:solidFill>
                  <a:srgbClr val="9F958F">
                    <a:lumMod val="50000"/>
                  </a:srgbClr>
                </a:solidFill>
                <a:latin typeface="Calibri" panose="020F0502020204030204" pitchFamily="34" charset="0"/>
                <a:cs typeface="Calibri" panose="020F0502020204030204" pitchFamily="34" charset="0"/>
              </a:rPr>
              <a:t>functionality. Boosts ability for feature and product bundling – faster time to market and increased options for customers</a:t>
            </a:r>
            <a:endParaRPr lang="en-US" sz="1400" dirty="0">
              <a:solidFill>
                <a:srgbClr val="9F958F">
                  <a:lumMod val="50000"/>
                </a:srgbClr>
              </a:solidFill>
              <a:latin typeface="Calibri" panose="020F0502020204030204" pitchFamily="34" charset="0"/>
              <a:cs typeface="Calibri" panose="020F0502020204030204" pitchFamily="34" charset="0"/>
            </a:endParaRPr>
          </a:p>
        </p:txBody>
      </p:sp>
      <p:sp>
        <p:nvSpPr>
          <p:cNvPr id="23" name="Rounded Rectangular Callout 22"/>
          <p:cNvSpPr/>
          <p:nvPr/>
        </p:nvSpPr>
        <p:spPr>
          <a:xfrm>
            <a:off x="40944" y="1555846"/>
            <a:ext cx="1337480" cy="2320119"/>
          </a:xfrm>
          <a:prstGeom prst="wedgeRoundRectCallout">
            <a:avLst>
              <a:gd name="adj1" fmla="val 64155"/>
              <a:gd name="adj2" fmla="val 29079"/>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smtClean="0">
                <a:solidFill>
                  <a:srgbClr val="9F958F">
                    <a:lumMod val="50000"/>
                  </a:srgbClr>
                </a:solidFill>
                <a:latin typeface="Calibri" panose="020F0502020204030204" pitchFamily="34" charset="0"/>
                <a:cs typeface="Calibri" panose="020F0502020204030204" pitchFamily="34" charset="0"/>
              </a:rPr>
              <a:t>Product selection: </a:t>
            </a:r>
            <a:r>
              <a:rPr lang="en-US" sz="1400" dirty="0" smtClean="0">
                <a:solidFill>
                  <a:srgbClr val="9F958F">
                    <a:lumMod val="50000"/>
                  </a:srgbClr>
                </a:solidFill>
                <a:latin typeface="Calibri" panose="020F0502020204030204" pitchFamily="34" charset="0"/>
                <a:cs typeface="Calibri" panose="020F0502020204030204" pitchFamily="34" charset="0"/>
              </a:rPr>
              <a:t>Identifying products for the solution. Products and functionality resides in Sales Express DB.</a:t>
            </a:r>
          </a:p>
        </p:txBody>
      </p:sp>
      <p:sp>
        <p:nvSpPr>
          <p:cNvPr id="24" name="Round Diagonal Corner Rectangle 23"/>
          <p:cNvSpPr/>
          <p:nvPr/>
        </p:nvSpPr>
        <p:spPr>
          <a:xfrm>
            <a:off x="2182505" y="5677468"/>
            <a:ext cx="5540990" cy="627797"/>
          </a:xfrm>
          <a:prstGeom prst="round2Diag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i="1" dirty="0" smtClean="0">
                <a:solidFill>
                  <a:srgbClr val="9F958F">
                    <a:lumMod val="50000"/>
                  </a:srgbClr>
                </a:solidFill>
                <a:latin typeface="Calibri" panose="020F0502020204030204" pitchFamily="34" charset="0"/>
                <a:cs typeface="Calibri" panose="020F0502020204030204" pitchFamily="34" charset="0"/>
              </a:rPr>
              <a:t>Capgemini has supported 4 out of 7 products and actively engaged to support 2 out of 4 new products for 2015</a:t>
            </a:r>
            <a:endParaRPr lang="en-US" sz="1400" i="1" dirty="0">
              <a:solidFill>
                <a:srgbClr val="9F958F">
                  <a:lumMod val="50000"/>
                </a:srgbClr>
              </a:solidFill>
              <a:latin typeface="Calibri" panose="020F0502020204030204" pitchFamily="34" charset="0"/>
              <a:cs typeface="Calibri" panose="020F0502020204030204" pitchFamily="34" charset="0"/>
            </a:endParaRPr>
          </a:p>
        </p:txBody>
      </p:sp>
      <p:pic>
        <p:nvPicPr>
          <p:cNvPr id="25" name="Picture 24"/>
          <p:cNvPicPr>
            <a:picLocks noChangeAspect="1"/>
          </p:cNvPicPr>
          <p:nvPr/>
        </p:nvPicPr>
        <p:blipFill rotWithShape="1">
          <a:blip r:embed="rId8" cstate="print"/>
          <a:srcRect l="2209" t="18120" r="29015" b="4666"/>
          <a:stretch/>
        </p:blipFill>
        <p:spPr>
          <a:xfrm>
            <a:off x="1477903" y="1192875"/>
            <a:ext cx="6950195" cy="4389120"/>
          </a:xfrm>
          <a:prstGeom prst="rect">
            <a:avLst/>
          </a:prstGeom>
        </p:spPr>
      </p:pic>
      <p:sp>
        <p:nvSpPr>
          <p:cNvPr id="26" name="Rounded Rectangular Callout 25"/>
          <p:cNvSpPr/>
          <p:nvPr/>
        </p:nvSpPr>
        <p:spPr>
          <a:xfrm>
            <a:off x="8500280" y="2169993"/>
            <a:ext cx="1351128" cy="2101755"/>
          </a:xfrm>
          <a:prstGeom prst="wedgeRoundRectCallout">
            <a:avLst>
              <a:gd name="adj1" fmla="val -91540"/>
              <a:gd name="adj2" fmla="val -3756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dirty="0" smtClean="0">
                <a:solidFill>
                  <a:srgbClr val="9F958F">
                    <a:lumMod val="50000"/>
                  </a:srgbClr>
                </a:solidFill>
                <a:latin typeface="Calibri" panose="020F0502020204030204" pitchFamily="34" charset="0"/>
                <a:cs typeface="Calibri" panose="020F0502020204030204" pitchFamily="34" charset="0"/>
              </a:rPr>
              <a:t>Future: </a:t>
            </a:r>
            <a:r>
              <a:rPr lang="en-US" sz="1400" dirty="0" smtClean="0">
                <a:solidFill>
                  <a:srgbClr val="9F958F">
                    <a:lumMod val="50000"/>
                  </a:srgbClr>
                </a:solidFill>
                <a:latin typeface="Calibri" panose="020F0502020204030204" pitchFamily="34" charset="0"/>
                <a:cs typeface="Calibri" panose="020F0502020204030204" pitchFamily="34" charset="0"/>
              </a:rPr>
              <a:t>Extend to social media platforms and entire application to desktop and device agnostic</a:t>
            </a:r>
          </a:p>
        </p:txBody>
      </p:sp>
      <p:sp>
        <p:nvSpPr>
          <p:cNvPr id="27" name="Rounded Rectangular Callout 26"/>
          <p:cNvSpPr/>
          <p:nvPr/>
        </p:nvSpPr>
        <p:spPr>
          <a:xfrm>
            <a:off x="2209800" y="5704764"/>
            <a:ext cx="5486400" cy="736980"/>
          </a:xfrm>
          <a:prstGeom prst="wedgeRoundRectCallout">
            <a:avLst>
              <a:gd name="adj1" fmla="val -21421"/>
              <a:gd name="adj2" fmla="val -96902"/>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smtClean="0">
                <a:solidFill>
                  <a:srgbClr val="9F958F">
                    <a:lumMod val="50000"/>
                  </a:srgbClr>
                </a:solidFill>
                <a:latin typeface="Calibri" panose="020F0502020204030204" pitchFamily="34" charset="0"/>
                <a:cs typeface="Calibri" panose="020F0502020204030204" pitchFamily="34" charset="0"/>
              </a:rPr>
              <a:t>Seller Dashboard</a:t>
            </a:r>
            <a:r>
              <a:rPr lang="en-US" sz="1400" dirty="0" smtClean="0">
                <a:solidFill>
                  <a:srgbClr val="9F958F">
                    <a:lumMod val="50000"/>
                  </a:srgbClr>
                </a:solidFill>
                <a:latin typeface="Calibri" panose="020F0502020204030204" pitchFamily="34" charset="0"/>
                <a:cs typeface="Calibri" panose="020F0502020204030204" pitchFamily="34" charset="0"/>
              </a:rPr>
              <a:t>: provides status on opportunities and leads, along with market insights that they can subscribe to. </a:t>
            </a:r>
          </a:p>
        </p:txBody>
      </p:sp>
      <p:sp>
        <p:nvSpPr>
          <p:cNvPr id="28" name="Round Diagonal Corner Rectangle 27"/>
          <p:cNvSpPr/>
          <p:nvPr/>
        </p:nvSpPr>
        <p:spPr>
          <a:xfrm>
            <a:off x="70104" y="1733234"/>
            <a:ext cx="1353209" cy="2061494"/>
          </a:xfrm>
          <a:prstGeom prst="round2Diag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rgbClr val="9F958F">
                    <a:lumMod val="50000"/>
                  </a:srgbClr>
                </a:solidFill>
                <a:latin typeface="Calibri" panose="020F0502020204030204" pitchFamily="34" charset="0"/>
                <a:cs typeface="Calibri" panose="020F0502020204030204" pitchFamily="34" charset="0"/>
              </a:rPr>
              <a:t>iOS iPad mobile application built on JavaScript jQuery, </a:t>
            </a:r>
            <a:r>
              <a:rPr lang="en-US" sz="1400" dirty="0" err="1">
                <a:solidFill>
                  <a:srgbClr val="9F958F">
                    <a:lumMod val="50000"/>
                  </a:srgbClr>
                </a:solidFill>
                <a:latin typeface="Calibri" panose="020F0502020204030204" pitchFamily="34" charset="0"/>
                <a:cs typeface="Calibri" panose="020F0502020204030204" pitchFamily="34" charset="0"/>
              </a:rPr>
              <a:t>jSON</a:t>
            </a:r>
            <a:r>
              <a:rPr lang="en-US" sz="1400" dirty="0">
                <a:solidFill>
                  <a:srgbClr val="9F958F">
                    <a:lumMod val="50000"/>
                  </a:srgbClr>
                </a:solidFill>
                <a:latin typeface="Calibri" panose="020F0502020204030204" pitchFamily="34" charset="0"/>
                <a:cs typeface="Calibri" panose="020F0502020204030204" pitchFamily="34" charset="0"/>
              </a:rPr>
              <a:t> objects, and </a:t>
            </a:r>
            <a:r>
              <a:rPr lang="en-US" sz="1400" dirty="0" err="1">
                <a:solidFill>
                  <a:srgbClr val="9F958F">
                    <a:lumMod val="50000"/>
                  </a:srgbClr>
                </a:solidFill>
                <a:latin typeface="Calibri" panose="020F0502020204030204" pitchFamily="34" charset="0"/>
                <a:cs typeface="Calibri" panose="020F0502020204030204" pitchFamily="34" charset="0"/>
              </a:rPr>
              <a:t>AngularJS</a:t>
            </a:r>
            <a:r>
              <a:rPr lang="en-US" sz="1400" dirty="0">
                <a:solidFill>
                  <a:srgbClr val="9F958F">
                    <a:lumMod val="50000"/>
                  </a:srgbClr>
                </a:solidFill>
                <a:latin typeface="Calibri" panose="020F0502020204030204" pitchFamily="34" charset="0"/>
                <a:cs typeface="Calibri" panose="020F0502020204030204" pitchFamily="34" charset="0"/>
              </a:rPr>
              <a:t> </a:t>
            </a:r>
          </a:p>
        </p:txBody>
      </p:sp>
      <p:sp>
        <p:nvSpPr>
          <p:cNvPr id="9" name="Snip Diagonal Corner Rectangle 8"/>
          <p:cNvSpPr/>
          <p:nvPr/>
        </p:nvSpPr>
        <p:spPr>
          <a:xfrm>
            <a:off x="7983940" y="122830"/>
            <a:ext cx="1815153" cy="668740"/>
          </a:xfrm>
          <a:prstGeom prst="snip2Diag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b="1" dirty="0" smtClean="0">
                <a:solidFill>
                  <a:schemeClr val="bg1"/>
                </a:solidFill>
                <a:latin typeface="Calibri" panose="020F0502020204030204" pitchFamily="34" charset="0"/>
                <a:cs typeface="Calibri" panose="020F0502020204030204" pitchFamily="34" charset="0"/>
              </a:rPr>
              <a:t>~~ View in Slide Show mode for animation ~~</a:t>
            </a:r>
          </a:p>
        </p:txBody>
      </p:sp>
    </p:spTree>
    <p:extLst>
      <p:ext uri="{BB962C8B-B14F-4D97-AF65-F5344CB8AC3E}">
        <p14:creationId xmlns:p14="http://schemas.microsoft.com/office/powerpoint/2010/main" xmlns="" val="20588118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par>
                          <p:cTn id="10" fill="hold">
                            <p:stCondLst>
                              <p:cond delay="0"/>
                            </p:stCondLst>
                            <p:childTnLst>
                              <p:par>
                                <p:cTn id="11" presetID="10"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childTnLst>
                                </p:cTn>
                              </p:par>
                            </p:childTnLst>
                          </p:cTn>
                        </p:par>
                        <p:par>
                          <p:cTn id="14" fill="hold">
                            <p:stCondLst>
                              <p:cond delay="1000"/>
                            </p:stCondLst>
                            <p:childTnLst>
                              <p:par>
                                <p:cTn id="15" presetID="10" presetClass="entr" presetSubtype="0" fill="hold" grpId="0" nodeType="afterEffect">
                                  <p:stCondLst>
                                    <p:cond delay="700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childTnLst>
                                </p:cTn>
                              </p:par>
                            </p:childTnLst>
                          </p:cTn>
                        </p:par>
                        <p:par>
                          <p:cTn id="18" fill="hold">
                            <p:stCondLst>
                              <p:cond delay="9000"/>
                            </p:stCondLst>
                            <p:childTnLst>
                              <p:par>
                                <p:cTn id="19" presetID="10" presetClass="entr" presetSubtype="0" fill="hold" grpId="0" nodeType="afterEffect">
                                  <p:stCondLst>
                                    <p:cond delay="400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childTnLst>
                                </p:cTn>
                              </p:par>
                            </p:childTnLst>
                          </p:cTn>
                        </p:par>
                        <p:par>
                          <p:cTn id="22" fill="hold">
                            <p:stCondLst>
                              <p:cond delay="14000"/>
                            </p:stCondLst>
                            <p:childTnLst>
                              <p:par>
                                <p:cTn id="23" presetID="10" presetClass="exit" presetSubtype="0" fill="hold" nodeType="afterEffect">
                                  <p:stCondLst>
                                    <p:cond delay="1000"/>
                                  </p:stCondLst>
                                  <p:childTnLst>
                                    <p:animEffect transition="out" filter="fade">
                                      <p:cBhvr>
                                        <p:cTn id="24" dur="500"/>
                                        <p:tgtEl>
                                          <p:spTgt spid="25"/>
                                        </p:tgtEl>
                                      </p:cBhvr>
                                    </p:animEffect>
                                    <p:set>
                                      <p:cBhvr>
                                        <p:cTn id="25" dur="1" fill="hold">
                                          <p:stCondLst>
                                            <p:cond delay="499"/>
                                          </p:stCondLst>
                                        </p:cTn>
                                        <p:tgtEl>
                                          <p:spTgt spid="2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1000"/>
                                        <p:tgtEl>
                                          <p:spTgt spid="28"/>
                                        </p:tgtEl>
                                      </p:cBhvr>
                                    </p:animEffect>
                                    <p:set>
                                      <p:cBhvr>
                                        <p:cTn id="28" dur="1" fill="hold">
                                          <p:stCondLst>
                                            <p:cond delay="999"/>
                                          </p:stCondLst>
                                        </p:cTn>
                                        <p:tgtEl>
                                          <p:spTgt spid="28"/>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1000"/>
                                        <p:tgtEl>
                                          <p:spTgt spid="27"/>
                                        </p:tgtEl>
                                      </p:cBhvr>
                                    </p:animEffect>
                                    <p:set>
                                      <p:cBhvr>
                                        <p:cTn id="31" dur="1" fill="hold">
                                          <p:stCondLst>
                                            <p:cond delay="999"/>
                                          </p:stCondLst>
                                        </p:cTn>
                                        <p:tgtEl>
                                          <p:spTgt spid="27"/>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1000"/>
                                        <p:tgtEl>
                                          <p:spTgt spid="26"/>
                                        </p:tgtEl>
                                      </p:cBhvr>
                                    </p:animEffect>
                                    <p:set>
                                      <p:cBhvr>
                                        <p:cTn id="34" dur="1" fill="hold">
                                          <p:stCondLst>
                                            <p:cond delay="999"/>
                                          </p:stCondLst>
                                        </p:cTn>
                                        <p:tgtEl>
                                          <p:spTgt spid="26"/>
                                        </p:tgtEl>
                                        <p:attrNameLst>
                                          <p:attrName>style.visibility</p:attrName>
                                        </p:attrNameLst>
                                      </p:cBhvr>
                                      <p:to>
                                        <p:strVal val="hidden"/>
                                      </p:to>
                                    </p:set>
                                  </p:childTnLst>
                                </p:cTn>
                              </p:par>
                            </p:childTnLst>
                          </p:cTn>
                        </p:par>
                        <p:par>
                          <p:cTn id="35" fill="hold">
                            <p:stCondLst>
                              <p:cond delay="15500"/>
                            </p:stCondLst>
                            <p:childTnLst>
                              <p:par>
                                <p:cTn id="36" presetID="1" presetClass="entr" presetSubtype="0" fill="hold" nodeType="afterEffect">
                                  <p:stCondLst>
                                    <p:cond delay="1000"/>
                                  </p:stCondLst>
                                  <p:childTnLst>
                                    <p:set>
                                      <p:cBhvr>
                                        <p:cTn id="37" dur="1" fill="hold">
                                          <p:stCondLst>
                                            <p:cond delay="0"/>
                                          </p:stCondLst>
                                        </p:cTn>
                                        <p:tgtEl>
                                          <p:spTgt spid="21"/>
                                        </p:tgtEl>
                                        <p:attrNameLst>
                                          <p:attrName>style.visibility</p:attrName>
                                        </p:attrNameLst>
                                      </p:cBhvr>
                                      <p:to>
                                        <p:strVal val="visible"/>
                                      </p:to>
                                    </p:set>
                                  </p:childTnLst>
                                </p:cTn>
                              </p:par>
                            </p:childTnLst>
                          </p:cTn>
                        </p:par>
                        <p:par>
                          <p:cTn id="38" fill="hold">
                            <p:stCondLst>
                              <p:cond delay="16500"/>
                            </p:stCondLst>
                            <p:childTnLst>
                              <p:par>
                                <p:cTn id="39" presetID="10" presetClass="entr" presetSubtype="0" fill="hold" grpId="0" nodeType="afterEffect">
                                  <p:stCondLst>
                                    <p:cond delay="400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000"/>
                                        <p:tgtEl>
                                          <p:spTgt spid="23"/>
                                        </p:tgtEl>
                                      </p:cBhvr>
                                    </p:animEffect>
                                  </p:childTnLst>
                                </p:cTn>
                              </p:par>
                            </p:childTnLst>
                          </p:cTn>
                        </p:par>
                        <p:par>
                          <p:cTn id="42" fill="hold">
                            <p:stCondLst>
                              <p:cond delay="21500"/>
                            </p:stCondLst>
                            <p:childTnLst>
                              <p:par>
                                <p:cTn id="43" presetID="10" presetClass="entr" presetSubtype="0" fill="hold" grpId="0" nodeType="afterEffect">
                                  <p:stCondLst>
                                    <p:cond delay="200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childTnLst>
                                </p:cTn>
                              </p:par>
                            </p:childTnLst>
                          </p:cTn>
                        </p:par>
                        <p:par>
                          <p:cTn id="46" fill="hold">
                            <p:stCondLst>
                              <p:cond delay="24500"/>
                            </p:stCondLst>
                            <p:childTnLst>
                              <p:par>
                                <p:cTn id="47" presetID="10" presetClass="entr" presetSubtype="0" fill="hold" grpId="0" nodeType="afterEffect">
                                  <p:stCondLst>
                                    <p:cond delay="300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childTnLst>
                                </p:cTn>
                              </p:par>
                            </p:childTnLst>
                          </p:cTn>
                        </p:par>
                        <p:par>
                          <p:cTn id="50" fill="hold">
                            <p:stCondLst>
                              <p:cond delay="28500"/>
                            </p:stCondLst>
                            <p:childTnLst>
                              <p:par>
                                <p:cTn id="51" presetID="10" presetClass="exit" presetSubtype="0" fill="hold" nodeType="afterEffect">
                                  <p:stCondLst>
                                    <p:cond delay="1000"/>
                                  </p:stCondLst>
                                  <p:childTnLst>
                                    <p:animEffect transition="out" filter="fade">
                                      <p:cBhvr>
                                        <p:cTn id="52" dur="1000"/>
                                        <p:tgtEl>
                                          <p:spTgt spid="21"/>
                                        </p:tgtEl>
                                      </p:cBhvr>
                                    </p:animEffect>
                                    <p:set>
                                      <p:cBhvr>
                                        <p:cTn id="53" dur="1" fill="hold">
                                          <p:stCondLst>
                                            <p:cond delay="999"/>
                                          </p:stCondLst>
                                        </p:cTn>
                                        <p:tgtEl>
                                          <p:spTgt spid="21"/>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1000"/>
                                        <p:tgtEl>
                                          <p:spTgt spid="23"/>
                                        </p:tgtEl>
                                      </p:cBhvr>
                                    </p:animEffect>
                                    <p:set>
                                      <p:cBhvr>
                                        <p:cTn id="56" dur="1" fill="hold">
                                          <p:stCondLst>
                                            <p:cond delay="999"/>
                                          </p:stCondLst>
                                        </p:cTn>
                                        <p:tgtEl>
                                          <p:spTgt spid="23"/>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1000"/>
                                        <p:tgtEl>
                                          <p:spTgt spid="24"/>
                                        </p:tgtEl>
                                      </p:cBhvr>
                                    </p:animEffect>
                                    <p:set>
                                      <p:cBhvr>
                                        <p:cTn id="59" dur="1" fill="hold">
                                          <p:stCondLst>
                                            <p:cond delay="999"/>
                                          </p:stCondLst>
                                        </p:cTn>
                                        <p:tgtEl>
                                          <p:spTgt spid="24"/>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1000"/>
                                        <p:tgtEl>
                                          <p:spTgt spid="22"/>
                                        </p:tgtEl>
                                      </p:cBhvr>
                                    </p:animEffect>
                                    <p:set>
                                      <p:cBhvr>
                                        <p:cTn id="62" dur="1" fill="hold">
                                          <p:stCondLst>
                                            <p:cond delay="999"/>
                                          </p:stCondLst>
                                        </p:cTn>
                                        <p:tgtEl>
                                          <p:spTgt spid="22"/>
                                        </p:tgtEl>
                                        <p:attrNameLst>
                                          <p:attrName>style.visibility</p:attrName>
                                        </p:attrNameLst>
                                      </p:cBhvr>
                                      <p:to>
                                        <p:strVal val="hidden"/>
                                      </p:to>
                                    </p:set>
                                  </p:childTnLst>
                                </p:cTn>
                              </p:par>
                            </p:childTnLst>
                          </p:cTn>
                        </p:par>
                        <p:par>
                          <p:cTn id="63" fill="hold">
                            <p:stCondLst>
                              <p:cond delay="30500"/>
                            </p:stCondLst>
                            <p:childTnLst>
                              <p:par>
                                <p:cTn id="64" presetID="1" presetClass="entr" presetSubtype="0" fill="hold" nodeType="afterEffect">
                                  <p:stCondLst>
                                    <p:cond delay="1000"/>
                                  </p:stCondLst>
                                  <p:childTnLst>
                                    <p:set>
                                      <p:cBhvr>
                                        <p:cTn id="65" dur="1" fill="hold">
                                          <p:stCondLst>
                                            <p:cond delay="0"/>
                                          </p:stCondLst>
                                        </p:cTn>
                                        <p:tgtEl>
                                          <p:spTgt spid="18"/>
                                        </p:tgtEl>
                                        <p:attrNameLst>
                                          <p:attrName>style.visibility</p:attrName>
                                        </p:attrNameLst>
                                      </p:cBhvr>
                                      <p:to>
                                        <p:strVal val="visible"/>
                                      </p:to>
                                    </p:set>
                                  </p:childTnLst>
                                </p:cTn>
                              </p:par>
                            </p:childTnLst>
                          </p:cTn>
                        </p:par>
                        <p:par>
                          <p:cTn id="66" fill="hold">
                            <p:stCondLst>
                              <p:cond delay="31500"/>
                            </p:stCondLst>
                            <p:childTnLst>
                              <p:par>
                                <p:cTn id="67" presetID="10" presetClass="entr" presetSubtype="0" fill="hold" grpId="0" nodeType="afterEffect">
                                  <p:stCondLst>
                                    <p:cond delay="200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1000"/>
                                        <p:tgtEl>
                                          <p:spTgt spid="20"/>
                                        </p:tgtEl>
                                      </p:cBhvr>
                                    </p:animEffect>
                                  </p:childTnLst>
                                </p:cTn>
                              </p:par>
                            </p:childTnLst>
                          </p:cTn>
                        </p:par>
                        <p:par>
                          <p:cTn id="70" fill="hold">
                            <p:stCondLst>
                              <p:cond delay="34500"/>
                            </p:stCondLst>
                            <p:childTnLst>
                              <p:par>
                                <p:cTn id="71" presetID="10" presetClass="entr" presetSubtype="0" fill="hold" grpId="0" nodeType="afterEffect">
                                  <p:stCondLst>
                                    <p:cond delay="500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40500"/>
                            </p:stCondLst>
                            <p:childTnLst>
                              <p:par>
                                <p:cTn id="75" presetID="10" presetClass="exit" presetSubtype="0" fill="hold" nodeType="afterEffect">
                                  <p:stCondLst>
                                    <p:cond delay="1000"/>
                                  </p:stCondLst>
                                  <p:childTnLst>
                                    <p:animEffect transition="out" filter="fade">
                                      <p:cBhvr>
                                        <p:cTn id="76" dur="1000"/>
                                        <p:tgtEl>
                                          <p:spTgt spid="18"/>
                                        </p:tgtEl>
                                      </p:cBhvr>
                                    </p:animEffect>
                                    <p:set>
                                      <p:cBhvr>
                                        <p:cTn id="77" dur="1" fill="hold">
                                          <p:stCondLst>
                                            <p:cond delay="999"/>
                                          </p:stCondLst>
                                        </p:cTn>
                                        <p:tgtEl>
                                          <p:spTgt spid="18"/>
                                        </p:tgtEl>
                                        <p:attrNameLst>
                                          <p:attrName>style.visibility</p:attrName>
                                        </p:attrNameLst>
                                      </p:cBhvr>
                                      <p:to>
                                        <p:strVal val="hidden"/>
                                      </p:to>
                                    </p:set>
                                  </p:childTnLst>
                                </p:cTn>
                              </p:par>
                            </p:childTnLst>
                          </p:cTn>
                        </p:par>
                        <p:par>
                          <p:cTn id="78" fill="hold">
                            <p:stCondLst>
                              <p:cond delay="42500"/>
                            </p:stCondLst>
                            <p:childTnLst>
                              <p:par>
                                <p:cTn id="79" presetID="10" presetClass="exit" presetSubtype="0" fill="hold" grpId="1" nodeType="afterEffect">
                                  <p:stCondLst>
                                    <p:cond delay="0"/>
                                  </p:stCondLst>
                                  <p:childTnLst>
                                    <p:animEffect transition="out" filter="fade">
                                      <p:cBhvr>
                                        <p:cTn id="80" dur="1000"/>
                                        <p:tgtEl>
                                          <p:spTgt spid="20"/>
                                        </p:tgtEl>
                                      </p:cBhvr>
                                    </p:animEffect>
                                    <p:set>
                                      <p:cBhvr>
                                        <p:cTn id="81" dur="1" fill="hold">
                                          <p:stCondLst>
                                            <p:cond delay="999"/>
                                          </p:stCondLst>
                                        </p:cTn>
                                        <p:tgtEl>
                                          <p:spTgt spid="20"/>
                                        </p:tgtEl>
                                        <p:attrNameLst>
                                          <p:attrName>style.visibility</p:attrName>
                                        </p:attrNameLst>
                                      </p:cBhvr>
                                      <p:to>
                                        <p:strVal val="hidden"/>
                                      </p:to>
                                    </p:set>
                                  </p:childTnLst>
                                </p:cTn>
                              </p:par>
                            </p:childTnLst>
                          </p:cTn>
                        </p:par>
                        <p:par>
                          <p:cTn id="82" fill="hold">
                            <p:stCondLst>
                              <p:cond delay="43500"/>
                            </p:stCondLst>
                            <p:childTnLst>
                              <p:par>
                                <p:cTn id="83" presetID="10" presetClass="exit" presetSubtype="0" fill="hold" grpId="1" nodeType="afterEffect">
                                  <p:stCondLst>
                                    <p:cond delay="0"/>
                                  </p:stCondLst>
                                  <p:childTnLst>
                                    <p:animEffect transition="out" filter="fade">
                                      <p:cBhvr>
                                        <p:cTn id="84" dur="1000"/>
                                        <p:tgtEl>
                                          <p:spTgt spid="19"/>
                                        </p:tgtEl>
                                      </p:cBhvr>
                                    </p:animEffect>
                                    <p:set>
                                      <p:cBhvr>
                                        <p:cTn id="85" dur="1" fill="hold">
                                          <p:stCondLst>
                                            <p:cond delay="999"/>
                                          </p:stCondLst>
                                        </p:cTn>
                                        <p:tgtEl>
                                          <p:spTgt spid="19"/>
                                        </p:tgtEl>
                                        <p:attrNameLst>
                                          <p:attrName>style.visibility</p:attrName>
                                        </p:attrNameLst>
                                      </p:cBhvr>
                                      <p:to>
                                        <p:strVal val="hidden"/>
                                      </p:to>
                                    </p:set>
                                  </p:childTnLst>
                                </p:cTn>
                              </p:par>
                            </p:childTnLst>
                          </p:cTn>
                        </p:par>
                        <p:par>
                          <p:cTn id="86" fill="hold">
                            <p:stCondLst>
                              <p:cond delay="44500"/>
                            </p:stCondLst>
                            <p:childTnLst>
                              <p:par>
                                <p:cTn id="87" presetID="1" presetClass="entr" presetSubtype="0" fill="hold" nodeType="afterEffect">
                                  <p:stCondLst>
                                    <p:cond delay="1000"/>
                                  </p:stCondLst>
                                  <p:childTnLst>
                                    <p:set>
                                      <p:cBhvr>
                                        <p:cTn id="88" dur="1" fill="hold">
                                          <p:stCondLst>
                                            <p:cond delay="0"/>
                                          </p:stCondLst>
                                        </p:cTn>
                                        <p:tgtEl>
                                          <p:spTgt spid="13"/>
                                        </p:tgtEl>
                                        <p:attrNameLst>
                                          <p:attrName>style.visibility</p:attrName>
                                        </p:attrNameLst>
                                      </p:cBhvr>
                                      <p:to>
                                        <p:strVal val="visible"/>
                                      </p:to>
                                    </p:set>
                                  </p:childTnLst>
                                </p:cTn>
                              </p:par>
                            </p:childTnLst>
                          </p:cTn>
                        </p:par>
                        <p:par>
                          <p:cTn id="89" fill="hold">
                            <p:stCondLst>
                              <p:cond delay="45500"/>
                            </p:stCondLst>
                            <p:childTnLst>
                              <p:par>
                                <p:cTn id="90" presetID="10" presetClass="entr" presetSubtype="0" fill="hold" grpId="1" nodeType="after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fade">
                                      <p:cBhvr>
                                        <p:cTn id="92" dur="1000"/>
                                        <p:tgtEl>
                                          <p:spTgt spid="15"/>
                                        </p:tgtEl>
                                      </p:cBhvr>
                                    </p:animEffect>
                                  </p:childTnLst>
                                </p:cTn>
                              </p:par>
                            </p:childTnLst>
                          </p:cTn>
                        </p:par>
                        <p:par>
                          <p:cTn id="93" fill="hold">
                            <p:stCondLst>
                              <p:cond delay="46500"/>
                            </p:stCondLst>
                            <p:childTnLst>
                              <p:par>
                                <p:cTn id="94" presetID="10" presetClass="exit" presetSubtype="0" fill="hold" grpId="0" nodeType="afterEffect">
                                  <p:stCondLst>
                                    <p:cond delay="0"/>
                                  </p:stCondLst>
                                  <p:childTnLst>
                                    <p:animEffect transition="out" filter="fade">
                                      <p:cBhvr>
                                        <p:cTn id="95" dur="1000"/>
                                        <p:tgtEl>
                                          <p:spTgt spid="15"/>
                                        </p:tgtEl>
                                      </p:cBhvr>
                                    </p:animEffect>
                                    <p:set>
                                      <p:cBhvr>
                                        <p:cTn id="96" dur="1" fill="hold">
                                          <p:stCondLst>
                                            <p:cond delay="999"/>
                                          </p:stCondLst>
                                        </p:cTn>
                                        <p:tgtEl>
                                          <p:spTgt spid="15"/>
                                        </p:tgtEl>
                                        <p:attrNameLst>
                                          <p:attrName>style.visibility</p:attrName>
                                        </p:attrNameLst>
                                      </p:cBhvr>
                                      <p:to>
                                        <p:strVal val="hidden"/>
                                      </p:to>
                                    </p:set>
                                  </p:childTnLst>
                                </p:cTn>
                              </p:par>
                            </p:childTnLst>
                          </p:cTn>
                        </p:par>
                        <p:par>
                          <p:cTn id="97" fill="hold">
                            <p:stCondLst>
                              <p:cond delay="47500"/>
                            </p:stCondLst>
                            <p:childTnLst>
                              <p:par>
                                <p:cTn id="98" presetID="10" presetClass="entr" presetSubtype="0" fill="hold" grpId="0" nodeType="afterEffect">
                                  <p:stCondLst>
                                    <p:cond delay="5000"/>
                                  </p:stCondLst>
                                  <p:childTnLst>
                                    <p:set>
                                      <p:cBhvr>
                                        <p:cTn id="99" dur="1" fill="hold">
                                          <p:stCondLst>
                                            <p:cond delay="0"/>
                                          </p:stCondLst>
                                        </p:cTn>
                                        <p:tgtEl>
                                          <p:spTgt spid="14"/>
                                        </p:tgtEl>
                                        <p:attrNameLst>
                                          <p:attrName>style.visibility</p:attrName>
                                        </p:attrNameLst>
                                      </p:cBhvr>
                                      <p:to>
                                        <p:strVal val="visible"/>
                                      </p:to>
                                    </p:set>
                                    <p:animEffect transition="in" filter="fade">
                                      <p:cBhvr>
                                        <p:cTn id="100" dur="1000"/>
                                        <p:tgtEl>
                                          <p:spTgt spid="14"/>
                                        </p:tgtEl>
                                      </p:cBhvr>
                                    </p:animEffect>
                                  </p:childTnLst>
                                </p:cTn>
                              </p:par>
                            </p:childTnLst>
                          </p:cTn>
                        </p:par>
                        <p:par>
                          <p:cTn id="101" fill="hold">
                            <p:stCondLst>
                              <p:cond delay="53500"/>
                            </p:stCondLst>
                            <p:childTnLst>
                              <p:par>
                                <p:cTn id="102" presetID="10" presetClass="entr" presetSubtype="0" fill="hold" grpId="0" nodeType="afterEffect">
                                  <p:stCondLst>
                                    <p:cond delay="3000"/>
                                  </p:stCondLst>
                                  <p:childTnLst>
                                    <p:set>
                                      <p:cBhvr>
                                        <p:cTn id="103" dur="1" fill="hold">
                                          <p:stCondLst>
                                            <p:cond delay="0"/>
                                          </p:stCondLst>
                                        </p:cTn>
                                        <p:tgtEl>
                                          <p:spTgt spid="16"/>
                                        </p:tgtEl>
                                        <p:attrNameLst>
                                          <p:attrName>style.visibility</p:attrName>
                                        </p:attrNameLst>
                                      </p:cBhvr>
                                      <p:to>
                                        <p:strVal val="visible"/>
                                      </p:to>
                                    </p:set>
                                    <p:animEffect transition="in" filter="fade">
                                      <p:cBhvr>
                                        <p:cTn id="104" dur="1000"/>
                                        <p:tgtEl>
                                          <p:spTgt spid="16"/>
                                        </p:tgtEl>
                                      </p:cBhvr>
                                    </p:animEffect>
                                  </p:childTnLst>
                                </p:cTn>
                              </p:par>
                            </p:childTnLst>
                          </p:cTn>
                        </p:par>
                        <p:par>
                          <p:cTn id="105" fill="hold">
                            <p:stCondLst>
                              <p:cond delay="57500"/>
                            </p:stCondLst>
                            <p:childTnLst>
                              <p:par>
                                <p:cTn id="106" presetID="10" presetClass="entr" presetSubtype="0" fill="hold" grpId="0" nodeType="afterEffect">
                                  <p:stCondLst>
                                    <p:cond delay="3000"/>
                                  </p:stCondLst>
                                  <p:childTnLst>
                                    <p:set>
                                      <p:cBhvr>
                                        <p:cTn id="107" dur="1" fill="hold">
                                          <p:stCondLst>
                                            <p:cond delay="0"/>
                                          </p:stCondLst>
                                        </p:cTn>
                                        <p:tgtEl>
                                          <p:spTgt spid="17"/>
                                        </p:tgtEl>
                                        <p:attrNameLst>
                                          <p:attrName>style.visibility</p:attrName>
                                        </p:attrNameLst>
                                      </p:cBhvr>
                                      <p:to>
                                        <p:strVal val="visible"/>
                                      </p:to>
                                    </p:set>
                                    <p:animEffect transition="in" filter="fade">
                                      <p:cBhvr>
                                        <p:cTn id="108" dur="1000"/>
                                        <p:tgtEl>
                                          <p:spTgt spid="17"/>
                                        </p:tgtEl>
                                      </p:cBhvr>
                                    </p:animEffect>
                                  </p:childTnLst>
                                </p:cTn>
                              </p:par>
                            </p:childTnLst>
                          </p:cTn>
                        </p:par>
                        <p:par>
                          <p:cTn id="109" fill="hold">
                            <p:stCondLst>
                              <p:cond delay="61500"/>
                            </p:stCondLst>
                            <p:childTnLst>
                              <p:par>
                                <p:cTn id="110" presetID="10" presetClass="exit" presetSubtype="0" fill="hold" nodeType="afterEffect">
                                  <p:stCondLst>
                                    <p:cond delay="1000"/>
                                  </p:stCondLst>
                                  <p:childTnLst>
                                    <p:animEffect transition="out" filter="fade">
                                      <p:cBhvr>
                                        <p:cTn id="111" dur="1000"/>
                                        <p:tgtEl>
                                          <p:spTgt spid="13"/>
                                        </p:tgtEl>
                                      </p:cBhvr>
                                    </p:animEffect>
                                    <p:set>
                                      <p:cBhvr>
                                        <p:cTn id="112" dur="1" fill="hold">
                                          <p:stCondLst>
                                            <p:cond delay="999"/>
                                          </p:stCondLst>
                                        </p:cTn>
                                        <p:tgtEl>
                                          <p:spTgt spid="13"/>
                                        </p:tgtEl>
                                        <p:attrNameLst>
                                          <p:attrName>style.visibility</p:attrName>
                                        </p:attrNameLst>
                                      </p:cBhvr>
                                      <p:to>
                                        <p:strVal val="hidden"/>
                                      </p:to>
                                    </p:set>
                                  </p:childTnLst>
                                </p:cTn>
                              </p:par>
                            </p:childTnLst>
                          </p:cTn>
                        </p:par>
                        <p:par>
                          <p:cTn id="113" fill="hold">
                            <p:stCondLst>
                              <p:cond delay="63500"/>
                            </p:stCondLst>
                            <p:childTnLst>
                              <p:par>
                                <p:cTn id="114" presetID="10" presetClass="exit" presetSubtype="0" fill="hold" grpId="1" nodeType="afterEffect">
                                  <p:stCondLst>
                                    <p:cond delay="0"/>
                                  </p:stCondLst>
                                  <p:childTnLst>
                                    <p:animEffect transition="out" filter="fade">
                                      <p:cBhvr>
                                        <p:cTn id="115" dur="1000"/>
                                        <p:tgtEl>
                                          <p:spTgt spid="14"/>
                                        </p:tgtEl>
                                      </p:cBhvr>
                                    </p:animEffect>
                                    <p:set>
                                      <p:cBhvr>
                                        <p:cTn id="116" dur="1" fill="hold">
                                          <p:stCondLst>
                                            <p:cond delay="999"/>
                                          </p:stCondLst>
                                        </p:cTn>
                                        <p:tgtEl>
                                          <p:spTgt spid="14"/>
                                        </p:tgtEl>
                                        <p:attrNameLst>
                                          <p:attrName>style.visibility</p:attrName>
                                        </p:attrNameLst>
                                      </p:cBhvr>
                                      <p:to>
                                        <p:strVal val="hidden"/>
                                      </p:to>
                                    </p:set>
                                  </p:childTnLst>
                                </p:cTn>
                              </p:par>
                            </p:childTnLst>
                          </p:cTn>
                        </p:par>
                        <p:par>
                          <p:cTn id="117" fill="hold">
                            <p:stCondLst>
                              <p:cond delay="64500"/>
                            </p:stCondLst>
                            <p:childTnLst>
                              <p:par>
                                <p:cTn id="118" presetID="10" presetClass="exit" presetSubtype="0" fill="hold" grpId="1" nodeType="afterEffect">
                                  <p:stCondLst>
                                    <p:cond delay="0"/>
                                  </p:stCondLst>
                                  <p:childTnLst>
                                    <p:animEffect transition="out" filter="fade">
                                      <p:cBhvr>
                                        <p:cTn id="119" dur="1000"/>
                                        <p:tgtEl>
                                          <p:spTgt spid="16"/>
                                        </p:tgtEl>
                                      </p:cBhvr>
                                    </p:animEffect>
                                    <p:set>
                                      <p:cBhvr>
                                        <p:cTn id="120" dur="1" fill="hold">
                                          <p:stCondLst>
                                            <p:cond delay="999"/>
                                          </p:stCondLst>
                                        </p:cTn>
                                        <p:tgtEl>
                                          <p:spTgt spid="16"/>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1000"/>
                                        <p:tgtEl>
                                          <p:spTgt spid="17"/>
                                        </p:tgtEl>
                                      </p:cBhvr>
                                    </p:animEffect>
                                    <p:set>
                                      <p:cBhvr>
                                        <p:cTn id="123" dur="1" fill="hold">
                                          <p:stCondLst>
                                            <p:cond delay="999"/>
                                          </p:stCondLst>
                                        </p:cTn>
                                        <p:tgtEl>
                                          <p:spTgt spid="17"/>
                                        </p:tgtEl>
                                        <p:attrNameLst>
                                          <p:attrName>style.visibility</p:attrName>
                                        </p:attrNameLst>
                                      </p:cBhvr>
                                      <p:to>
                                        <p:strVal val="hidden"/>
                                      </p:to>
                                    </p:set>
                                  </p:childTnLst>
                                </p:cTn>
                              </p:par>
                            </p:childTnLst>
                          </p:cTn>
                        </p:par>
                        <p:par>
                          <p:cTn id="124" fill="hold">
                            <p:stCondLst>
                              <p:cond delay="65500"/>
                            </p:stCondLst>
                            <p:childTnLst>
                              <p:par>
                                <p:cTn id="125" presetID="1" presetClass="entr" presetSubtype="0" fill="hold" nodeType="afterEffect">
                                  <p:stCondLst>
                                    <p:cond delay="1000"/>
                                  </p:stCondLst>
                                  <p:childTnLst>
                                    <p:set>
                                      <p:cBhvr>
                                        <p:cTn id="126" dur="1" fill="hold">
                                          <p:stCondLst>
                                            <p:cond delay="0"/>
                                          </p:stCondLst>
                                        </p:cTn>
                                        <p:tgtEl>
                                          <p:spTgt spid="4"/>
                                        </p:tgtEl>
                                        <p:attrNameLst>
                                          <p:attrName>style.visibility</p:attrName>
                                        </p:attrNameLst>
                                      </p:cBhvr>
                                      <p:to>
                                        <p:strVal val="visible"/>
                                      </p:to>
                                    </p:set>
                                  </p:childTnLst>
                                </p:cTn>
                              </p:par>
                            </p:childTnLst>
                          </p:cTn>
                        </p:par>
                        <p:par>
                          <p:cTn id="127" fill="hold">
                            <p:stCondLst>
                              <p:cond delay="66500"/>
                            </p:stCondLst>
                            <p:childTnLst>
                              <p:par>
                                <p:cTn id="128" presetID="10" presetClass="entr" presetSubtype="0" fill="hold" grpId="0" nodeType="afterEffect">
                                  <p:stCondLst>
                                    <p:cond delay="3500"/>
                                  </p:stCondLst>
                                  <p:childTnLst>
                                    <p:set>
                                      <p:cBhvr>
                                        <p:cTn id="129" dur="1" fill="hold">
                                          <p:stCondLst>
                                            <p:cond delay="0"/>
                                          </p:stCondLst>
                                        </p:cTn>
                                        <p:tgtEl>
                                          <p:spTgt spid="8"/>
                                        </p:tgtEl>
                                        <p:attrNameLst>
                                          <p:attrName>style.visibility</p:attrName>
                                        </p:attrNameLst>
                                      </p:cBhvr>
                                      <p:to>
                                        <p:strVal val="visible"/>
                                      </p:to>
                                    </p:set>
                                    <p:animEffect transition="in" filter="fade">
                                      <p:cBhvr>
                                        <p:cTn id="130" dur="1000"/>
                                        <p:tgtEl>
                                          <p:spTgt spid="8"/>
                                        </p:tgtEl>
                                      </p:cBhvr>
                                    </p:animEffect>
                                  </p:childTnLst>
                                </p:cTn>
                              </p:par>
                            </p:childTnLst>
                          </p:cTn>
                        </p:par>
                        <p:par>
                          <p:cTn id="131" fill="hold">
                            <p:stCondLst>
                              <p:cond delay="71000"/>
                            </p:stCondLst>
                            <p:childTnLst>
                              <p:par>
                                <p:cTn id="132" presetID="10" presetClass="entr" presetSubtype="0" fill="hold" grpId="0" nodeType="afterEffect">
                                  <p:stCondLst>
                                    <p:cond delay="2500"/>
                                  </p:stCondLst>
                                  <p:childTnLst>
                                    <p:set>
                                      <p:cBhvr>
                                        <p:cTn id="133" dur="1" fill="hold">
                                          <p:stCondLst>
                                            <p:cond delay="0"/>
                                          </p:stCondLst>
                                        </p:cTn>
                                        <p:tgtEl>
                                          <p:spTgt spid="10"/>
                                        </p:tgtEl>
                                        <p:attrNameLst>
                                          <p:attrName>style.visibility</p:attrName>
                                        </p:attrNameLst>
                                      </p:cBhvr>
                                      <p:to>
                                        <p:strVal val="visible"/>
                                      </p:to>
                                    </p:set>
                                    <p:animEffect transition="in" filter="fade">
                                      <p:cBhvr>
                                        <p:cTn id="134" dur="1000"/>
                                        <p:tgtEl>
                                          <p:spTgt spid="10"/>
                                        </p:tgtEl>
                                      </p:cBhvr>
                                    </p:animEffect>
                                  </p:childTnLst>
                                </p:cTn>
                              </p:par>
                            </p:childTnLst>
                          </p:cTn>
                        </p:par>
                        <p:par>
                          <p:cTn id="135" fill="hold">
                            <p:stCondLst>
                              <p:cond delay="74500"/>
                            </p:stCondLst>
                            <p:childTnLst>
                              <p:par>
                                <p:cTn id="136" presetID="10" presetClass="entr" presetSubtype="0" fill="hold" grpId="0" nodeType="afterEffect">
                                  <p:stCondLst>
                                    <p:cond delay="2500"/>
                                  </p:stCondLst>
                                  <p:childTnLst>
                                    <p:set>
                                      <p:cBhvr>
                                        <p:cTn id="137" dur="1" fill="hold">
                                          <p:stCondLst>
                                            <p:cond delay="0"/>
                                          </p:stCondLst>
                                        </p:cTn>
                                        <p:tgtEl>
                                          <p:spTgt spid="11"/>
                                        </p:tgtEl>
                                        <p:attrNameLst>
                                          <p:attrName>style.visibility</p:attrName>
                                        </p:attrNameLst>
                                      </p:cBhvr>
                                      <p:to>
                                        <p:strVal val="visible"/>
                                      </p:to>
                                    </p:set>
                                    <p:animEffect transition="in" filter="fade">
                                      <p:cBhvr>
                                        <p:cTn id="138" dur="1000"/>
                                        <p:tgtEl>
                                          <p:spTgt spid="11"/>
                                        </p:tgtEl>
                                      </p:cBhvr>
                                    </p:animEffect>
                                  </p:childTnLst>
                                </p:cTn>
                              </p:par>
                            </p:childTnLst>
                          </p:cTn>
                        </p:par>
                        <p:par>
                          <p:cTn id="139" fill="hold">
                            <p:stCondLst>
                              <p:cond delay="78000"/>
                            </p:stCondLst>
                            <p:childTnLst>
                              <p:par>
                                <p:cTn id="140" presetID="10" presetClass="entr" presetSubtype="0" fill="hold" grpId="0" nodeType="afterEffect">
                                  <p:stCondLst>
                                    <p:cond delay="3000"/>
                                  </p:stCondLst>
                                  <p:childTnLst>
                                    <p:set>
                                      <p:cBhvr>
                                        <p:cTn id="141" dur="1" fill="hold">
                                          <p:stCondLst>
                                            <p:cond delay="0"/>
                                          </p:stCondLst>
                                        </p:cTn>
                                        <p:tgtEl>
                                          <p:spTgt spid="3"/>
                                        </p:tgtEl>
                                        <p:attrNameLst>
                                          <p:attrName>style.visibility</p:attrName>
                                        </p:attrNameLst>
                                      </p:cBhvr>
                                      <p:to>
                                        <p:strVal val="visible"/>
                                      </p:to>
                                    </p:set>
                                    <p:animEffect transition="in" filter="fade">
                                      <p:cBhvr>
                                        <p:cTn id="142" dur="1000"/>
                                        <p:tgtEl>
                                          <p:spTgt spid="3"/>
                                        </p:tgtEl>
                                      </p:cBhvr>
                                    </p:animEffect>
                                  </p:childTnLst>
                                </p:cTn>
                              </p:par>
                            </p:childTnLst>
                          </p:cTn>
                        </p:par>
                        <p:par>
                          <p:cTn id="143" fill="hold">
                            <p:stCondLst>
                              <p:cond delay="82000"/>
                            </p:stCondLst>
                            <p:childTnLst>
                              <p:par>
                                <p:cTn id="144" presetID="10" presetClass="exit" presetSubtype="0" fill="hold" grpId="1" nodeType="afterEffect">
                                  <p:stCondLst>
                                    <p:cond delay="0"/>
                                  </p:stCondLst>
                                  <p:childTnLst>
                                    <p:animEffect transition="out" filter="fade">
                                      <p:cBhvr>
                                        <p:cTn id="145" dur="1000"/>
                                        <p:tgtEl>
                                          <p:spTgt spid="8"/>
                                        </p:tgtEl>
                                      </p:cBhvr>
                                    </p:animEffect>
                                    <p:set>
                                      <p:cBhvr>
                                        <p:cTn id="146" dur="1" fill="hold">
                                          <p:stCondLst>
                                            <p:cond delay="999"/>
                                          </p:stCondLst>
                                        </p:cTn>
                                        <p:tgtEl>
                                          <p:spTgt spid="8"/>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1000"/>
                                        <p:tgtEl>
                                          <p:spTgt spid="10"/>
                                        </p:tgtEl>
                                      </p:cBhvr>
                                    </p:animEffect>
                                    <p:set>
                                      <p:cBhvr>
                                        <p:cTn id="149" dur="1" fill="hold">
                                          <p:stCondLst>
                                            <p:cond delay="999"/>
                                          </p:stCondLst>
                                        </p:cTn>
                                        <p:tgtEl>
                                          <p:spTgt spid="10"/>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1000"/>
                                        <p:tgtEl>
                                          <p:spTgt spid="11"/>
                                        </p:tgtEl>
                                      </p:cBhvr>
                                    </p:animEffect>
                                    <p:set>
                                      <p:cBhvr>
                                        <p:cTn id="152" dur="1" fill="hold">
                                          <p:stCondLst>
                                            <p:cond delay="999"/>
                                          </p:stCondLst>
                                        </p:cTn>
                                        <p:tgtEl>
                                          <p:spTgt spid="11"/>
                                        </p:tgtEl>
                                        <p:attrNameLst>
                                          <p:attrName>style.visibility</p:attrName>
                                        </p:attrNameLst>
                                      </p:cBhvr>
                                      <p:to>
                                        <p:strVal val="hidden"/>
                                      </p:to>
                                    </p:set>
                                  </p:childTnLst>
                                </p:cTn>
                              </p:par>
                              <p:par>
                                <p:cTn id="153" presetID="10" presetClass="exit" presetSubtype="0" fill="hold" grpId="1" nodeType="withEffect">
                                  <p:stCondLst>
                                    <p:cond delay="0"/>
                                  </p:stCondLst>
                                  <p:childTnLst>
                                    <p:animEffect transition="out" filter="fade">
                                      <p:cBhvr>
                                        <p:cTn id="154" dur="1000"/>
                                        <p:tgtEl>
                                          <p:spTgt spid="3"/>
                                        </p:tgtEl>
                                      </p:cBhvr>
                                    </p:animEffect>
                                    <p:set>
                                      <p:cBhvr>
                                        <p:cTn id="155"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 grpId="0" animBg="1"/>
      <p:bldP spid="3" grpId="1" animBg="1"/>
      <p:bldP spid="10" grpId="0" animBg="1"/>
      <p:bldP spid="10" grpId="1" animBg="1"/>
      <p:bldP spid="11" grpId="0" animBg="1"/>
      <p:bldP spid="11" grpId="1" animBg="1"/>
      <p:bldP spid="14" grpId="0" animBg="1"/>
      <p:bldP spid="14" grpId="1" animBg="1"/>
      <p:bldP spid="15" grpId="0" animBg="1"/>
      <p:bldP spid="15" grpId="1" animBg="1"/>
      <p:bldP spid="16" grpId="0" animBg="1"/>
      <p:bldP spid="16" grpId="1" animBg="1"/>
      <p:bldP spid="17" grpId="0" animBg="1"/>
      <p:bldP spid="19" grpId="0" animBg="1"/>
      <p:bldP spid="19" grpId="1" animBg="1"/>
      <p:bldP spid="20" grpId="0" animBg="1"/>
      <p:bldP spid="20" grpId="1" animBg="1"/>
      <p:bldP spid="22" grpId="0" animBg="1"/>
      <p:bldP spid="22" grpId="1" animBg="1"/>
      <p:bldP spid="23" grpId="0" animBg="1"/>
      <p:bldP spid="23" grpId="1" animBg="1"/>
      <p:bldP spid="24" grpId="0" animBg="1"/>
      <p:bldP spid="24" grpId="1" animBg="1"/>
      <p:bldP spid="26" grpId="0" animBg="1"/>
      <p:bldP spid="27" grpId="0" animBg="1"/>
      <p:bldP spid="2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2832"/>
            <a:ext cx="9575799" cy="1002135"/>
          </a:xfrm>
        </p:spPr>
        <p:txBody>
          <a:bodyPr/>
          <a:lstStyle/>
          <a:p>
            <a:r>
              <a:rPr lang="en-US" b="1" dirty="0" smtClean="0"/>
              <a:t>Project Spotlight : </a:t>
            </a:r>
            <a:r>
              <a:rPr lang="en-US" dirty="0" smtClean="0"/>
              <a:t>Sales Express</a:t>
            </a:r>
            <a:endParaRPr lang="en-US" dirty="0"/>
          </a:p>
        </p:txBody>
      </p:sp>
      <p:sp>
        <p:nvSpPr>
          <p:cNvPr id="5" name="TextBox 4"/>
          <p:cNvSpPr txBox="1"/>
          <p:nvPr/>
        </p:nvSpPr>
        <p:spPr>
          <a:xfrm>
            <a:off x="471054" y="1468573"/>
            <a:ext cx="8312727" cy="461665"/>
          </a:xfrm>
          <a:prstGeom prst="rect">
            <a:avLst/>
          </a:prstGeom>
          <a:noFill/>
        </p:spPr>
        <p:txBody>
          <a:bodyPr wrap="square" rtlCol="0">
            <a:spAutoFit/>
          </a:bodyPr>
          <a:lstStyle/>
          <a:p>
            <a:r>
              <a:rPr lang="en-US" sz="2400" b="1" dirty="0" smtClean="0">
                <a:solidFill>
                  <a:schemeClr val="tx1">
                    <a:lumMod val="75000"/>
                    <a:lumOff val="25000"/>
                  </a:schemeClr>
                </a:solidFill>
              </a:rPr>
              <a:t>Sales Express Complexities</a:t>
            </a:r>
          </a:p>
        </p:txBody>
      </p:sp>
      <p:sp>
        <p:nvSpPr>
          <p:cNvPr id="10" name="Rectangle 3"/>
          <p:cNvSpPr txBox="1">
            <a:spLocks noChangeArrowheads="1"/>
          </p:cNvSpPr>
          <p:nvPr>
            <p:custDataLst>
              <p:tags r:id="rId1"/>
            </p:custDataLst>
          </p:nvPr>
        </p:nvSpPr>
        <p:spPr bwMode="auto">
          <a:xfrm>
            <a:off x="576824" y="1990752"/>
            <a:ext cx="9093647" cy="2539670"/>
          </a:xfrm>
          <a:prstGeom prst="rect">
            <a:avLst/>
          </a:prstGeom>
          <a:noFill/>
          <a:ln w="9525">
            <a:noFill/>
            <a:miter lim="800000"/>
            <a:headEnd/>
            <a:tailEnd/>
          </a:ln>
        </p:spPr>
        <p:txBody>
          <a:bodyPr wrap="square" lIns="90000" tIns="0" bIns="0" anchor="ctr">
            <a:spAutoFit/>
          </a:bodyPr>
          <a:lstStyle/>
          <a:p>
            <a:pPr marL="180975" lvl="2" indent="-180975" defTabSz="714375" eaLnBrk="0" hangingPunct="0">
              <a:lnSpc>
                <a:spcPct val="150000"/>
              </a:lnSpc>
              <a:buClr>
                <a:schemeClr val="accent2"/>
              </a:buClr>
              <a:buSzPct val="100000"/>
              <a:buFont typeface="Wingdings" pitchFamily="2" charset="2"/>
              <a:buChar char="§"/>
            </a:pPr>
            <a:r>
              <a:rPr lang="en-US" sz="1600" dirty="0" smtClean="0">
                <a:solidFill>
                  <a:schemeClr val="tx2">
                    <a:lumMod val="50000"/>
                  </a:schemeClr>
                </a:solidFill>
              </a:rPr>
              <a:t>Inconsistent UI.</a:t>
            </a:r>
          </a:p>
          <a:p>
            <a:pPr marL="180975" lvl="2" indent="-180975" defTabSz="714375" eaLnBrk="0" hangingPunct="0">
              <a:lnSpc>
                <a:spcPct val="150000"/>
              </a:lnSpc>
              <a:buClr>
                <a:schemeClr val="accent2"/>
              </a:buClr>
              <a:buSzPct val="100000"/>
              <a:buFont typeface="Wingdings" pitchFamily="2" charset="2"/>
              <a:buChar char="§"/>
            </a:pPr>
            <a:r>
              <a:rPr lang="en-US" sz="1600" dirty="0" smtClean="0">
                <a:solidFill>
                  <a:schemeClr val="tx2">
                    <a:lumMod val="50000"/>
                  </a:schemeClr>
                </a:solidFill>
              </a:rPr>
              <a:t>Static </a:t>
            </a:r>
            <a:r>
              <a:rPr lang="en-US" sz="1600" dirty="0" err="1" smtClean="0">
                <a:solidFill>
                  <a:schemeClr val="tx2">
                    <a:lumMod val="50000"/>
                  </a:schemeClr>
                </a:solidFill>
              </a:rPr>
              <a:t>hbs</a:t>
            </a:r>
            <a:r>
              <a:rPr lang="en-US" sz="1600" dirty="0" smtClean="0">
                <a:solidFill>
                  <a:schemeClr val="tx2">
                    <a:lumMod val="50000"/>
                  </a:schemeClr>
                </a:solidFill>
              </a:rPr>
              <a:t> file driven UI. No MVC View Model Architecture.</a:t>
            </a:r>
          </a:p>
          <a:p>
            <a:pPr marL="180975" lvl="2" indent="-180975" defTabSz="714375" eaLnBrk="0" hangingPunct="0">
              <a:lnSpc>
                <a:spcPct val="150000"/>
              </a:lnSpc>
              <a:buClr>
                <a:schemeClr val="accent2"/>
              </a:buClr>
              <a:buSzPct val="100000"/>
              <a:buFont typeface="Wingdings" pitchFamily="2" charset="2"/>
              <a:buChar char="§"/>
            </a:pPr>
            <a:r>
              <a:rPr lang="en-US" sz="1600" dirty="0" smtClean="0">
                <a:solidFill>
                  <a:schemeClr val="tx2">
                    <a:lumMod val="50000"/>
                  </a:schemeClr>
                </a:solidFill>
              </a:rPr>
              <a:t>Redundant and non-reusable code.</a:t>
            </a:r>
          </a:p>
          <a:p>
            <a:pPr marL="180975" lvl="2" indent="-180975" defTabSz="714375" eaLnBrk="0" hangingPunct="0">
              <a:lnSpc>
                <a:spcPct val="150000"/>
              </a:lnSpc>
              <a:buClr>
                <a:schemeClr val="accent2"/>
              </a:buClr>
              <a:buSzPct val="100000"/>
              <a:buFont typeface="Wingdings" pitchFamily="2" charset="2"/>
              <a:buChar char="§"/>
            </a:pPr>
            <a:r>
              <a:rPr lang="en-US" sz="1600" dirty="0" smtClean="0">
                <a:solidFill>
                  <a:schemeClr val="tx2">
                    <a:lumMod val="50000"/>
                  </a:schemeClr>
                </a:solidFill>
              </a:rPr>
              <a:t>No Built-in Validation or  Business Rule processing engine. Require 3</a:t>
            </a:r>
            <a:r>
              <a:rPr lang="en-US" sz="1600" baseline="30000" dirty="0" smtClean="0">
                <a:solidFill>
                  <a:schemeClr val="tx2">
                    <a:lumMod val="50000"/>
                  </a:schemeClr>
                </a:solidFill>
              </a:rPr>
              <a:t>rd</a:t>
            </a:r>
            <a:r>
              <a:rPr lang="en-US" sz="1600" dirty="0" smtClean="0">
                <a:solidFill>
                  <a:schemeClr val="tx2">
                    <a:lumMod val="50000"/>
                  </a:schemeClr>
                </a:solidFill>
              </a:rPr>
              <a:t> party library like </a:t>
            </a:r>
            <a:r>
              <a:rPr lang="en-US" sz="1600" dirty="0" err="1" smtClean="0">
                <a:solidFill>
                  <a:schemeClr val="tx2">
                    <a:lumMod val="50000"/>
                  </a:schemeClr>
                </a:solidFill>
              </a:rPr>
              <a:t>Jquery</a:t>
            </a:r>
            <a:r>
              <a:rPr lang="en-US" sz="1600" dirty="0" smtClean="0">
                <a:solidFill>
                  <a:schemeClr val="tx2">
                    <a:lumMod val="50000"/>
                  </a:schemeClr>
                </a:solidFill>
              </a:rPr>
              <a:t> Validation</a:t>
            </a:r>
          </a:p>
          <a:p>
            <a:pPr marL="180975" lvl="2" indent="-180975" defTabSz="714375" eaLnBrk="0" hangingPunct="0">
              <a:lnSpc>
                <a:spcPct val="150000"/>
              </a:lnSpc>
              <a:buClr>
                <a:schemeClr val="accent2"/>
              </a:buClr>
              <a:buSzPct val="100000"/>
              <a:buFont typeface="Wingdings" pitchFamily="2" charset="2"/>
              <a:buChar char="§"/>
            </a:pPr>
            <a:r>
              <a:rPr lang="en-US" sz="1600" dirty="0" smtClean="0">
                <a:solidFill>
                  <a:schemeClr val="tx2">
                    <a:lumMod val="50000"/>
                  </a:schemeClr>
                </a:solidFill>
              </a:rPr>
              <a:t>Slower Development cycles</a:t>
            </a:r>
          </a:p>
          <a:p>
            <a:pPr marL="180975" lvl="2" indent="-180975" defTabSz="714375" eaLnBrk="0" hangingPunct="0">
              <a:lnSpc>
                <a:spcPct val="150000"/>
              </a:lnSpc>
              <a:buClr>
                <a:schemeClr val="accent2"/>
              </a:buClr>
              <a:buSzPct val="100000"/>
              <a:buFont typeface="Wingdings" pitchFamily="2" charset="2"/>
              <a:buChar char="§"/>
            </a:pPr>
            <a:r>
              <a:rPr lang="en-US" sz="1600" dirty="0" smtClean="0">
                <a:solidFill>
                  <a:schemeClr val="tx2">
                    <a:lumMod val="50000"/>
                  </a:schemeClr>
                </a:solidFill>
              </a:rPr>
              <a:t>Testing and Debugging is complex.</a:t>
            </a:r>
          </a:p>
        </p:txBody>
      </p:sp>
      <p:sp>
        <p:nvSpPr>
          <p:cNvPr id="12" name="TextBox 11"/>
          <p:cNvSpPr txBox="1"/>
          <p:nvPr/>
        </p:nvSpPr>
        <p:spPr>
          <a:xfrm>
            <a:off x="471046" y="4682836"/>
            <a:ext cx="3920837" cy="461665"/>
          </a:xfrm>
          <a:prstGeom prst="rect">
            <a:avLst/>
          </a:prstGeom>
          <a:noFill/>
        </p:spPr>
        <p:txBody>
          <a:bodyPr wrap="square" rtlCol="0">
            <a:spAutoFit/>
          </a:bodyPr>
          <a:lstStyle/>
          <a:p>
            <a:r>
              <a:rPr lang="en-US" sz="2400" b="1" dirty="0" smtClean="0">
                <a:solidFill>
                  <a:schemeClr val="tx1">
                    <a:lumMod val="75000"/>
                    <a:lumOff val="25000"/>
                  </a:schemeClr>
                </a:solidFill>
              </a:rPr>
              <a:t>Options before us</a:t>
            </a:r>
          </a:p>
        </p:txBody>
      </p:sp>
      <p:sp>
        <p:nvSpPr>
          <p:cNvPr id="14" name="Rectangle 3"/>
          <p:cNvSpPr txBox="1">
            <a:spLocks noChangeArrowheads="1"/>
          </p:cNvSpPr>
          <p:nvPr>
            <p:custDataLst>
              <p:tags r:id="rId2"/>
            </p:custDataLst>
          </p:nvPr>
        </p:nvSpPr>
        <p:spPr bwMode="auto">
          <a:xfrm>
            <a:off x="535260" y="5357364"/>
            <a:ext cx="9093647" cy="738664"/>
          </a:xfrm>
          <a:prstGeom prst="rect">
            <a:avLst/>
          </a:prstGeom>
          <a:noFill/>
          <a:ln w="9525">
            <a:noFill/>
            <a:miter lim="800000"/>
            <a:headEnd/>
            <a:tailEnd/>
          </a:ln>
        </p:spPr>
        <p:txBody>
          <a:bodyPr wrap="square" lIns="90000" tIns="0" bIns="0" anchor="ctr">
            <a:spAutoFit/>
          </a:bodyPr>
          <a:lstStyle/>
          <a:p>
            <a:pPr marL="180975" lvl="2" indent="-180975" defTabSz="714375" eaLnBrk="0" hangingPunct="0">
              <a:lnSpc>
                <a:spcPct val="150000"/>
              </a:lnSpc>
              <a:buClr>
                <a:schemeClr val="accent2"/>
              </a:buClr>
              <a:buSzPct val="100000"/>
              <a:buFont typeface="Wingdings" pitchFamily="2" charset="2"/>
              <a:buChar char="§"/>
            </a:pPr>
            <a:r>
              <a:rPr lang="en-US" sz="1600" dirty="0" smtClean="0">
                <a:solidFill>
                  <a:schemeClr val="tx2">
                    <a:lumMod val="50000"/>
                  </a:schemeClr>
                </a:solidFill>
              </a:rPr>
              <a:t>Existing JS Frameworks like </a:t>
            </a:r>
            <a:r>
              <a:rPr lang="en-US" sz="1600" dirty="0" err="1" smtClean="0">
                <a:solidFill>
                  <a:schemeClr val="tx2">
                    <a:lumMod val="50000"/>
                  </a:schemeClr>
                </a:solidFill>
              </a:rPr>
              <a:t>Backbonejs</a:t>
            </a:r>
            <a:r>
              <a:rPr lang="en-US" sz="1600" dirty="0" smtClean="0">
                <a:solidFill>
                  <a:schemeClr val="tx2">
                    <a:lumMod val="50000"/>
                  </a:schemeClr>
                </a:solidFill>
              </a:rPr>
              <a:t>, </a:t>
            </a:r>
            <a:r>
              <a:rPr lang="en-US" sz="1600" dirty="0" err="1" smtClean="0">
                <a:solidFill>
                  <a:schemeClr val="tx2">
                    <a:lumMod val="50000"/>
                  </a:schemeClr>
                </a:solidFill>
              </a:rPr>
              <a:t>Knockoutjs</a:t>
            </a:r>
            <a:r>
              <a:rPr lang="en-US" sz="1600" dirty="0" smtClean="0">
                <a:solidFill>
                  <a:schemeClr val="tx2">
                    <a:lumMod val="50000"/>
                  </a:schemeClr>
                </a:solidFill>
              </a:rPr>
              <a:t>, </a:t>
            </a:r>
            <a:r>
              <a:rPr lang="en-US" sz="1600" dirty="0" err="1" smtClean="0">
                <a:solidFill>
                  <a:schemeClr val="tx2">
                    <a:lumMod val="50000"/>
                  </a:schemeClr>
                </a:solidFill>
              </a:rPr>
              <a:t>EmberJS</a:t>
            </a:r>
            <a:r>
              <a:rPr lang="en-US" sz="1600" dirty="0" smtClean="0">
                <a:solidFill>
                  <a:schemeClr val="tx2">
                    <a:lumMod val="50000"/>
                  </a:schemeClr>
                </a:solidFill>
              </a:rPr>
              <a:t>.</a:t>
            </a:r>
          </a:p>
          <a:p>
            <a:pPr marL="180975" lvl="2" indent="-180975" defTabSz="714375" eaLnBrk="0" hangingPunct="0">
              <a:lnSpc>
                <a:spcPct val="150000"/>
              </a:lnSpc>
              <a:buClr>
                <a:schemeClr val="accent2"/>
              </a:buClr>
              <a:buSzPct val="100000"/>
              <a:buFont typeface="Wingdings" pitchFamily="2" charset="2"/>
              <a:buChar char="§"/>
            </a:pPr>
            <a:r>
              <a:rPr lang="en-US" sz="1600" dirty="0" smtClean="0">
                <a:solidFill>
                  <a:schemeClr val="tx2">
                    <a:lumMod val="50000"/>
                  </a:schemeClr>
                </a:solidFill>
              </a:rPr>
              <a:t>Creating a customizable Front-end Framework that answer the requirement needs.</a:t>
            </a:r>
          </a:p>
        </p:txBody>
      </p:sp>
    </p:spTree>
    <p:extLst>
      <p:ext uri="{BB962C8B-B14F-4D97-AF65-F5344CB8AC3E}">
        <p14:creationId xmlns:p14="http://schemas.microsoft.com/office/powerpoint/2010/main" xmlns="" val="205881186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SrZ6m_hvCUSvzZVsh3HIu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SrZ6m_hvCUSvzZVsh3HIu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SrZ6m_hvCUSvzZVsh3HIu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Dzvhyi4AF0u3hXX2iXMFO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Dzvhyi4AF0u3hXX2iXMFO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0UCM3gX4Eyhg4swF2NU3Q"/>
</p:tagLst>
</file>

<file path=ppt/tags/tag143.xml><?xml version="1.0" encoding="utf-8"?>
<p:tagLst xmlns:a="http://schemas.openxmlformats.org/drawingml/2006/main" xmlns:r="http://schemas.openxmlformats.org/officeDocument/2006/relationships" xmlns:p="http://schemas.openxmlformats.org/presentationml/2006/main">
  <p:tag name="AUTOANGLE" val="tru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heme/theme1.xml><?xml version="1.0" encoding="utf-8"?>
<a:theme xmlns:a="http://schemas.openxmlformats.org/drawingml/2006/main" name="Capgemini template">
  <a:themeElements>
    <a:clrScheme name="Capgemini New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lgn="ctr">
          <a:solidFill>
            <a:srgbClr val="000000">
              <a:lumMod val="65000"/>
              <a:lumOff val="35000"/>
            </a:srgbClr>
          </a:solidFill>
          <a:prstDash val="solid"/>
        </a:ln>
        <a:effectLst>
          <a:outerShdw blurRad="50800" dist="38100" dir="2700000" algn="tl" rotWithShape="0">
            <a:prstClr val="black">
              <a:alpha val="40000"/>
            </a:prstClr>
          </a:outerShdw>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ustom 4">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B7ECFF"/>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New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46705</TotalTime>
  <Words>1037</Words>
  <Application>Microsoft Office PowerPoint</Application>
  <PresentationFormat>A4 Paper (210x297 mm)</PresentationFormat>
  <Paragraphs>158</Paragraphs>
  <Slides>13</Slides>
  <Notes>13</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13</vt:i4>
      </vt:variant>
    </vt:vector>
  </HeadingPairs>
  <TitlesOfParts>
    <vt:vector size="17" baseType="lpstr">
      <vt:lpstr>Capgemini template</vt:lpstr>
      <vt:lpstr>Closing slides</vt:lpstr>
      <vt:lpstr>Section break</vt:lpstr>
      <vt:lpstr>think-cell Slide</vt:lpstr>
      <vt:lpstr>Project Spotlight : Sales Express</vt:lpstr>
      <vt:lpstr>Project Spotlight : Sales Express</vt:lpstr>
      <vt:lpstr>Project Spotlight : Sales Express</vt:lpstr>
      <vt:lpstr>Project Spotlight : Sales Express</vt:lpstr>
      <vt:lpstr>Project Spotlight : Sales Express</vt:lpstr>
      <vt:lpstr>Slide 6</vt:lpstr>
      <vt:lpstr>Technology Stack</vt:lpstr>
      <vt:lpstr>Project Spotlight: AT&amp;T Sales Transformation</vt:lpstr>
      <vt:lpstr>Project Spotlight : Sales Express</vt:lpstr>
      <vt:lpstr>Introduction – Dynamic UI </vt:lpstr>
      <vt:lpstr>Introduction – Dynamic UI </vt:lpstr>
      <vt:lpstr>Introduction – Dynamic UI </vt:lpstr>
      <vt:lpstr>Project Spotlight : Sales Express </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LE MEVEL Veronique</dc:creator>
  <cp:lastModifiedBy>pikkurth</cp:lastModifiedBy>
  <cp:revision>1797</cp:revision>
  <dcterms:created xsi:type="dcterms:W3CDTF">2012-06-20T17:22:58Z</dcterms:created>
  <dcterms:modified xsi:type="dcterms:W3CDTF">2015-10-29T10:49:23Z</dcterms:modified>
</cp:coreProperties>
</file>