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9" r:id="rId3"/>
    <p:sldId id="257" r:id="rId4"/>
    <p:sldId id="264" r:id="rId5"/>
    <p:sldId id="281" r:id="rId6"/>
    <p:sldId id="266" r:id="rId7"/>
    <p:sldId id="267" r:id="rId8"/>
    <p:sldId id="282" r:id="rId9"/>
    <p:sldId id="268" r:id="rId10"/>
    <p:sldId id="283" r:id="rId11"/>
    <p:sldId id="270" r:id="rId12"/>
    <p:sldId id="284" r:id="rId13"/>
    <p:sldId id="273" r:id="rId14"/>
    <p:sldId id="272" r:id="rId15"/>
    <p:sldId id="285" r:id="rId16"/>
    <p:sldId id="275" r:id="rId17"/>
    <p:sldId id="286" r:id="rId18"/>
    <p:sldId id="277" r:id="rId19"/>
    <p:sldId id="278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84D33E-0FCA-415A-B2F9-6E6359F281E1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76C4D-FD64-4072-8BF0-E0DE85ED5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78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76C4D-FD64-4072-8BF0-E0DE85ED52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00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Consolas" panose="020B06090202040302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onsolas" panose="020B0609020204030204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56979-C36E-4BA9-A4B1-EC21EE7E706F}" type="datetime1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https://github.com/pgurazada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F00B-F699-4558-A495-6AC9F205E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456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666C-53C7-4A9C-9F15-DFD01072818E}" type="datetime1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https://github.com/pgurazada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F00B-F699-4558-A495-6AC9F205E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13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36E2-67F2-4673-B6F7-663CA123B9F4}" type="datetime1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https://github.com/pgurazada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F00B-F699-4558-A495-6AC9F205E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331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E968-AA24-423C-8EC5-DEFA5295567A}" type="datetime1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https://github.com/pgurazada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F00B-F699-4558-A495-6AC9F205E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901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6CE7-88A5-4669-93CA-1C063DE4B7F5}" type="datetime1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https://github.com/pgurazada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F00B-F699-4558-A495-6AC9F205E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351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D6F4C-6899-406E-908C-FEF792832B17}" type="datetime1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https://github.com/pgurazada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F00B-F699-4558-A495-6AC9F205E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05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5880-D295-4B5C-9C4F-3DADC9619DA8}" type="datetime1">
              <a:rPr lang="en-US" smtClean="0"/>
              <a:t>5/1/2018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https://github.com/pgurazada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F00B-F699-4558-A495-6AC9F205E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620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D99B-E235-44AE-8AE5-9058D9028A1F}" type="datetime1">
              <a:rPr lang="en-US" smtClean="0"/>
              <a:t>5/1/2018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https://github.com/pgurazada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F00B-F699-4558-A495-6AC9F205E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00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D8FD-EE58-4FCF-A3FE-1155F20F4CD9}" type="datetime1">
              <a:rPr lang="en-US" smtClean="0"/>
              <a:t>5/1/2018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https://github.com/pgurazada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F00B-F699-4558-A495-6AC9F205E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36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853F4-7278-41F4-BE55-B385DED9D7EF}" type="datetime1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https://github.com/pgurazada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F00B-F699-4558-A495-6AC9F205E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958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14FC-AB05-4D34-81EB-83C0AD7AD874}" type="datetime1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https://github.com/pgurazada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F00B-F699-4558-A495-6AC9F205E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4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C3C18-719B-40C1-83B9-66F04181DE45}" type="datetime1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https://github.com/pgurazada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DF00B-F699-4558-A495-6AC9F205E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709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onsolas" panose="020B0609020204030204" pitchFamily="49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0362" y="1122363"/>
            <a:ext cx="10118501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R as an interface to C++: exchanging convenience for speed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06589"/>
            <a:ext cx="9144000" cy="1655762"/>
          </a:xfrm>
        </p:spPr>
        <p:txBody>
          <a:bodyPr/>
          <a:lstStyle/>
          <a:p>
            <a:r>
              <a:rPr lang="en-US" dirty="0"/>
              <a:t>&lt;May, 2018&gt;</a:t>
            </a:r>
          </a:p>
          <a:p>
            <a:r>
              <a:rPr lang="en-US" dirty="0"/>
              <a:t>https://github.com/pgurazada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https://github.com/pgurazada</a:t>
            </a:r>
          </a:p>
        </p:txBody>
      </p:sp>
    </p:spTree>
    <p:extLst>
      <p:ext uri="{BB962C8B-B14F-4D97-AF65-F5344CB8AC3E}">
        <p14:creationId xmlns:p14="http://schemas.microsoft.com/office/powerpoint/2010/main" val="2114599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 is an interface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R might be fast</a:t>
            </a: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Mapping R objects to C++ with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Rcpp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(Interesting) Examples</a:t>
            </a: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Starting today…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https://github.com/pgurazada</a:t>
            </a:r>
          </a:p>
        </p:txBody>
      </p:sp>
    </p:spTree>
    <p:extLst>
      <p:ext uri="{BB962C8B-B14F-4D97-AF65-F5344CB8AC3E}">
        <p14:creationId xmlns:p14="http://schemas.microsoft.com/office/powerpoint/2010/main" val="3651585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 before you leap…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67767"/>
            <a:ext cx="10515600" cy="4511329"/>
          </a:xfrm>
        </p:spPr>
        <p:txBody>
          <a:bodyPr>
            <a:normAutofit/>
          </a:bodyPr>
          <a:lstStyle/>
          <a:p>
            <a:r>
              <a:rPr lang="en-US" dirty="0"/>
              <a:t>Use R 3.4+</a:t>
            </a:r>
          </a:p>
          <a:p>
            <a:endParaRPr lang="en-US" dirty="0"/>
          </a:p>
          <a:p>
            <a:r>
              <a:rPr lang="en-US" dirty="0"/>
              <a:t>ALTREP</a:t>
            </a:r>
          </a:p>
          <a:p>
            <a:endParaRPr lang="en-US" dirty="0"/>
          </a:p>
          <a:p>
            <a:r>
              <a:rPr lang="en-US" dirty="0" err="1">
                <a:solidFill>
                  <a:schemeClr val="accent1"/>
                </a:solidFill>
              </a:rPr>
              <a:t>microbenchmark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  <a:p>
            <a:r>
              <a:rPr lang="en-US" dirty="0" err="1"/>
              <a:t>Vectorize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https://github.com/pgurazada</a:t>
            </a:r>
          </a:p>
        </p:txBody>
      </p:sp>
    </p:spTree>
    <p:extLst>
      <p:ext uri="{BB962C8B-B14F-4D97-AF65-F5344CB8AC3E}">
        <p14:creationId xmlns:p14="http://schemas.microsoft.com/office/powerpoint/2010/main" val="1643988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 is an interface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 might be fast</a:t>
            </a: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Mapping R objects to C++ with </a:t>
            </a:r>
            <a:r>
              <a:rPr lang="en-US" dirty="0" err="1">
                <a:solidFill>
                  <a:schemeClr val="bg2"/>
                </a:solidFill>
              </a:rPr>
              <a:t>Rcpp</a:t>
            </a:r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(Interesting) Examples</a:t>
            </a: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Starting today…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https://github.com/pgurazada</a:t>
            </a:r>
          </a:p>
        </p:txBody>
      </p:sp>
    </p:spTree>
    <p:extLst>
      <p:ext uri="{BB962C8B-B14F-4D97-AF65-F5344CB8AC3E}">
        <p14:creationId xmlns:p14="http://schemas.microsoft.com/office/powerpoint/2010/main" val="3651560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908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Start thinking about types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https://github.com/pgurazada</a:t>
            </a:r>
          </a:p>
        </p:txBody>
      </p:sp>
    </p:spTree>
    <p:extLst>
      <p:ext uri="{BB962C8B-B14F-4D97-AF65-F5344CB8AC3E}">
        <p14:creationId xmlns:p14="http://schemas.microsoft.com/office/powerpoint/2010/main" val="2403870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https://github.com/pgurazada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1901" t="31540" r="15388" b="16228"/>
          <a:stretch/>
        </p:blipFill>
        <p:spPr>
          <a:xfrm>
            <a:off x="1120463" y="309096"/>
            <a:ext cx="10135672" cy="56467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852337" y="5848308"/>
            <a:ext cx="1584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Consolas" panose="020B0609020204030204" pitchFamily="49" charset="0"/>
              </a:rPr>
              <a:t>(Masaki, 2018)</a:t>
            </a:r>
          </a:p>
        </p:txBody>
      </p:sp>
    </p:spTree>
    <p:extLst>
      <p:ext uri="{BB962C8B-B14F-4D97-AF65-F5344CB8AC3E}">
        <p14:creationId xmlns:p14="http://schemas.microsoft.com/office/powerpoint/2010/main" val="2156597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 is an interface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 might be fast</a:t>
            </a: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Mapping R objects to C++ with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Rcpp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(Interesting) Examples</a:t>
            </a: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Starting today…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https://github.com/pgurazada</a:t>
            </a:r>
          </a:p>
        </p:txBody>
      </p:sp>
    </p:spTree>
    <p:extLst>
      <p:ext uri="{BB962C8B-B14F-4D97-AF65-F5344CB8AC3E}">
        <p14:creationId xmlns:p14="http://schemas.microsoft.com/office/powerpoint/2010/main" val="1978121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5453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 promise… No pointers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https://github.com/pgurazada</a:t>
            </a:r>
          </a:p>
        </p:txBody>
      </p:sp>
    </p:spTree>
    <p:extLst>
      <p:ext uri="{BB962C8B-B14F-4D97-AF65-F5344CB8AC3E}">
        <p14:creationId xmlns:p14="http://schemas.microsoft.com/office/powerpoint/2010/main" val="2510160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 is an interface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 might be fast</a:t>
            </a: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Mapping R objects to C++ with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Rcpp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(Interesting) Examples</a:t>
            </a: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Starting today…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https://github.com/pgurazada</a:t>
            </a:r>
          </a:p>
        </p:txBody>
      </p:sp>
    </p:spTree>
    <p:extLst>
      <p:ext uri="{BB962C8B-B14F-4D97-AF65-F5344CB8AC3E}">
        <p14:creationId xmlns:p14="http://schemas.microsoft.com/office/powerpoint/2010/main" val="2179833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5B45E-073C-4360-86D5-F13E1209E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21"/>
            <a:ext cx="10515600" cy="1325563"/>
          </a:xfrm>
        </p:spPr>
        <p:txBody>
          <a:bodyPr/>
          <a:lstStyle/>
          <a:p>
            <a:r>
              <a:rPr lang="en-US" dirty="0"/>
              <a:t>If you are starting out today…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DE1848-92D6-495E-9A39-57AF25833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https://github.com/pgurazada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0388FC-8E39-4C84-997C-CE1C1A0E67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50" t="27814" r="35978" b="7792"/>
          <a:stretch/>
        </p:blipFill>
        <p:spPr>
          <a:xfrm>
            <a:off x="6431786" y="1601857"/>
            <a:ext cx="5362648" cy="38619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8F2A17-93DA-43C1-A39C-4CF4631E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31" t="19421" r="36848" b="31778"/>
          <a:stretch/>
        </p:blipFill>
        <p:spPr>
          <a:xfrm>
            <a:off x="265044" y="1967258"/>
            <a:ext cx="5127197" cy="260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330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0F58A-27F4-4925-9897-2833D2A0F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are starting out today…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98A2DE-E26C-4450-BEE0-0D3DB6986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https://github.com/pgurazada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39311E-5307-462A-AF8E-27010F17EA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116" t="10853" r="22577" b="72729"/>
          <a:stretch/>
        </p:blipFill>
        <p:spPr>
          <a:xfrm>
            <a:off x="1262422" y="2678061"/>
            <a:ext cx="4156853" cy="6814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3AE0BB-BCE5-437B-B4A1-E145BB1A11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761" t="8676" r="53913" b="75359"/>
          <a:stretch/>
        </p:blipFill>
        <p:spPr>
          <a:xfrm>
            <a:off x="7660621" y="2612611"/>
            <a:ext cx="3087758" cy="10943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7E4813-AE1E-489C-BEAA-0BA75A25C9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869" r="56739" b="75360"/>
          <a:stretch/>
        </p:blipFill>
        <p:spPr>
          <a:xfrm>
            <a:off x="3340849" y="4736790"/>
            <a:ext cx="5274365" cy="108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163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5941F-7E46-4099-9754-86A5D3D27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A38EA6-C309-4325-B8AE-8BBD1D49BD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Sales guy</a:t>
                </a:r>
              </a:p>
              <a:p>
                <a:endParaRPr lang="en-US" dirty="0"/>
              </a:p>
              <a:p>
                <a:r>
                  <a:rPr lang="en-US" dirty="0"/>
                  <a:t>Right of the middle in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A38EA6-C309-4325-B8AE-8BBD1D49BD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C297E8-6E86-48C1-858B-B538D6123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https://github.com/pgurazada</a:t>
            </a:r>
          </a:p>
        </p:txBody>
      </p:sp>
    </p:spTree>
    <p:extLst>
      <p:ext uri="{BB962C8B-B14F-4D97-AF65-F5344CB8AC3E}">
        <p14:creationId xmlns:p14="http://schemas.microsoft.com/office/powerpoint/2010/main" val="2189430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5453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https://github.com/pgurazada</a:t>
            </a:r>
          </a:p>
        </p:txBody>
      </p:sp>
    </p:spTree>
    <p:extLst>
      <p:ext uri="{BB962C8B-B14F-4D97-AF65-F5344CB8AC3E}">
        <p14:creationId xmlns:p14="http://schemas.microsoft.com/office/powerpoint/2010/main" val="3348998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R is an interface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 might be fast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Mapping R objects to C++ with </a:t>
            </a:r>
            <a:r>
              <a:rPr lang="en-US" dirty="0" err="1">
                <a:solidFill>
                  <a:schemeClr val="bg1"/>
                </a:solidFill>
              </a:rPr>
              <a:t>Rcpp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(Interesting) Examples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Starting today…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https://github.com/pgurazada</a:t>
            </a:r>
          </a:p>
        </p:txBody>
      </p:sp>
    </p:spTree>
    <p:extLst>
      <p:ext uri="{BB962C8B-B14F-4D97-AF65-F5344CB8AC3E}">
        <p14:creationId xmlns:p14="http://schemas.microsoft.com/office/powerpoint/2010/main" val="2234756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834" y="278635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This is a highly opinionated talk!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https://github.com/pgurazada</a:t>
            </a:r>
          </a:p>
        </p:txBody>
      </p:sp>
    </p:spTree>
    <p:extLst>
      <p:ext uri="{BB962C8B-B14F-4D97-AF65-F5344CB8AC3E}">
        <p14:creationId xmlns:p14="http://schemas.microsoft.com/office/powerpoint/2010/main" val="4147992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R is an interface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 might be fast</a:t>
            </a: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Mapping R objects to C++ with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Rcpp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(Interesting) Examples</a:t>
            </a: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Starting today…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https://github.com/pgurazada</a:t>
            </a:r>
          </a:p>
        </p:txBody>
      </p:sp>
    </p:spTree>
    <p:extLst>
      <p:ext uri="{BB962C8B-B14F-4D97-AF65-F5344CB8AC3E}">
        <p14:creationId xmlns:p14="http://schemas.microsoft.com/office/powerpoint/2010/main" val="2279003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https://github.com/pgurazada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9542" t="23085" r="49507" b="24422"/>
          <a:stretch/>
        </p:blipFill>
        <p:spPr>
          <a:xfrm>
            <a:off x="319824" y="1506832"/>
            <a:ext cx="5227006" cy="49841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3063" t="15194" r="51831" b="42344"/>
          <a:stretch/>
        </p:blipFill>
        <p:spPr>
          <a:xfrm>
            <a:off x="6514562" y="2408352"/>
            <a:ext cx="5499279" cy="2910625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-14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When S came before R…</a:t>
            </a:r>
          </a:p>
        </p:txBody>
      </p:sp>
    </p:spTree>
    <p:extLst>
      <p:ext uri="{BB962C8B-B14F-4D97-AF65-F5344CB8AC3E}">
        <p14:creationId xmlns:p14="http://schemas.microsoft.com/office/powerpoint/2010/main" val="3446555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https://github.com/pgurazada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12993" t="18200" r="13591" b="54556"/>
          <a:stretch/>
        </p:blipFill>
        <p:spPr>
          <a:xfrm>
            <a:off x="5623774" y="1394685"/>
            <a:ext cx="6478074" cy="13515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13098" t="17637" r="13908" b="53992"/>
          <a:stretch/>
        </p:blipFill>
        <p:spPr>
          <a:xfrm>
            <a:off x="5617737" y="3927802"/>
            <a:ext cx="6484111" cy="14169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35810" t="21770" r="37042" b="17167"/>
          <a:stretch/>
        </p:blipFill>
        <p:spPr>
          <a:xfrm>
            <a:off x="489397" y="653408"/>
            <a:ext cx="4509710" cy="570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949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E0DDC2-1356-43FA-A8A0-786C18D5D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https://github.com/pgurazada</a:t>
            </a:r>
          </a:p>
        </p:txBody>
      </p:sp>
      <p:pic>
        <p:nvPicPr>
          <p:cNvPr id="1026" name="Picture 2" descr="Image result for wes mckinney and hadley wickham">
            <a:extLst>
              <a:ext uri="{FF2B5EF4-FFF2-40B4-BE49-F238E27FC236}">
                <a16:creationId xmlns:a16="http://schemas.microsoft.com/office/drawing/2014/main" id="{3A8E87C4-09C1-4BFC-8DE7-B019DBB2F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064" y="594159"/>
            <a:ext cx="7461872" cy="550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6349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https://github.com/pgurazada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6268" t="19328" r="30810" b="61884"/>
          <a:stretch/>
        </p:blipFill>
        <p:spPr>
          <a:xfrm>
            <a:off x="1399502" y="418253"/>
            <a:ext cx="9002537" cy="17969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1655" t="19328" r="24472" b="14725"/>
          <a:stretch/>
        </p:blipFill>
        <p:spPr>
          <a:xfrm>
            <a:off x="3215525" y="2437678"/>
            <a:ext cx="5370490" cy="369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244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380</Words>
  <Application>Microsoft Office PowerPoint</Application>
  <PresentationFormat>Widescreen</PresentationFormat>
  <Paragraphs>104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Cambria Math</vt:lpstr>
      <vt:lpstr>Consolas</vt:lpstr>
      <vt:lpstr>Courier New</vt:lpstr>
      <vt:lpstr>Office Theme</vt:lpstr>
      <vt:lpstr>R as an interface to C++: exchanging convenience for speed</vt:lpstr>
      <vt:lpstr>Who am I?</vt:lpstr>
      <vt:lpstr>Agenda</vt:lpstr>
      <vt:lpstr>This is a highly opinionated talk!</vt:lpstr>
      <vt:lpstr>Agenda</vt:lpstr>
      <vt:lpstr>When S came before R…</vt:lpstr>
      <vt:lpstr>PowerPoint Presentation</vt:lpstr>
      <vt:lpstr>PowerPoint Presentation</vt:lpstr>
      <vt:lpstr>PowerPoint Presentation</vt:lpstr>
      <vt:lpstr>Agenda</vt:lpstr>
      <vt:lpstr>Look before you leap…</vt:lpstr>
      <vt:lpstr>Agenda</vt:lpstr>
      <vt:lpstr>Start thinking about types</vt:lpstr>
      <vt:lpstr>PowerPoint Presentation</vt:lpstr>
      <vt:lpstr>Agenda</vt:lpstr>
      <vt:lpstr>I promise… No pointers</vt:lpstr>
      <vt:lpstr>Agenda</vt:lpstr>
      <vt:lpstr>If you are starting out today…</vt:lpstr>
      <vt:lpstr>If you are starting out today…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 Analytics</dc:title>
  <dc:creator>Pavan</dc:creator>
  <cp:lastModifiedBy>Pavan Gurazada</cp:lastModifiedBy>
  <cp:revision>99</cp:revision>
  <dcterms:created xsi:type="dcterms:W3CDTF">2018-01-02T06:17:12Z</dcterms:created>
  <dcterms:modified xsi:type="dcterms:W3CDTF">2018-05-01T04:50:10Z</dcterms:modified>
</cp:coreProperties>
</file>