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7" r:id="rId16"/>
    <p:sldId id="27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D33E-0FCA-415A-B2F9-6E6359F281E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6C4D-FD64-4072-8BF0-E0DE85ED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76C4D-FD64-4072-8BF0-E0DE85ED5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979-C36E-4BA9-A4B1-EC21EE7E706F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66C-53C7-4A9C-9F15-DFD01072818E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6E2-67F2-4673-B6F7-663CA123B9F4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E968-AA24-423C-8EC5-DEFA5295567A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CE7-88A5-4669-93CA-1C063DE4B7F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6F4C-6899-406E-908C-FEF792832B17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880-D295-4B5C-9C4F-3DADC9619DA8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D99B-E235-44AE-8AE5-9058D9028A1F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D8FD-EE58-4FCF-A3FE-1155F20F4CD9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53F4-7278-41F4-BE55-B385DED9D7EF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FC-AB05-4D34-81EB-83C0AD7AD874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3C18-719B-40C1-83B9-66F04181DE4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362" y="1122363"/>
            <a:ext cx="1011850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 as an interface to C++: exchanging convenience for speed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6589"/>
            <a:ext cx="9144000" cy="1655762"/>
          </a:xfrm>
        </p:spPr>
        <p:txBody>
          <a:bodyPr/>
          <a:lstStyle/>
          <a:p>
            <a:r>
              <a:rPr lang="en-US" dirty="0"/>
              <a:t>&lt;May, 2018&gt;</a:t>
            </a:r>
          </a:p>
          <a:p>
            <a:r>
              <a:rPr lang="en-US" dirty="0"/>
              <a:t>https://github.com/pgurazada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11459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 might be fast</a:t>
            </a:r>
          </a:p>
          <a:p>
            <a:endParaRPr lang="en-US" dirty="0"/>
          </a:p>
          <a:p>
            <a:r>
              <a:rPr lang="en-US" dirty="0"/>
              <a:t>Mapping R objects to C++ with </a:t>
            </a:r>
            <a:r>
              <a:rPr lang="en-US" dirty="0" err="1"/>
              <a:t>Rcpp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(Interesting?) 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24402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Start thinking about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40387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01" t="31540" r="15388" b="16228"/>
          <a:stretch/>
        </p:blipFill>
        <p:spPr>
          <a:xfrm>
            <a:off x="1120463" y="309096"/>
            <a:ext cx="10135672" cy="5646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52337" y="5848308"/>
            <a:ext cx="158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(Masaki, 2018)</a:t>
            </a:r>
          </a:p>
        </p:txBody>
      </p:sp>
    </p:spTree>
    <p:extLst>
      <p:ext uri="{BB962C8B-B14F-4D97-AF65-F5344CB8AC3E}">
        <p14:creationId xmlns:p14="http://schemas.microsoft.com/office/powerpoint/2010/main" val="215659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Rcpp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(Interesting?) 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408133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 promise… No 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51016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B45E-073C-4360-86D5-F13E1209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/>
          <a:lstStyle/>
          <a:p>
            <a:r>
              <a:rPr lang="en-US" dirty="0"/>
              <a:t>If you are starting out today…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1848-92D6-495E-9A39-57AF2583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388FC-8E39-4C84-997C-CE1C1A0E6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7814" r="35978" b="7792"/>
          <a:stretch/>
        </p:blipFill>
        <p:spPr>
          <a:xfrm>
            <a:off x="6431786" y="1601857"/>
            <a:ext cx="5362648" cy="3861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F2A17-93DA-43C1-A39C-4CF4631E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1" t="19421" r="36848" b="31778"/>
          <a:stretch/>
        </p:blipFill>
        <p:spPr>
          <a:xfrm>
            <a:off x="265044" y="1967258"/>
            <a:ext cx="5127197" cy="26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F58A-27F4-4925-9897-2833D2A0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starting out today…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8A2DE-E26C-4450-BEE0-0D3DB698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9311E-5307-462A-AF8E-27010F17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6" t="10853" r="22577" b="72729"/>
          <a:stretch/>
        </p:blipFill>
        <p:spPr>
          <a:xfrm>
            <a:off x="1262422" y="2678061"/>
            <a:ext cx="4156853" cy="681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AE0BB-BCE5-437B-B4A1-E145BB1A1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1" t="8676" r="53913" b="75359"/>
          <a:stretch/>
        </p:blipFill>
        <p:spPr>
          <a:xfrm>
            <a:off x="7660621" y="2612611"/>
            <a:ext cx="3087758" cy="1094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E4813-AE1E-489C-BEAA-0BA75A25C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69" r="56739" b="75360"/>
          <a:stretch/>
        </p:blipFill>
        <p:spPr>
          <a:xfrm>
            <a:off x="3340849" y="4736790"/>
            <a:ext cx="5274365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3489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interface</a:t>
            </a:r>
          </a:p>
          <a:p>
            <a:endParaRPr lang="en-US" dirty="0"/>
          </a:p>
          <a:p>
            <a:r>
              <a:rPr lang="en-US" dirty="0"/>
              <a:t>R might be fast</a:t>
            </a:r>
          </a:p>
          <a:p>
            <a:endParaRPr lang="en-US" dirty="0"/>
          </a:p>
          <a:p>
            <a:r>
              <a:rPr lang="en-US" dirty="0"/>
              <a:t>Mapping R objects to C++ with </a:t>
            </a:r>
            <a:r>
              <a:rPr lang="en-US" dirty="0" err="1"/>
              <a:t>Rcpp</a:t>
            </a:r>
            <a:endParaRPr lang="en-US" dirty="0"/>
          </a:p>
          <a:p>
            <a:endParaRPr lang="en-US" dirty="0"/>
          </a:p>
          <a:p>
            <a:r>
              <a:rPr lang="en-US" dirty="0"/>
              <a:t>(Interesting?) 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23475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4" y="27863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a highly opinionated talk!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41479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interface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Rcpp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(Interesting?) 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6812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42" t="23085" r="49507" b="24422"/>
          <a:stretch/>
        </p:blipFill>
        <p:spPr>
          <a:xfrm>
            <a:off x="319824" y="1506832"/>
            <a:ext cx="5227006" cy="4984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63" t="15194" r="51831" b="42344"/>
          <a:stretch/>
        </p:blipFill>
        <p:spPr>
          <a:xfrm>
            <a:off x="6514562" y="2408352"/>
            <a:ext cx="5499279" cy="291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-1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When S came before R…</a:t>
            </a:r>
          </a:p>
        </p:txBody>
      </p:sp>
    </p:spTree>
    <p:extLst>
      <p:ext uri="{BB962C8B-B14F-4D97-AF65-F5344CB8AC3E}">
        <p14:creationId xmlns:p14="http://schemas.microsoft.com/office/powerpoint/2010/main" val="344655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993" t="18200" r="13591" b="54556"/>
          <a:stretch/>
        </p:blipFill>
        <p:spPr>
          <a:xfrm>
            <a:off x="5623774" y="1394685"/>
            <a:ext cx="6478074" cy="1351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098" t="17637" r="13908" b="53992"/>
          <a:stretch/>
        </p:blipFill>
        <p:spPr>
          <a:xfrm>
            <a:off x="5617737" y="3927802"/>
            <a:ext cx="6484111" cy="1416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5810" t="21770" r="37042" b="17167"/>
          <a:stretch/>
        </p:blipFill>
        <p:spPr>
          <a:xfrm>
            <a:off x="489397" y="653408"/>
            <a:ext cx="4509710" cy="57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268" t="19328" r="30810" b="61884"/>
          <a:stretch/>
        </p:blipFill>
        <p:spPr>
          <a:xfrm>
            <a:off x="1399502" y="418253"/>
            <a:ext cx="9002537" cy="179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655" t="19328" r="24472" b="14725"/>
          <a:stretch/>
        </p:blipFill>
        <p:spPr>
          <a:xfrm>
            <a:off x="3215525" y="2437678"/>
            <a:ext cx="5370490" cy="36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 is an interface</a:t>
            </a:r>
          </a:p>
          <a:p>
            <a:endParaRPr lang="en-US" dirty="0"/>
          </a:p>
          <a:p>
            <a:r>
              <a:rPr lang="en-US" dirty="0"/>
              <a:t>R might be fast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Rcpp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(Interesting?) 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114502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before you leap…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9721"/>
            <a:ext cx="10515600" cy="2501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R 3.4+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microbenchmark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 err="1"/>
              <a:t>Vectorize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164398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302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Office Theme</vt:lpstr>
      <vt:lpstr>R as an interface to C++: exchanging convenience for speed</vt:lpstr>
      <vt:lpstr>Agenda</vt:lpstr>
      <vt:lpstr>This is a highly opinionated talk!</vt:lpstr>
      <vt:lpstr>Agenda</vt:lpstr>
      <vt:lpstr>When S came before R…</vt:lpstr>
      <vt:lpstr>PowerPoint Presentation</vt:lpstr>
      <vt:lpstr>PowerPoint Presentation</vt:lpstr>
      <vt:lpstr>Agenda</vt:lpstr>
      <vt:lpstr>Look before you leap…</vt:lpstr>
      <vt:lpstr>Agenda</vt:lpstr>
      <vt:lpstr>Start thinking about types</vt:lpstr>
      <vt:lpstr>PowerPoint Presentation</vt:lpstr>
      <vt:lpstr>Agenda</vt:lpstr>
      <vt:lpstr>I promise… No pointers</vt:lpstr>
      <vt:lpstr>If you are starting out today…</vt:lpstr>
      <vt:lpstr>If you are starting out today…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Pavan</dc:creator>
  <cp:lastModifiedBy>Pavan Gurazada</cp:lastModifiedBy>
  <cp:revision>84</cp:revision>
  <dcterms:created xsi:type="dcterms:W3CDTF">2018-01-02T06:17:12Z</dcterms:created>
  <dcterms:modified xsi:type="dcterms:W3CDTF">2018-04-10T03:25:27Z</dcterms:modified>
</cp:coreProperties>
</file>