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1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70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7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5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9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4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9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8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0AB5-443D-4B06-A44E-3D5A0B1F9D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46725-A53D-4ADA-B8D0-08A60E92B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8390-A4ED-9D28-BFDA-27B274BBD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677" y="580263"/>
            <a:ext cx="10220131" cy="2209590"/>
          </a:xfrm>
        </p:spPr>
        <p:txBody>
          <a:bodyPr>
            <a:normAutofit/>
          </a:bodyPr>
          <a:lstStyle/>
          <a:p>
            <a:r>
              <a:rPr lang="en-US" sz="3600" b="1" dirty="0"/>
              <a:t>Streamlining Student Maintenance Complaints: Building an Intuitive Application for Efficient Resolution and Progress Tracking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565A6-34E8-D482-A10C-5DB6E97B6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4756021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</a:t>
            </a:r>
            <a:r>
              <a:rPr lang="en-IN" b="1" dirty="0"/>
              <a:t>Presented by:</a:t>
            </a:r>
          </a:p>
          <a:p>
            <a:pPr algn="just"/>
            <a:r>
              <a:rPr lang="en-IN" dirty="0"/>
              <a:t>                                                                                  </a:t>
            </a:r>
            <a:r>
              <a:rPr lang="en-IN" dirty="0" err="1"/>
              <a:t>Sayannagari</a:t>
            </a:r>
            <a:r>
              <a:rPr lang="en-IN" dirty="0"/>
              <a:t> </a:t>
            </a:r>
            <a:r>
              <a:rPr lang="en-IN" dirty="0" err="1"/>
              <a:t>pavan</a:t>
            </a:r>
            <a:r>
              <a:rPr lang="en-IN" dirty="0"/>
              <a:t> </a:t>
            </a:r>
            <a:r>
              <a:rPr lang="en-IN" dirty="0" err="1"/>
              <a:t>kumar</a:t>
            </a:r>
            <a:endParaRPr lang="en-IN" dirty="0"/>
          </a:p>
          <a:p>
            <a:pPr algn="just"/>
            <a:r>
              <a:rPr lang="en-IN" dirty="0"/>
              <a:t>                                                                                  Surabhi vinay rao</a:t>
            </a:r>
          </a:p>
          <a:p>
            <a:pPr algn="just"/>
            <a:r>
              <a:rPr lang="en-IN" dirty="0"/>
              <a:t>                                                                                   </a:t>
            </a:r>
            <a:r>
              <a:rPr lang="en-IN" dirty="0" err="1"/>
              <a:t>Gundla</a:t>
            </a:r>
            <a:r>
              <a:rPr lang="en-IN" dirty="0"/>
              <a:t> </a:t>
            </a:r>
            <a:r>
              <a:rPr lang="en-IN" dirty="0" err="1"/>
              <a:t>hrithik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34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A42-8313-DBD1-2834-2A8352A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5CC7-7CFA-A25D-62E3-C990C488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139"/>
            <a:ext cx="8596668" cy="3974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58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209E-0736-9A9E-8E66-77538036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D2C5-227D-4E73-EBD7-5B2215C9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cs typeface="Times New Roman" panose="02020603050405020304" pitchFamily="18" charset="0"/>
              </a:rPr>
              <a:t>Improving the management of maintenance-related issues within educational institutions is imperative for fostering a conducive learning environment.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cs typeface="Times New Roman" panose="02020603050405020304" pitchFamily="18" charset="0"/>
              </a:rPr>
              <a:t>Effective allocation of maintenance staff, feedback mechanisms, preventive maintenance, and ongoing training are vital components of a successful maintenance management system.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4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C50-D8F7-4521-94FD-C152E660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1B4F-CC03-E3D1-7328-B28987EA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Typically, students and staff may report issues through various channels, such as verbal requests, emails, or paper forms, leading to a fragmented and disorganized process.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 The reporting procedures may not be well-communicated or standardized.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In summary, the existing system tends to be disjointed, lacking in transparency, and inefficient in addressing maintenance concerns, causing confusion.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02F-22DA-49CE-9B9B-0F23B4B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 drawbacks: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B71C-8783-D820-87A4-B1B7EBEF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IN" i="0" dirty="0">
                <a:effectLst/>
              </a:rPr>
              <a:t>Lack of Standardization.</a:t>
            </a:r>
          </a:p>
          <a:p>
            <a:pPr marL="0" indent="0">
              <a:spcBef>
                <a:spcPts val="500"/>
              </a:spcBef>
              <a:buNone/>
            </a:pPr>
            <a:endParaRPr lang="en-IN" i="0" dirty="0">
              <a:effectLst/>
            </a:endParaRPr>
          </a:p>
          <a:p>
            <a:pPr>
              <a:spcBef>
                <a:spcPts val="500"/>
              </a:spcBef>
            </a:pPr>
            <a:r>
              <a:rPr lang="en-IN" i="0" dirty="0">
                <a:effectLst/>
              </a:rPr>
              <a:t>Inefficient Prioritization.</a:t>
            </a:r>
          </a:p>
          <a:p>
            <a:pPr marL="0" indent="0">
              <a:spcBef>
                <a:spcPts val="500"/>
              </a:spcBef>
              <a:buNone/>
            </a:pPr>
            <a:endParaRPr lang="en-IN" i="0" dirty="0">
              <a:effectLst/>
            </a:endParaRPr>
          </a:p>
          <a:p>
            <a:pPr>
              <a:spcBef>
                <a:spcPts val="500"/>
              </a:spcBef>
            </a:pPr>
            <a:r>
              <a:rPr lang="en-IN" i="0" dirty="0">
                <a:effectLst/>
              </a:rPr>
              <a:t>Variable Response Times.</a:t>
            </a:r>
          </a:p>
          <a:p>
            <a:pPr marL="0" indent="0">
              <a:spcBef>
                <a:spcPts val="500"/>
              </a:spcBef>
              <a:buNone/>
            </a:pPr>
            <a:endParaRPr lang="en-IN" dirty="0"/>
          </a:p>
          <a:p>
            <a:pPr>
              <a:spcBef>
                <a:spcPts val="500"/>
              </a:spcBef>
            </a:pPr>
            <a:r>
              <a:rPr lang="en-IN" i="0" dirty="0">
                <a:effectLst/>
              </a:rPr>
              <a:t>Budget Constraints.</a:t>
            </a:r>
          </a:p>
          <a:p>
            <a:pPr marL="0" indent="0">
              <a:spcBef>
                <a:spcPts val="500"/>
              </a:spcBef>
              <a:buNone/>
            </a:pPr>
            <a:endParaRPr lang="en-IN" i="0" dirty="0">
              <a:effectLst/>
            </a:endParaRPr>
          </a:p>
          <a:p>
            <a:pPr>
              <a:spcBef>
                <a:spcPts val="500"/>
              </a:spcBef>
            </a:pPr>
            <a:r>
              <a:rPr lang="en-IN" i="0" dirty="0">
                <a:effectLst/>
              </a:rPr>
              <a:t>Suboptimal Staff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2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8B77-2447-45E9-57B2-3458539F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38-BC1D-E482-71CE-BE8A1C75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The proposed system for addressing maintenance-related issues within educational institutions represents a comprehensive overhaul aimed at elevating the efficiency and transparency of the existing processes.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 At its core is the establishment of a centralized reporting portal, accessible through web or mobile, empowering students to submit maintenance requests with 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2DD4-0976-FABC-ACA3-7A5EFE99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833" y="365125"/>
            <a:ext cx="7968344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8D44-E14E-8DD0-94AA-9A5E6A3C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351"/>
            <a:ext cx="10515600" cy="509461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Real-time tracking and transparency features provide requestors with instant updates on the status of their requests, enabling them to monitor progress and receive timely notifications upon resolution.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Prioritization will play a pivotal role, categorizing requests based on urgency to ensure that critical matters receive immediate attention.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00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3472-DD85-6565-EE09-9687F00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7480-A71C-86FA-1509-9125DFB7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IN" i="0" dirty="0">
                <a:effectLst/>
              </a:rPr>
              <a:t>Standardized Reporting Procedure.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IN" i="0" dirty="0">
              <a:effectLst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IN" i="0" dirty="0">
                <a:effectLst/>
              </a:rPr>
              <a:t>Priority-Based Categorization.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IN" dirty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IN" i="0" dirty="0">
                <a:effectLst/>
              </a:rPr>
              <a:t>Response Time Targets.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IN" i="0" dirty="0">
              <a:effectLst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IN" i="0" dirty="0">
                <a:effectLst/>
              </a:rPr>
              <a:t>Optimized Staff Allocation.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IN" dirty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IN" i="0" dirty="0">
                <a:effectLst/>
              </a:rPr>
              <a:t>Budget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6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C3A0-0D19-F64D-A2D2-1AD33B73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4ED-F99A-470B-0AB4-C8286569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IN" dirty="0"/>
              <a:t>HTML</a:t>
            </a:r>
          </a:p>
          <a:p>
            <a:pPr marL="0" indent="0">
              <a:spcBef>
                <a:spcPts val="500"/>
              </a:spcBef>
              <a:buNone/>
            </a:pPr>
            <a:endParaRPr lang="en-IN" dirty="0"/>
          </a:p>
          <a:p>
            <a:pPr>
              <a:spcBef>
                <a:spcPts val="500"/>
              </a:spcBef>
            </a:pPr>
            <a:r>
              <a:rPr lang="en-IN" dirty="0"/>
              <a:t>CSS</a:t>
            </a:r>
          </a:p>
          <a:p>
            <a:pPr marL="0" indent="0">
              <a:spcBef>
                <a:spcPts val="500"/>
              </a:spcBef>
              <a:buNone/>
            </a:pPr>
            <a:endParaRPr lang="en-IN" dirty="0"/>
          </a:p>
          <a:p>
            <a:pPr>
              <a:spcBef>
                <a:spcPts val="500"/>
              </a:spcBef>
            </a:pPr>
            <a:r>
              <a:rPr lang="en-IN" dirty="0" err="1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7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7780-DFDB-F5C4-B9E4-8FA6BBB8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 look: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9211C-0236-0178-B2B9-9F6B7FD01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51" y="867747"/>
            <a:ext cx="4217437" cy="5309216"/>
          </a:xfrm>
        </p:spPr>
      </p:pic>
    </p:spTree>
    <p:extLst>
      <p:ext uri="{BB962C8B-B14F-4D97-AF65-F5344CB8AC3E}">
        <p14:creationId xmlns:p14="http://schemas.microsoft.com/office/powerpoint/2010/main" val="65247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305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Streamlining Student Maintenance Complaints: Building an Intuitive Application for Efficient Resolution and Progress Tracking</vt:lpstr>
      <vt:lpstr>Introduction:</vt:lpstr>
      <vt:lpstr>Existing system:</vt:lpstr>
      <vt:lpstr>Existing system drawbacks:</vt:lpstr>
      <vt:lpstr>Proposed system:</vt:lpstr>
      <vt:lpstr>PowerPoint Presentation</vt:lpstr>
      <vt:lpstr>Advantages:</vt:lpstr>
      <vt:lpstr>Technologies used:</vt:lpstr>
      <vt:lpstr>Out look: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Student Maintenance Complaints: Building an Intuitive Application for Efficient Resolution and Progress Tracking</dc:title>
  <dc:creator>vinay surabhi</dc:creator>
  <cp:lastModifiedBy>vinay surabhi</cp:lastModifiedBy>
  <cp:revision>1</cp:revision>
  <dcterms:created xsi:type="dcterms:W3CDTF">2023-09-27T07:55:59Z</dcterms:created>
  <dcterms:modified xsi:type="dcterms:W3CDTF">2023-09-27T08:27:30Z</dcterms:modified>
</cp:coreProperties>
</file>