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7"/>
  </p:notesMasterIdLst>
  <p:sldIdLst>
    <p:sldId id="257" r:id="rId2"/>
    <p:sldId id="258" r:id="rId3"/>
    <p:sldId id="259" r:id="rId4"/>
    <p:sldId id="261"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86472-BEEA-4D81-98BC-5ADA482A71E3}" type="datetimeFigureOut">
              <a:rPr lang="en-IN" smtClean="0"/>
              <a:t>29-11-2024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9B2E03-15A7-40DC-AB36-1F994CC175BF}" type="slidenum">
              <a:rPr lang="en-IN" smtClean="0"/>
              <a:t>‹#›</a:t>
            </a:fld>
            <a:endParaRPr lang="en-IN"/>
          </a:p>
        </p:txBody>
      </p:sp>
    </p:spTree>
    <p:extLst>
      <p:ext uri="{BB962C8B-B14F-4D97-AF65-F5344CB8AC3E}">
        <p14:creationId xmlns:p14="http://schemas.microsoft.com/office/powerpoint/2010/main" val="69370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55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F314EAB-8585-473B-A089-AF76DF435E9C}"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9456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135300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5588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3398781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082353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3570351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3327341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216823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199393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14EAB-8585-473B-A089-AF76DF435E9C}"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173366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14EAB-8585-473B-A089-AF76DF435E9C}"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113303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14EAB-8585-473B-A089-AF76DF435E9C}"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271656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14EAB-8585-473B-A089-AF76DF435E9C}"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46852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14EAB-8585-473B-A089-AF76DF435E9C}"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819345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14EAB-8585-473B-A089-AF76DF435E9C}"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1635344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14EAB-8585-473B-A089-AF76DF435E9C}"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AEDB78-4348-4158-86DE-40BAC8BB2C55}" type="slidenum">
              <a:rPr lang="en-IN" smtClean="0"/>
              <a:t>‹#›</a:t>
            </a:fld>
            <a:endParaRPr lang="en-IN"/>
          </a:p>
        </p:txBody>
      </p:sp>
    </p:spTree>
    <p:extLst>
      <p:ext uri="{BB962C8B-B14F-4D97-AF65-F5344CB8AC3E}">
        <p14:creationId xmlns:p14="http://schemas.microsoft.com/office/powerpoint/2010/main" val="501075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F314EAB-8585-473B-A089-AF76DF435E9C}" type="datetimeFigureOut">
              <a:rPr lang="en-IN" smtClean="0"/>
              <a:t>29-11-2024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CAEDB78-4348-4158-86DE-40BAC8BB2C55}" type="slidenum">
              <a:rPr lang="en-IN" smtClean="0"/>
              <a:t>‹#›</a:t>
            </a:fld>
            <a:endParaRPr lang="en-IN"/>
          </a:p>
        </p:txBody>
      </p:sp>
    </p:spTree>
    <p:extLst>
      <p:ext uri="{BB962C8B-B14F-4D97-AF65-F5344CB8AC3E}">
        <p14:creationId xmlns:p14="http://schemas.microsoft.com/office/powerpoint/2010/main" val="3514049969"/>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F242A1-9944-83FA-C548-0CC0D27E7A2C}"/>
              </a:ext>
            </a:extLst>
          </p:cNvPr>
          <p:cNvPicPr>
            <a:picLocks noChangeAspect="1"/>
          </p:cNvPicPr>
          <p:nvPr/>
        </p:nvPicPr>
        <p:blipFill>
          <a:blip r:embed="rId2"/>
          <a:stretch>
            <a:fillRect/>
          </a:stretch>
        </p:blipFill>
        <p:spPr>
          <a:xfrm>
            <a:off x="95427" y="102638"/>
            <a:ext cx="3898075" cy="1045028"/>
          </a:xfrm>
          <a:prstGeom prst="rect">
            <a:avLst/>
          </a:prstGeom>
        </p:spPr>
      </p:pic>
      <p:sp>
        <p:nvSpPr>
          <p:cNvPr id="5" name="TextBox 4">
            <a:extLst>
              <a:ext uri="{FF2B5EF4-FFF2-40B4-BE49-F238E27FC236}">
                <a16:creationId xmlns:a16="http://schemas.microsoft.com/office/drawing/2014/main" id="{0F43F5CA-4445-E9CD-3FEF-E39E391D9B49}"/>
              </a:ext>
            </a:extLst>
          </p:cNvPr>
          <p:cNvSpPr txBox="1"/>
          <p:nvPr/>
        </p:nvSpPr>
        <p:spPr>
          <a:xfrm>
            <a:off x="550506" y="3177932"/>
            <a:ext cx="9750490" cy="2492990"/>
          </a:xfrm>
          <a:prstGeom prst="rect">
            <a:avLst/>
          </a:prstGeom>
          <a:noFill/>
        </p:spPr>
        <p:txBody>
          <a:bodyPr wrap="square" rtlCol="0">
            <a:spAutoFit/>
          </a:bodyPr>
          <a:lstStyle/>
          <a:p>
            <a:r>
              <a:rPr lang="en-US" sz="3200" u="sng" dirty="0"/>
              <a:t>Team ID </a:t>
            </a:r>
            <a:r>
              <a:rPr lang="en-US" sz="3200" dirty="0"/>
              <a:t>: RVGEN52</a:t>
            </a:r>
          </a:p>
          <a:p>
            <a:r>
              <a:rPr lang="en-US" sz="3200" u="sng" dirty="0"/>
              <a:t>Team Name</a:t>
            </a:r>
            <a:r>
              <a:rPr lang="en-US" sz="3200" dirty="0"/>
              <a:t>: Code Crew</a:t>
            </a:r>
          </a:p>
          <a:p>
            <a:r>
              <a:rPr lang="en-US" sz="3200" u="sng" dirty="0"/>
              <a:t>Team Members</a:t>
            </a:r>
            <a:r>
              <a:rPr lang="en-US" sz="3200" dirty="0"/>
              <a:t>: Pavana Reddy Vatte, P.Nityashree, Ramagovini Pavani</a:t>
            </a:r>
          </a:p>
          <a:p>
            <a:r>
              <a:rPr lang="en-US" sz="2800" dirty="0"/>
              <a:t> </a:t>
            </a:r>
            <a:endParaRPr lang="en-IN" sz="2800" dirty="0"/>
          </a:p>
        </p:txBody>
      </p:sp>
      <p:sp>
        <p:nvSpPr>
          <p:cNvPr id="6" name="TextBox 5">
            <a:extLst>
              <a:ext uri="{FF2B5EF4-FFF2-40B4-BE49-F238E27FC236}">
                <a16:creationId xmlns:a16="http://schemas.microsoft.com/office/drawing/2014/main" id="{E6F603A0-7832-8C43-20D3-2B905A93D223}"/>
              </a:ext>
            </a:extLst>
          </p:cNvPr>
          <p:cNvSpPr txBox="1"/>
          <p:nvPr/>
        </p:nvSpPr>
        <p:spPr>
          <a:xfrm>
            <a:off x="1576873" y="1530220"/>
            <a:ext cx="9265298" cy="769441"/>
          </a:xfrm>
          <a:prstGeom prst="rect">
            <a:avLst/>
          </a:prstGeom>
          <a:noFill/>
        </p:spPr>
        <p:txBody>
          <a:bodyPr wrap="square" rtlCol="0">
            <a:spAutoFit/>
          </a:bodyPr>
          <a:lstStyle/>
          <a:p>
            <a:pPr algn="ctr"/>
            <a:r>
              <a:rPr lang="en-US" sz="4400" dirty="0">
                <a:latin typeface="Bernard MT Condensed" panose="02050806060905020404" pitchFamily="18" charset="0"/>
              </a:rPr>
              <a:t>BUILD WITH GEN AI HACKATHON</a:t>
            </a:r>
            <a:endParaRPr lang="en-IN" sz="4400" dirty="0">
              <a:latin typeface="Bernard MT Condensed" panose="02050806060905020404" pitchFamily="18" charset="0"/>
            </a:endParaRPr>
          </a:p>
        </p:txBody>
      </p:sp>
    </p:spTree>
    <p:extLst>
      <p:ext uri="{BB962C8B-B14F-4D97-AF65-F5344CB8AC3E}">
        <p14:creationId xmlns:p14="http://schemas.microsoft.com/office/powerpoint/2010/main" val="76034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9761CC-421E-3F55-3805-57E412D1F5C8}"/>
              </a:ext>
            </a:extLst>
          </p:cNvPr>
          <p:cNvSpPr txBox="1"/>
          <p:nvPr/>
        </p:nvSpPr>
        <p:spPr>
          <a:xfrm>
            <a:off x="214604" y="167951"/>
            <a:ext cx="11756571" cy="5816977"/>
          </a:xfrm>
          <a:prstGeom prst="rect">
            <a:avLst/>
          </a:prstGeom>
          <a:noFill/>
        </p:spPr>
        <p:txBody>
          <a:bodyPr wrap="square" rtlCol="0">
            <a:spAutoFit/>
          </a:bodyPr>
          <a:lstStyle/>
          <a:p>
            <a:r>
              <a:rPr lang="en-US" sz="3200" u="sng" dirty="0"/>
              <a:t>PROBLEM STATEMENT</a:t>
            </a:r>
            <a:r>
              <a:rPr lang="en-US" sz="3200" dirty="0"/>
              <a:t>:</a:t>
            </a:r>
          </a:p>
          <a:p>
            <a:endParaRPr lang="en-US" sz="3200" dirty="0"/>
          </a:p>
          <a:p>
            <a:pPr algn="l"/>
            <a:r>
              <a:rPr lang="en-US" sz="2800" b="0" i="0" u="none" strike="noStrike" baseline="0" dirty="0">
                <a:latin typeface="ArialMT"/>
              </a:rPr>
              <a:t>How can AI assist NGOs in planning efficient food distribution </a:t>
            </a:r>
            <a:r>
              <a:rPr lang="en-IN" sz="2800" b="0" i="0" u="none" strike="noStrike" baseline="0" dirty="0">
                <a:latin typeface="ArialMT"/>
              </a:rPr>
              <a:t>systems for urban slums?</a:t>
            </a:r>
          </a:p>
          <a:p>
            <a:pPr marL="457200" indent="-457200" algn="l">
              <a:buFont typeface="Wingdings" panose="05000000000000000000" pitchFamily="2" charset="2"/>
              <a:buChar char="Ø"/>
            </a:pPr>
            <a:endParaRPr lang="en-IN" sz="2800" dirty="0">
              <a:latin typeface="ArialMT"/>
            </a:endParaRPr>
          </a:p>
          <a:p>
            <a:pPr marL="457200" indent="-457200" algn="l">
              <a:buFont typeface="Wingdings" panose="05000000000000000000" pitchFamily="2" charset="2"/>
              <a:buChar char="Ø"/>
            </a:pPr>
            <a:r>
              <a:rPr lang="en-IN" sz="2800" dirty="0"/>
              <a:t>Due to ineffective distribution channels, improper storage and poor planning, food that is distributed or donated often gets wasted. </a:t>
            </a:r>
          </a:p>
          <a:p>
            <a:pPr marL="457200" indent="-457200" algn="l">
              <a:buFont typeface="Wingdings" panose="05000000000000000000" pitchFamily="2" charset="2"/>
              <a:buChar char="Ø"/>
            </a:pPr>
            <a:r>
              <a:rPr lang="en-IN" sz="2800" dirty="0"/>
              <a:t>Many people in rural areas are not aware of government schemes or available food resources and that food also goes into waste many a times.</a:t>
            </a:r>
          </a:p>
          <a:p>
            <a:pPr marL="457200" indent="-457200" algn="l">
              <a:buFont typeface="Wingdings" panose="05000000000000000000" pitchFamily="2" charset="2"/>
              <a:buChar char="Ø"/>
            </a:pPr>
            <a:r>
              <a:rPr lang="en-IN" sz="2800" dirty="0"/>
              <a:t>Overcrowding in slums also makes it difficult to ensure that food reaches all the residents.</a:t>
            </a:r>
          </a:p>
        </p:txBody>
      </p:sp>
    </p:spTree>
    <p:extLst>
      <p:ext uri="{BB962C8B-B14F-4D97-AF65-F5344CB8AC3E}">
        <p14:creationId xmlns:p14="http://schemas.microsoft.com/office/powerpoint/2010/main" val="87461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AC00B3-1642-8776-25A5-2AADE2D64123}"/>
              </a:ext>
            </a:extLst>
          </p:cNvPr>
          <p:cNvSpPr txBox="1"/>
          <p:nvPr/>
        </p:nvSpPr>
        <p:spPr>
          <a:xfrm>
            <a:off x="297024" y="251926"/>
            <a:ext cx="11597951" cy="6924973"/>
          </a:xfrm>
          <a:prstGeom prst="rect">
            <a:avLst/>
          </a:prstGeom>
          <a:noFill/>
        </p:spPr>
        <p:txBody>
          <a:bodyPr wrap="square" rtlCol="0">
            <a:spAutoFit/>
          </a:bodyPr>
          <a:lstStyle/>
          <a:p>
            <a:r>
              <a:rPr lang="en-US" sz="3200" u="sng" dirty="0"/>
              <a:t>SOLUTION</a:t>
            </a:r>
            <a:r>
              <a:rPr lang="en-US" sz="3200" dirty="0"/>
              <a:t>: </a:t>
            </a:r>
          </a:p>
          <a:p>
            <a:endParaRPr lang="en-US" sz="2000" dirty="0"/>
          </a:p>
          <a:p>
            <a:r>
              <a:rPr lang="en-US" sz="2800" dirty="0"/>
              <a:t>NGOs act as intermediates between govt food schemes, corporate food donations, surplus donations from common people. Using AI, we can create a mobile or a web app with UI that helps NGOs collect food as well as distribute it efficiently. </a:t>
            </a:r>
          </a:p>
          <a:p>
            <a:endParaRPr lang="en-US" sz="2400" dirty="0"/>
          </a:p>
          <a:p>
            <a:pPr marL="342900" indent="-342900">
              <a:buFont typeface="Wingdings" panose="05000000000000000000" pitchFamily="2" charset="2"/>
              <a:buChar char="v"/>
            </a:pPr>
            <a:r>
              <a:rPr lang="en-US" sz="2800" dirty="0"/>
              <a:t>Using this app NGOs can collect data about urban slums, their location and a rough estimate of the population.</a:t>
            </a:r>
          </a:p>
          <a:p>
            <a:pPr marL="342900" indent="-342900">
              <a:buFont typeface="Wingdings" panose="05000000000000000000" pitchFamily="2" charset="2"/>
              <a:buChar char="v"/>
            </a:pPr>
            <a:r>
              <a:rPr lang="en-US" sz="2800" dirty="0"/>
              <a:t>Apart from this, people interested in donating food (leftovers from events, specially prepared meals for donation, raw materials that did not make it to the market, surplus stock in stores etc.) can notify the NGOs about the same and NGOs can further plan about the distribution of the food by checking the locations of the slums in need.</a:t>
            </a:r>
          </a:p>
          <a:p>
            <a:endParaRPr lang="en-IN" sz="3200" dirty="0"/>
          </a:p>
        </p:txBody>
      </p:sp>
    </p:spTree>
    <p:extLst>
      <p:ext uri="{BB962C8B-B14F-4D97-AF65-F5344CB8AC3E}">
        <p14:creationId xmlns:p14="http://schemas.microsoft.com/office/powerpoint/2010/main" val="249801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8F3DEA-21AF-CD91-81EF-A9216BC09957}"/>
              </a:ext>
            </a:extLst>
          </p:cNvPr>
          <p:cNvSpPr txBox="1"/>
          <p:nvPr/>
        </p:nvSpPr>
        <p:spPr>
          <a:xfrm>
            <a:off x="307910" y="438540"/>
            <a:ext cx="10944808" cy="5632311"/>
          </a:xfrm>
          <a:prstGeom prst="rect">
            <a:avLst/>
          </a:prstGeom>
          <a:noFill/>
        </p:spPr>
        <p:txBody>
          <a:bodyPr wrap="square" rtlCol="0">
            <a:spAutoFit/>
          </a:bodyPr>
          <a:lstStyle/>
          <a:p>
            <a:r>
              <a:rPr lang="en-US" sz="2400" dirty="0"/>
              <a:t>The following details can be incorporated for user interface:</a:t>
            </a:r>
          </a:p>
          <a:p>
            <a:endParaRPr lang="en-US" sz="2400" dirty="0"/>
          </a:p>
          <a:p>
            <a:r>
              <a:rPr lang="en-US" sz="2400" dirty="0"/>
              <a:t>DEFINE data structures: </a:t>
            </a:r>
          </a:p>
          <a:p>
            <a:r>
              <a:rPr lang="en-US" sz="2400" dirty="0"/>
              <a:t>-DonorList: List to store donor details (name, location, food type, quantity)</a:t>
            </a:r>
          </a:p>
          <a:p>
            <a:r>
              <a:rPr lang="en-US" sz="2400" dirty="0"/>
              <a:t>-ReceiverList: List to store receiver details (name, location, needs)  </a:t>
            </a:r>
          </a:p>
          <a:p>
            <a:r>
              <a:rPr lang="en-US" sz="2400" dirty="0"/>
              <a:t>-DistributionLog: List to store records of distributed food</a:t>
            </a:r>
          </a:p>
          <a:p>
            <a:r>
              <a:rPr lang="en-US" sz="2400" dirty="0"/>
              <a:t>-FoodInventory: Dictionary to track available food by type and quantity  </a:t>
            </a:r>
          </a:p>
          <a:p>
            <a:r>
              <a:rPr lang="en-US" sz="2400" dirty="0"/>
              <a:t>-MapMatrix: Graph to represent locations and distances between donors and receivers</a:t>
            </a:r>
          </a:p>
          <a:p>
            <a:pPr marL="285750" indent="-285750">
              <a:buFontTx/>
              <a:buChar char="-"/>
            </a:pPr>
            <a:endParaRPr lang="en-US" sz="2400" dirty="0"/>
          </a:p>
          <a:p>
            <a:r>
              <a:rPr lang="en-US" sz="2400" dirty="0"/>
              <a:t>INITIALIZE system settings:  </a:t>
            </a:r>
          </a:p>
          <a:p>
            <a:r>
              <a:rPr lang="en-US" sz="2400" dirty="0"/>
              <a:t>-MaxDeliveryTime: Maximum time for delivery </a:t>
            </a:r>
          </a:p>
          <a:p>
            <a:r>
              <a:rPr lang="en-US" sz="2400" dirty="0"/>
              <a:t>-Volunteers: List of available volunteers  </a:t>
            </a:r>
          </a:p>
          <a:p>
            <a:r>
              <a:rPr lang="en-US" sz="2400" dirty="0"/>
              <a:t>-DeliveryVehicles: List of available vehicles</a:t>
            </a:r>
            <a:endParaRPr lang="en-IN" sz="2400" dirty="0"/>
          </a:p>
        </p:txBody>
      </p:sp>
    </p:spTree>
    <p:extLst>
      <p:ext uri="{BB962C8B-B14F-4D97-AF65-F5344CB8AC3E}">
        <p14:creationId xmlns:p14="http://schemas.microsoft.com/office/powerpoint/2010/main" val="963637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48D56-BCFA-2020-592D-85CBF8846C2A}"/>
              </a:ext>
            </a:extLst>
          </p:cNvPr>
          <p:cNvSpPr txBox="1"/>
          <p:nvPr/>
        </p:nvSpPr>
        <p:spPr>
          <a:xfrm>
            <a:off x="410547" y="391886"/>
            <a:ext cx="11215396" cy="6678751"/>
          </a:xfrm>
          <a:prstGeom prst="rect">
            <a:avLst/>
          </a:prstGeom>
          <a:noFill/>
        </p:spPr>
        <p:txBody>
          <a:bodyPr wrap="square" rtlCol="0">
            <a:spAutoFit/>
          </a:bodyPr>
          <a:lstStyle/>
          <a:p>
            <a:r>
              <a:rPr lang="en-US" sz="3200" u="sng" dirty="0"/>
              <a:t>KEY TAKE AWAY</a:t>
            </a:r>
            <a:r>
              <a:rPr lang="en-US" sz="3200" dirty="0"/>
              <a:t>: </a:t>
            </a:r>
          </a:p>
          <a:p>
            <a:endParaRPr lang="en-US" sz="2800" dirty="0"/>
          </a:p>
          <a:p>
            <a:pPr marL="457200" indent="-457200">
              <a:buFont typeface="Wingdings" panose="05000000000000000000" pitchFamily="2" charset="2"/>
              <a:buChar char="v"/>
            </a:pPr>
            <a:r>
              <a:rPr lang="en-US" sz="2800" dirty="0"/>
              <a:t>NGOs can keep track of the food status and needs at the slums and assign food distribution according to the reserve.</a:t>
            </a:r>
          </a:p>
          <a:p>
            <a:pPr marL="457200" indent="-457200">
              <a:buFont typeface="Wingdings" panose="05000000000000000000" pitchFamily="2" charset="2"/>
              <a:buChar char="v"/>
            </a:pPr>
            <a:r>
              <a:rPr lang="en-US" sz="2800" dirty="0"/>
              <a:t>NGOs can accept the donations from people and appreciate them for their efforts in contributing. If interested people can collect location details from the app as well.</a:t>
            </a:r>
          </a:p>
          <a:p>
            <a:pPr marL="457200" indent="-457200">
              <a:buFont typeface="Wingdings" panose="05000000000000000000" pitchFamily="2" charset="2"/>
              <a:buChar char="v"/>
            </a:pPr>
            <a:r>
              <a:rPr lang="en-US" sz="2800" dirty="0"/>
              <a:t>Wastage in government food schemes, events,  surplus stocks at store can be used efficiently.</a:t>
            </a:r>
          </a:p>
          <a:p>
            <a:pPr marL="457200" indent="-457200">
              <a:buFont typeface="Wingdings" panose="05000000000000000000" pitchFamily="2" charset="2"/>
              <a:buChar char="v"/>
            </a:pPr>
            <a:r>
              <a:rPr lang="en-US" sz="2800" dirty="0"/>
              <a:t>Anyone willing to donate food but cannot go directly due to time, distance and other constraints can also contact the NGOs regarding the same. They can also infer data regarding the approximate time for delivery and vehicles available.</a:t>
            </a:r>
          </a:p>
          <a:p>
            <a:endParaRPr lang="en-IN" sz="3200" dirty="0"/>
          </a:p>
        </p:txBody>
      </p:sp>
    </p:spTree>
    <p:extLst>
      <p:ext uri="{BB962C8B-B14F-4D97-AF65-F5344CB8AC3E}">
        <p14:creationId xmlns:p14="http://schemas.microsoft.com/office/powerpoint/2010/main" val="5019409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80</TotalTime>
  <Words>463</Words>
  <Application>Microsoft Office PowerPoint</Application>
  <PresentationFormat>Widescreen</PresentationFormat>
  <Paragraphs>37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ArialMT</vt:lpstr>
      <vt:lpstr>Bernard MT Condensed</vt: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Pavana Reddy Vatte</dc:creator>
  <cp:lastModifiedBy>Pavana Reddy Vatte</cp:lastModifiedBy>
  <cp:revision>1</cp:revision>
  <dcterms:created xsi:type="dcterms:W3CDTF">2024-11-29T11:09:50Z</dcterms:created>
  <dcterms:modified xsi:type="dcterms:W3CDTF">2024-11-29T12:29:54Z</dcterms:modified>
</cp:coreProperties>
</file>