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9D88-5904-A4C0-1352-791028E09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890EE-F999-AAA2-4E61-31CFFB572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490B-2C2D-1B09-A720-66966B6D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78585-235A-A870-DCEF-0CD1EDCD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76369-2B7C-1E31-A833-554B0470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F2C1-B476-AD64-90E4-1CB00EA3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F3AB1-10C7-039A-41D4-CDB1521BC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4331-4B55-887E-6867-4C716D39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B8D7-D462-6565-C0D0-AC269B0D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B384-18E6-07A0-CF9F-83AF918B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21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0167B-7C25-BC32-3324-69BD5A383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0C54E-00BD-186E-B028-52CD83ADE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6867-9B8F-DD13-BD3F-C9380ED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ABA9-C1A8-1A36-190E-79BD976B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31785-B771-0BA9-559E-3AE39628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4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3C05-A1B6-408E-A4B6-908AEC09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E3A8-B4E7-9503-C6A1-8C5AAA3D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0987-1074-1188-101B-86FA4109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67E7-D516-59A2-D602-669C8BED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5C61-E7B7-232A-6450-E0F434E9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18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987A-00B0-59F4-A2DB-A904FAB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A5731-08F5-15E8-6F7E-E02D6C24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2786-B68F-E2F7-3BAD-EF50300B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511D-25E6-72D8-3FDB-95B8E975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690C-3D3B-F05E-C067-3A2B266D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41AA-FA40-F732-98D6-D2D02A40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A615-9EF1-1AA5-DE30-2B4304D1B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47E7E-0C7B-4DE9-BF6D-27B61C4FC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F70D-8590-EA77-99DE-E6F40FC9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4FC9A-68A8-6C90-DF15-BC7D6C3F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9FAC2-65C3-CF74-60C4-D3F4C413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2676-B615-803C-FAF8-87AC313E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A3EB5-BE0D-6E48-05A4-A465AF0F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8D9BF-EE7F-DD94-2408-7768720D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8DDF4-E9AD-84A3-05E3-B13802CD2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BC79F-6DDC-5A77-F050-D7D613252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F7DFB-7A02-6249-254C-5573616B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F151C-6231-FAEA-591A-20E9876D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CCAEE-D6A4-09F2-E27B-2BF4E92B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4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9A40-6758-6681-5557-3DC97D75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F1612-5138-A45E-32EA-BAC406D7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12D36-E2CF-AD99-F874-3FCF3639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BAB7F-75A8-5183-5426-9CB7E59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2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D0C1D-6D05-50AE-99DB-2C3EC1DA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0794A-A72E-F5E4-FFEA-3E67C7FC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49D5-D9BD-D731-5C42-5D398D24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5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B1AA-C9B1-E78D-894D-F7679295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3A58-821C-F394-EE72-7E959498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1EC6C-6E6C-7145-EBB9-279858A0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223E2-ED9D-E66C-C33F-FDA5F05E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80D70-D412-CCD5-C95F-246FAC51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B6BA-B5D5-D5E9-8CC8-2E747C5F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8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6BEC-14E5-65ED-2136-F80712E2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C4852-21B9-8FF4-E264-5D4139CE6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811E-BE43-FED7-B1FC-2DE18665B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5CBC1-93B2-E085-3503-78C9E523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9035-9CFD-411A-9665-4BF58F4490F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A7C24-C073-11D1-213F-5F30D12D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6ACF-493D-9B17-9BB3-E4D1CCCE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43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A621D-1950-F292-EE41-6B928F90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8D08-67BC-E9DD-146B-562085BD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A652-A47A-018E-34CD-0AEA0D800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9035-9CFD-411A-9665-4BF58F4490F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D8A0-8057-5634-1A00-89F91F8CC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FEBE-65E5-70A6-AD7C-1E7949C81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6E5F5-7DBB-4DA4-B3D9-E2241648E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0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JSON? The most important questions explained simply ✓">
            <a:extLst>
              <a:ext uri="{FF2B5EF4-FFF2-40B4-BE49-F238E27FC236}">
                <a16:creationId xmlns:a16="http://schemas.microsoft.com/office/drawing/2014/main" id="{B928555D-720E-D523-12DA-DBD5AC40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205039"/>
            <a:ext cx="857246" cy="3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HIR Primer - Onyx">
            <a:extLst>
              <a:ext uri="{FF2B5EF4-FFF2-40B4-BE49-F238E27FC236}">
                <a16:creationId xmlns:a16="http://schemas.microsoft.com/office/drawing/2014/main" id="{F05F3D05-6C7B-FB1F-0B29-5B0F675C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7" y="3457574"/>
            <a:ext cx="1249381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L7 - UNICOM">
            <a:extLst>
              <a:ext uri="{FF2B5EF4-FFF2-40B4-BE49-F238E27FC236}">
                <a16:creationId xmlns:a16="http://schemas.microsoft.com/office/drawing/2014/main" id="{8E4EFEC6-76A7-81AF-FC5B-710E6D6B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7" y="2695574"/>
            <a:ext cx="1309687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mium Vector | Modern flat design of xml file icon for web simple style">
            <a:extLst>
              <a:ext uri="{FF2B5EF4-FFF2-40B4-BE49-F238E27FC236}">
                <a16:creationId xmlns:a16="http://schemas.microsoft.com/office/drawing/2014/main" id="{69CE4058-A1C3-0078-B7B1-CAEAA17C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31" y="1169195"/>
            <a:ext cx="823912" cy="8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lor gears symbol process industry Royalty Free Vector">
            <a:extLst>
              <a:ext uri="{FF2B5EF4-FFF2-40B4-BE49-F238E27FC236}">
                <a16:creationId xmlns:a16="http://schemas.microsoft.com/office/drawing/2014/main" id="{5BD9D79D-C233-BD5E-3861-68DDAB483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321"/>
          <a:stretch/>
        </p:blipFill>
        <p:spPr bwMode="auto">
          <a:xfrm>
            <a:off x="3214702" y="1750218"/>
            <a:ext cx="2219325" cy="18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 Data Lake png images | PNGWing">
            <a:extLst>
              <a:ext uri="{FF2B5EF4-FFF2-40B4-BE49-F238E27FC236}">
                <a16:creationId xmlns:a16="http://schemas.microsoft.com/office/drawing/2014/main" id="{FF74EA86-6137-CE78-2FA3-EACB57B1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217" y="15811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C42595F-5BCA-6F44-CBBC-8D2D9BECEC95}"/>
              </a:ext>
            </a:extLst>
          </p:cNvPr>
          <p:cNvSpPr/>
          <p:nvPr/>
        </p:nvSpPr>
        <p:spPr>
          <a:xfrm>
            <a:off x="2228850" y="2466975"/>
            <a:ext cx="705611" cy="3571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F1FAFE2-0951-DD70-C9BD-DE39DFCB74D9}"/>
              </a:ext>
            </a:extLst>
          </p:cNvPr>
          <p:cNvSpPr/>
          <p:nvPr/>
        </p:nvSpPr>
        <p:spPr>
          <a:xfrm>
            <a:off x="5843606" y="2474120"/>
            <a:ext cx="705611" cy="3571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21222986-8F00-30D9-C095-7CEC3947A72D}"/>
              </a:ext>
            </a:extLst>
          </p:cNvPr>
          <p:cNvSpPr/>
          <p:nvPr/>
        </p:nvSpPr>
        <p:spPr>
          <a:xfrm>
            <a:off x="2332688" y="2824161"/>
            <a:ext cx="352806" cy="435769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76FD2F-7B49-87FC-D32E-7C30E74AD85B}"/>
              </a:ext>
            </a:extLst>
          </p:cNvPr>
          <p:cNvGrpSpPr/>
          <p:nvPr/>
        </p:nvGrpSpPr>
        <p:grpSpPr>
          <a:xfrm>
            <a:off x="2098462" y="2062937"/>
            <a:ext cx="1056496" cy="328613"/>
            <a:chOff x="7620779" y="4367212"/>
            <a:chExt cx="1351771" cy="3810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931D2A-ACCD-078F-9734-16D517349E64}"/>
                </a:ext>
              </a:extLst>
            </p:cNvPr>
            <p:cNvSpPr/>
            <p:nvPr/>
          </p:nvSpPr>
          <p:spPr>
            <a:xfrm>
              <a:off x="7620779" y="4376737"/>
              <a:ext cx="1351771" cy="3714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36E2F6-AA8B-97FE-54D8-C43D9C3F6B8D}"/>
                </a:ext>
              </a:extLst>
            </p:cNvPr>
            <p:cNvCxnSpPr>
              <a:cxnSpLocks/>
            </p:cNvCxnSpPr>
            <p:nvPr/>
          </p:nvCxnSpPr>
          <p:spPr>
            <a:xfrm>
              <a:off x="7972425" y="4376737"/>
              <a:ext cx="0" cy="371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92E169-762C-188E-6DD2-133C624892B5}"/>
                </a:ext>
              </a:extLst>
            </p:cNvPr>
            <p:cNvCxnSpPr>
              <a:cxnSpLocks/>
            </p:cNvCxnSpPr>
            <p:nvPr/>
          </p:nvCxnSpPr>
          <p:spPr>
            <a:xfrm>
              <a:off x="8372475" y="4376737"/>
              <a:ext cx="0" cy="371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8DE401-DE84-BED6-F677-34D1614658A5}"/>
                </a:ext>
              </a:extLst>
            </p:cNvPr>
            <p:cNvCxnSpPr>
              <a:cxnSpLocks/>
            </p:cNvCxnSpPr>
            <p:nvPr/>
          </p:nvCxnSpPr>
          <p:spPr>
            <a:xfrm>
              <a:off x="8791575" y="4367212"/>
              <a:ext cx="0" cy="371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Document 14">
              <a:extLst>
                <a:ext uri="{FF2B5EF4-FFF2-40B4-BE49-F238E27FC236}">
                  <a16:creationId xmlns:a16="http://schemas.microsoft.com/office/drawing/2014/main" id="{04B65775-AF01-FA11-9A5A-FAA897D3A471}"/>
                </a:ext>
              </a:extLst>
            </p:cNvPr>
            <p:cNvSpPr/>
            <p:nvPr/>
          </p:nvSpPr>
          <p:spPr>
            <a:xfrm>
              <a:off x="7710877" y="4457700"/>
              <a:ext cx="171450" cy="209549"/>
            </a:xfrm>
            <a:prstGeom prst="flowChartDocumen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lowchart: Document 15">
              <a:extLst>
                <a:ext uri="{FF2B5EF4-FFF2-40B4-BE49-F238E27FC236}">
                  <a16:creationId xmlns:a16="http://schemas.microsoft.com/office/drawing/2014/main" id="{75629535-D9EA-0515-0958-C509284D3880}"/>
                </a:ext>
              </a:extLst>
            </p:cNvPr>
            <p:cNvSpPr/>
            <p:nvPr/>
          </p:nvSpPr>
          <p:spPr>
            <a:xfrm>
              <a:off x="8081574" y="4457700"/>
              <a:ext cx="171450" cy="209549"/>
            </a:xfrm>
            <a:prstGeom prst="flowChartDocumen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Flowchart: Document 16">
              <a:extLst>
                <a:ext uri="{FF2B5EF4-FFF2-40B4-BE49-F238E27FC236}">
                  <a16:creationId xmlns:a16="http://schemas.microsoft.com/office/drawing/2014/main" id="{3475F12C-4F11-94F3-B7CD-81E2E45463A7}"/>
                </a:ext>
              </a:extLst>
            </p:cNvPr>
            <p:cNvSpPr/>
            <p:nvPr/>
          </p:nvSpPr>
          <p:spPr>
            <a:xfrm>
              <a:off x="8520502" y="4448175"/>
              <a:ext cx="171450" cy="209549"/>
            </a:xfrm>
            <a:prstGeom prst="flowChartDocumen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C96B392-D015-464D-5431-CEEB1D8DDAE6}"/>
              </a:ext>
            </a:extLst>
          </p:cNvPr>
          <p:cNvSpPr txBox="1"/>
          <p:nvPr/>
        </p:nvSpPr>
        <p:spPr>
          <a:xfrm>
            <a:off x="2975412" y="1995727"/>
            <a:ext cx="4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0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ules Icon Cliparts, Stock Vector and Royalty Free Rules Icon Illustrations">
            <a:extLst>
              <a:ext uri="{FF2B5EF4-FFF2-40B4-BE49-F238E27FC236}">
                <a16:creationId xmlns:a16="http://schemas.microsoft.com/office/drawing/2014/main" id="{79261212-5755-DEB2-40D4-B23A798FF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62" y="17286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zure Data Lake Storage Connector - Mule 4">
            <a:extLst>
              <a:ext uri="{FF2B5EF4-FFF2-40B4-BE49-F238E27FC236}">
                <a16:creationId xmlns:a16="http://schemas.microsoft.com/office/drawing/2014/main" id="{5147F956-EBF9-99C2-D71F-840902EE5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0240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r (computing) - Wikipedia">
            <a:extLst>
              <a:ext uri="{FF2B5EF4-FFF2-40B4-BE49-F238E27FC236}">
                <a16:creationId xmlns:a16="http://schemas.microsoft.com/office/drawing/2014/main" id="{CEAB9B11-34A9-A4DF-6E29-CA1B3B872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28" y="69405"/>
            <a:ext cx="1624153" cy="162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7BA37C1-38C1-2E3A-F25E-479BD1935A93}"/>
              </a:ext>
            </a:extLst>
          </p:cNvPr>
          <p:cNvSpPr/>
          <p:nvPr/>
        </p:nvSpPr>
        <p:spPr>
          <a:xfrm>
            <a:off x="4324351" y="2774576"/>
            <a:ext cx="1624152" cy="14724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Quality</a:t>
            </a:r>
            <a:endParaRPr lang="en-IN" dirty="0"/>
          </a:p>
        </p:txBody>
      </p:sp>
      <p:pic>
        <p:nvPicPr>
          <p:cNvPr id="2054" name="Picture 6" descr="Report - Free business icons">
            <a:extLst>
              <a:ext uri="{FF2B5EF4-FFF2-40B4-BE49-F238E27FC236}">
                <a16:creationId xmlns:a16="http://schemas.microsoft.com/office/drawing/2014/main" id="{1606FCE5-91E2-1FA3-410B-4DB08835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44" y="20016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60CA6B2-8303-F01F-3489-21C02318D1A3}"/>
              </a:ext>
            </a:extLst>
          </p:cNvPr>
          <p:cNvSpPr/>
          <p:nvPr/>
        </p:nvSpPr>
        <p:spPr>
          <a:xfrm>
            <a:off x="3065929" y="2563906"/>
            <a:ext cx="1020438" cy="421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2586D7-7EC6-669C-C189-D3E62A3547A9}"/>
              </a:ext>
            </a:extLst>
          </p:cNvPr>
          <p:cNvSpPr/>
          <p:nvPr/>
        </p:nvSpPr>
        <p:spPr>
          <a:xfrm rot="10800000">
            <a:off x="3052411" y="3218329"/>
            <a:ext cx="1020438" cy="421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30D9176-7A1A-ED7B-11B8-A14FAD1A5D08}"/>
              </a:ext>
            </a:extLst>
          </p:cNvPr>
          <p:cNvSpPr/>
          <p:nvPr/>
        </p:nvSpPr>
        <p:spPr>
          <a:xfrm>
            <a:off x="5587115" y="1658471"/>
            <a:ext cx="367553" cy="3585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7C6A4F-F34E-86E1-7865-D5EEEE94FDD2}"/>
              </a:ext>
            </a:extLst>
          </p:cNvPr>
          <p:cNvSpPr/>
          <p:nvPr/>
        </p:nvSpPr>
        <p:spPr>
          <a:xfrm>
            <a:off x="6539679" y="2985247"/>
            <a:ext cx="1020438" cy="421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8" name="Picture 10" descr="Web interface - Free multimedia icons">
            <a:extLst>
              <a:ext uri="{FF2B5EF4-FFF2-40B4-BE49-F238E27FC236}">
                <a16:creationId xmlns:a16="http://schemas.microsoft.com/office/drawing/2014/main" id="{A30B04A0-1AD9-CA23-D049-F50DA80D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39" y="344299"/>
            <a:ext cx="1162049" cy="116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77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Application Icons &amp; Symbols">
            <a:extLst>
              <a:ext uri="{FF2B5EF4-FFF2-40B4-BE49-F238E27FC236}">
                <a16:creationId xmlns:a16="http://schemas.microsoft.com/office/drawing/2014/main" id="{ABC8141E-7F54-8B44-6EBC-9C3760D6F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70" y="2819399"/>
            <a:ext cx="3065929" cy="3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xpert Teachers - Online Application Icon Png - Free Transparent PNG  Download - PNGkey">
            <a:extLst>
              <a:ext uri="{FF2B5EF4-FFF2-40B4-BE49-F238E27FC236}">
                <a16:creationId xmlns:a16="http://schemas.microsoft.com/office/drawing/2014/main" id="{547B40CA-BF4B-454F-CF69-A8A7D2D1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499" y="3036794"/>
            <a:ext cx="3727880" cy="25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D Blue Storage Host Clouds Icon PNG | Citypng">
            <a:extLst>
              <a:ext uri="{FF2B5EF4-FFF2-40B4-BE49-F238E27FC236}">
                <a16:creationId xmlns:a16="http://schemas.microsoft.com/office/drawing/2014/main" id="{86D5CB06-0560-0D1B-B5A7-1EAFF86AC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41" y="108811"/>
            <a:ext cx="3423116" cy="24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0085FC7-C594-C3EB-8CCE-1B67CF978097}"/>
              </a:ext>
            </a:extLst>
          </p:cNvPr>
          <p:cNvSpPr/>
          <p:nvPr/>
        </p:nvSpPr>
        <p:spPr>
          <a:xfrm rot="10800000">
            <a:off x="4787152" y="2200222"/>
            <a:ext cx="546847" cy="6633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A84424F-F5F3-B647-905D-22E42E72CCCA}"/>
              </a:ext>
            </a:extLst>
          </p:cNvPr>
          <p:cNvSpPr/>
          <p:nvPr/>
        </p:nvSpPr>
        <p:spPr>
          <a:xfrm rot="10800000">
            <a:off x="6929718" y="2200223"/>
            <a:ext cx="546847" cy="6633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EHR or EMR? | EHR VS EMR | Explained Everything">
            <a:extLst>
              <a:ext uri="{FF2B5EF4-FFF2-40B4-BE49-F238E27FC236}">
                <a16:creationId xmlns:a16="http://schemas.microsoft.com/office/drawing/2014/main" id="{34DDAF5A-5903-F013-9313-B65C95B3E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37" y="1286675"/>
            <a:ext cx="1181329" cy="112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EHR or EMR? | EHR VS EMR | Explained Everything">
            <a:extLst>
              <a:ext uri="{FF2B5EF4-FFF2-40B4-BE49-F238E27FC236}">
                <a16:creationId xmlns:a16="http://schemas.microsoft.com/office/drawing/2014/main" id="{69C26CC0-1589-5ED7-63BE-2758C5FE4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1703294"/>
            <a:ext cx="2631630" cy="24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ersonal health record hi-res stock photography and images - Alamy">
            <a:extLst>
              <a:ext uri="{FF2B5EF4-FFF2-40B4-BE49-F238E27FC236}">
                <a16:creationId xmlns:a16="http://schemas.microsoft.com/office/drawing/2014/main" id="{95791880-0523-8F50-8A9F-33A81E575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1" b="23112"/>
          <a:stretch/>
        </p:blipFill>
        <p:spPr bwMode="auto">
          <a:xfrm>
            <a:off x="1462637" y="2654323"/>
            <a:ext cx="1610556" cy="112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lectronic Medical Record Icon Vector Images (over 1,500)">
            <a:extLst>
              <a:ext uri="{FF2B5EF4-FFF2-40B4-BE49-F238E27FC236}">
                <a16:creationId xmlns:a16="http://schemas.microsoft.com/office/drawing/2014/main" id="{610529D1-B570-9274-FDA5-D5CDCCA0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62" y="3884557"/>
            <a:ext cx="1132106" cy="113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A1ECA04-84B8-E034-D8B8-585B0E3352F4}"/>
              </a:ext>
            </a:extLst>
          </p:cNvPr>
          <p:cNvSpPr/>
          <p:nvPr/>
        </p:nvSpPr>
        <p:spPr>
          <a:xfrm rot="463156">
            <a:off x="3042749" y="1891453"/>
            <a:ext cx="1671443" cy="4034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F5A2EDC-98EE-87B4-367A-00DBA2FA5999}"/>
              </a:ext>
            </a:extLst>
          </p:cNvPr>
          <p:cNvSpPr/>
          <p:nvPr/>
        </p:nvSpPr>
        <p:spPr>
          <a:xfrm>
            <a:off x="3023229" y="2952468"/>
            <a:ext cx="1605572" cy="367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6519064-D5EF-363F-56E9-B4FE727F5E3B}"/>
              </a:ext>
            </a:extLst>
          </p:cNvPr>
          <p:cNvSpPr/>
          <p:nvPr/>
        </p:nvSpPr>
        <p:spPr>
          <a:xfrm rot="21030360">
            <a:off x="3034555" y="3920757"/>
            <a:ext cx="1629863" cy="367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46F7A09-FA16-A300-BC5C-9B0BE1AFD47D}"/>
              </a:ext>
            </a:extLst>
          </p:cNvPr>
          <p:cNvGrpSpPr/>
          <p:nvPr/>
        </p:nvGrpSpPr>
        <p:grpSpPr>
          <a:xfrm>
            <a:off x="1241332" y="1514964"/>
            <a:ext cx="3769939" cy="2868777"/>
            <a:chOff x="1241332" y="1514964"/>
            <a:chExt cx="5692728" cy="4186841"/>
          </a:xfrm>
        </p:grpSpPr>
        <p:pic>
          <p:nvPicPr>
            <p:cNvPr id="5122" name="Picture 2" descr="Hospital Special Lineal color icon">
              <a:extLst>
                <a:ext uri="{FF2B5EF4-FFF2-40B4-BE49-F238E27FC236}">
                  <a16:creationId xmlns:a16="http://schemas.microsoft.com/office/drawing/2014/main" id="{C340FD10-01F2-ABF5-4B09-EA3A03E35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332" y="1577788"/>
              <a:ext cx="941295" cy="941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Doctor - Free healthcare and medical icons">
              <a:extLst>
                <a:ext uri="{FF2B5EF4-FFF2-40B4-BE49-F238E27FC236}">
                  <a16:creationId xmlns:a16="http://schemas.microsoft.com/office/drawing/2014/main" id="{17C0F630-2605-78E5-77D1-D9714F6E9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1" y="1577788"/>
              <a:ext cx="1066941" cy="1066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DA092D77-4DC7-957C-BA40-EBAAFC681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03" y="1640261"/>
              <a:ext cx="878822" cy="878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Biology, lab, laboratory, medical, research, test, tube icon - Download on  Iconfinder">
              <a:extLst>
                <a:ext uri="{FF2B5EF4-FFF2-40B4-BE49-F238E27FC236}">
                  <a16:creationId xmlns:a16="http://schemas.microsoft.com/office/drawing/2014/main" id="{9F551D74-0720-3D1E-2AAC-0F6B2E6672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119" y="1514964"/>
              <a:ext cx="1066941" cy="1066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Third Party Billing - Community Care">
              <a:extLst>
                <a:ext uri="{FF2B5EF4-FFF2-40B4-BE49-F238E27FC236}">
                  <a16:creationId xmlns:a16="http://schemas.microsoft.com/office/drawing/2014/main" id="{EEFB27D5-1E73-DF46-0206-7B8F1479C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814" y="3815855"/>
              <a:ext cx="1905000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A81749DA-4165-0107-216B-FB804636C2A7}"/>
                </a:ext>
              </a:extLst>
            </p:cNvPr>
            <p:cNvSpPr/>
            <p:nvPr/>
          </p:nvSpPr>
          <p:spPr>
            <a:xfrm rot="5400000">
              <a:off x="3272654" y="2999195"/>
              <a:ext cx="885825" cy="6176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2EB689F0-7D77-D4B2-C96E-A8E86E9F63B5}"/>
                </a:ext>
              </a:extLst>
            </p:cNvPr>
            <p:cNvSpPr/>
            <p:nvPr/>
          </p:nvSpPr>
          <p:spPr>
            <a:xfrm rot="16200000">
              <a:off x="4169125" y="2921483"/>
              <a:ext cx="885825" cy="6176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2" descr="What is JSON? The most important questions explained simply ✓">
              <a:extLst>
                <a:ext uri="{FF2B5EF4-FFF2-40B4-BE49-F238E27FC236}">
                  <a16:creationId xmlns:a16="http://schemas.microsoft.com/office/drawing/2014/main" id="{63FC065A-7442-EDCF-8D86-B6416CE72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103" y="3285985"/>
              <a:ext cx="686469" cy="2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FHIR Primer - Onyx">
              <a:extLst>
                <a:ext uri="{FF2B5EF4-FFF2-40B4-BE49-F238E27FC236}">
                  <a16:creationId xmlns:a16="http://schemas.microsoft.com/office/drawing/2014/main" id="{9B21A1EB-9B88-19B6-1E44-EC47BFA0E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217" y="3153421"/>
              <a:ext cx="713068" cy="418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L7 - UNICOM">
              <a:extLst>
                <a:ext uri="{FF2B5EF4-FFF2-40B4-BE49-F238E27FC236}">
                  <a16:creationId xmlns:a16="http://schemas.microsoft.com/office/drawing/2014/main" id="{F0BEFED2-D6C4-CBCC-80BD-F9A319233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49" t="22183" r="11254" b="29472"/>
            <a:stretch/>
          </p:blipFill>
          <p:spPr bwMode="auto">
            <a:xfrm>
              <a:off x="4906311" y="2732080"/>
              <a:ext cx="793235" cy="42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Premium Vector | Modern flat design of xml file icon for web simple style">
              <a:extLst>
                <a:ext uri="{FF2B5EF4-FFF2-40B4-BE49-F238E27FC236}">
                  <a16:creationId xmlns:a16="http://schemas.microsoft.com/office/drawing/2014/main" id="{1E7B4490-2A94-6817-5D64-79B595A54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1661" y="2767476"/>
              <a:ext cx="462816" cy="462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128438-B35A-288F-595B-1DCD38FB22A8}"/>
                </a:ext>
              </a:extLst>
            </p:cNvPr>
            <p:cNvSpPr txBox="1"/>
            <p:nvPr/>
          </p:nvSpPr>
          <p:spPr>
            <a:xfrm>
              <a:off x="3891643" y="2839335"/>
              <a:ext cx="571743" cy="673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ADT</a:t>
              </a: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ORU</a:t>
              </a: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CCD</a:t>
              </a:r>
              <a:endParaRPr lang="en-IN" sz="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28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spital Special Lineal color icon">
            <a:extLst>
              <a:ext uri="{FF2B5EF4-FFF2-40B4-BE49-F238E27FC236}">
                <a16:creationId xmlns:a16="http://schemas.microsoft.com/office/drawing/2014/main" id="{C340FD10-01F2-ABF5-4B09-EA3A03E35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32" y="1558010"/>
            <a:ext cx="623361" cy="6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ctor - Free healthcare and medical icons">
            <a:extLst>
              <a:ext uri="{FF2B5EF4-FFF2-40B4-BE49-F238E27FC236}">
                <a16:creationId xmlns:a16="http://schemas.microsoft.com/office/drawing/2014/main" id="{17C0F630-2605-78E5-77D1-D9714F6E9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714" y="1558010"/>
            <a:ext cx="706569" cy="7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A092D77-4DC7-957C-BA40-EBAAFC68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09" y="1600816"/>
            <a:ext cx="581989" cy="60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iology, lab, laboratory, medical, research, test, tube icon - Download on  Iconfinder">
            <a:extLst>
              <a:ext uri="{FF2B5EF4-FFF2-40B4-BE49-F238E27FC236}">
                <a16:creationId xmlns:a16="http://schemas.microsoft.com/office/drawing/2014/main" id="{9F551D74-0720-3D1E-2AAC-0F6B2E667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702" y="1514964"/>
            <a:ext cx="706569" cy="7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Third Party Billing - Community Care">
            <a:extLst>
              <a:ext uri="{FF2B5EF4-FFF2-40B4-BE49-F238E27FC236}">
                <a16:creationId xmlns:a16="http://schemas.microsoft.com/office/drawing/2014/main" id="{EEFB27D5-1E73-DF46-0206-7B8F1479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03" y="3091509"/>
            <a:ext cx="1261563" cy="12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81749DA-4165-0107-216B-FB804636C2A7}"/>
              </a:ext>
            </a:extLst>
          </p:cNvPr>
          <p:cNvSpPr/>
          <p:nvPr/>
        </p:nvSpPr>
        <p:spPr>
          <a:xfrm rot="5400000">
            <a:off x="2576385" y="2539030"/>
            <a:ext cx="606957" cy="4090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B689F0-7D77-D4B2-C96E-A8E86E9F63B5}"/>
              </a:ext>
            </a:extLst>
          </p:cNvPr>
          <p:cNvSpPr/>
          <p:nvPr/>
        </p:nvSpPr>
        <p:spPr>
          <a:xfrm rot="16200000">
            <a:off x="3170061" y="2485783"/>
            <a:ext cx="606957" cy="4090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octor - Free healthcare and medical icons">
            <a:extLst>
              <a:ext uri="{FF2B5EF4-FFF2-40B4-BE49-F238E27FC236}">
                <a16:creationId xmlns:a16="http://schemas.microsoft.com/office/drawing/2014/main" id="{DC7A1F4F-C6D2-DF86-12B1-D0DF8C96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062038"/>
            <a:ext cx="1825921" cy="182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edication - Free healthcare and medical icons">
            <a:extLst>
              <a:ext uri="{FF2B5EF4-FFF2-40B4-BE49-F238E27FC236}">
                <a16:creationId xmlns:a16="http://schemas.microsoft.com/office/drawing/2014/main" id="{E7FCF650-0A8A-01A8-680A-60D8F18D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94" y="1295389"/>
            <a:ext cx="1578458" cy="15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tient Icon #197401 - Free Icons Library">
            <a:extLst>
              <a:ext uri="{FF2B5EF4-FFF2-40B4-BE49-F238E27FC236}">
                <a16:creationId xmlns:a16="http://schemas.microsoft.com/office/drawing/2014/main" id="{90F778D8-4DB1-231C-8B7D-DC71ADEF3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35" y="1171657"/>
            <a:ext cx="1825922" cy="18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10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ustomer 360 view management Vector Icons free download in SVG, PNG Format">
            <a:extLst>
              <a:ext uri="{FF2B5EF4-FFF2-40B4-BE49-F238E27FC236}">
                <a16:creationId xmlns:a16="http://schemas.microsoft.com/office/drawing/2014/main" id="{A82F8817-A22C-C3B7-6497-066DA612B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90" y="1285875"/>
            <a:ext cx="3953910" cy="39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User icon. Computer software user account icon , #sponsored, #Computer, # icon, #User, #account, #user #ad | Stock images free, Icon, Stock images">
            <a:extLst>
              <a:ext uri="{FF2B5EF4-FFF2-40B4-BE49-F238E27FC236}">
                <a16:creationId xmlns:a16="http://schemas.microsoft.com/office/drawing/2014/main" id="{35DE000C-16F7-9B60-03B6-B6AE26A2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716" y="1618215"/>
            <a:ext cx="1137409" cy="113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Application Icons &amp; Symbols">
            <a:extLst>
              <a:ext uri="{FF2B5EF4-FFF2-40B4-BE49-F238E27FC236}">
                <a16:creationId xmlns:a16="http://schemas.microsoft.com/office/drawing/2014/main" id="{8139D20A-A99B-0E13-C3F7-8D3523FD4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716" y="3633581"/>
            <a:ext cx="937592" cy="9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8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</dc:creator>
  <cp:lastModifiedBy>Pavan</cp:lastModifiedBy>
  <cp:revision>6</cp:revision>
  <dcterms:created xsi:type="dcterms:W3CDTF">2023-09-06T09:48:48Z</dcterms:created>
  <dcterms:modified xsi:type="dcterms:W3CDTF">2023-09-08T09:35:03Z</dcterms:modified>
</cp:coreProperties>
</file>