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9D88-5904-A4C0-1352-791028E0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90EE-F999-AAA2-4E61-31CFFB57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490B-2C2D-1B09-A720-66966B6D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8585-235A-A870-DCEF-0CD1EDC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6369-2B7C-1E31-A833-554B0470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F2C1-B476-AD64-90E4-1CB00EA3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3AB1-10C7-039A-41D4-CDB1521B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4331-4B55-887E-6867-4C716D39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B8D7-D462-6565-C0D0-AC269B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B384-18E6-07A0-CF9F-83AF918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167B-7C25-BC32-3324-69BD5A38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0C54E-00BD-186E-B028-52CD83AD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6867-9B8F-DD13-BD3F-C9380ED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ABA9-C1A8-1A36-190E-79BD976B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1785-B771-0BA9-559E-3AE39628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3C05-A1B6-408E-A4B6-908AEC09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E3A8-B4E7-9503-C6A1-8C5AAA3D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0987-1074-1188-101B-86FA4109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67E7-D516-59A2-D602-669C8BED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C61-E7B7-232A-6450-E0F434E9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987A-00B0-59F4-A2DB-A904FAB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5731-08F5-15E8-6F7E-E02D6C2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2786-B68F-E2F7-3BAD-EF50300B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511D-25E6-72D8-3FDB-95B8E97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690C-3D3B-F05E-C067-3A2B266D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41AA-FA40-F732-98D6-D2D02A40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A615-9EF1-1AA5-DE30-2B4304D1B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7E7E-0C7B-4DE9-BF6D-27B61C4F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F70D-8590-EA77-99DE-E6F40FC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FC9A-68A8-6C90-DF15-BC7D6C3F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FAC2-65C3-CF74-60C4-D3F4C41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676-B615-803C-FAF8-87AC313E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3EB5-BE0D-6E48-05A4-A465AF0F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D9BF-EE7F-DD94-2408-7768720D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8DDF4-E9AD-84A3-05E3-B13802CD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BC79F-6DDC-5A77-F050-D7D61325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7DFB-7A02-6249-254C-5573616B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F151C-6231-FAEA-591A-20E9876D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CCAEE-D6A4-09F2-E27B-2BF4E92B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4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9A40-6758-6681-5557-3DC97D75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1612-5138-A45E-32EA-BAC406D7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2D36-E2CF-AD99-F874-3FCF3639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AB7F-75A8-5183-5426-9CB7E59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D0C1D-6D05-50AE-99DB-2C3EC1DA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794A-A72E-F5E4-FFEA-3E67C7FC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49D5-D9BD-D731-5C42-5D398D24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5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B1AA-C9B1-E78D-894D-F7679295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3A58-821C-F394-EE72-7E959498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EC6C-6E6C-7145-EBB9-279858A0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23E2-ED9D-E66C-C33F-FDA5F05E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0D70-D412-CCD5-C95F-246FAC51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B6BA-B5D5-D5E9-8CC8-2E747C5F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8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6BEC-14E5-65ED-2136-F80712E2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4852-21B9-8FF4-E264-5D4139CE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811E-BE43-FED7-B1FC-2DE18665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CBC1-93B2-E085-3503-78C9E52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A7C24-C073-11D1-213F-5F30D12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6ACF-493D-9B17-9BB3-E4D1CCCE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621D-1950-F292-EE41-6B928F90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8D08-67BC-E9DD-146B-562085BD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A652-A47A-018E-34CD-0AEA0D8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9035-9CFD-411A-9665-4BF58F4490F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D8A0-8057-5634-1A00-89F91F8CC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FEBE-65E5-70A6-AD7C-1E7949C81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0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JSON? The most important questions explained simply ✓">
            <a:extLst>
              <a:ext uri="{FF2B5EF4-FFF2-40B4-BE49-F238E27FC236}">
                <a16:creationId xmlns:a16="http://schemas.microsoft.com/office/drawing/2014/main" id="{B928555D-720E-D523-12DA-DBD5AC40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05039"/>
            <a:ext cx="857246" cy="3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HIR Primer - Onyx">
            <a:extLst>
              <a:ext uri="{FF2B5EF4-FFF2-40B4-BE49-F238E27FC236}">
                <a16:creationId xmlns:a16="http://schemas.microsoft.com/office/drawing/2014/main" id="{F05F3D05-6C7B-FB1F-0B29-5B0F675C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" y="3457574"/>
            <a:ext cx="1249381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L7 - UNICOM">
            <a:extLst>
              <a:ext uri="{FF2B5EF4-FFF2-40B4-BE49-F238E27FC236}">
                <a16:creationId xmlns:a16="http://schemas.microsoft.com/office/drawing/2014/main" id="{8E4EFEC6-76A7-81AF-FC5B-710E6D6B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" y="2695574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Modern flat design of xml file icon for web simple style">
            <a:extLst>
              <a:ext uri="{FF2B5EF4-FFF2-40B4-BE49-F238E27FC236}">
                <a16:creationId xmlns:a16="http://schemas.microsoft.com/office/drawing/2014/main" id="{69CE4058-A1C3-0078-B7B1-CAEAA17C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1" y="1169195"/>
            <a:ext cx="823912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lor gears symbol process industry Royalty Free Vector">
            <a:extLst>
              <a:ext uri="{FF2B5EF4-FFF2-40B4-BE49-F238E27FC236}">
                <a16:creationId xmlns:a16="http://schemas.microsoft.com/office/drawing/2014/main" id="{5BD9D79D-C233-BD5E-3861-68DDAB483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321"/>
          <a:stretch/>
        </p:blipFill>
        <p:spPr bwMode="auto">
          <a:xfrm>
            <a:off x="3214702" y="1750218"/>
            <a:ext cx="2219325" cy="18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Data Lake png images | PNGWing">
            <a:extLst>
              <a:ext uri="{FF2B5EF4-FFF2-40B4-BE49-F238E27FC236}">
                <a16:creationId xmlns:a16="http://schemas.microsoft.com/office/drawing/2014/main" id="{FF74EA86-6137-CE78-2FA3-EACB57B1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17" y="1581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C42595F-5BCA-6F44-CBBC-8D2D9BECEC95}"/>
              </a:ext>
            </a:extLst>
          </p:cNvPr>
          <p:cNvSpPr/>
          <p:nvPr/>
        </p:nvSpPr>
        <p:spPr>
          <a:xfrm>
            <a:off x="2228850" y="2466975"/>
            <a:ext cx="705611" cy="357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1FAFE2-0951-DD70-C9BD-DE39DFCB74D9}"/>
              </a:ext>
            </a:extLst>
          </p:cNvPr>
          <p:cNvSpPr/>
          <p:nvPr/>
        </p:nvSpPr>
        <p:spPr>
          <a:xfrm>
            <a:off x="5843606" y="2474120"/>
            <a:ext cx="705611" cy="357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ules Icon Cliparts, Stock Vector and Royalty Free Rules Icon Illustrations">
            <a:extLst>
              <a:ext uri="{FF2B5EF4-FFF2-40B4-BE49-F238E27FC236}">
                <a16:creationId xmlns:a16="http://schemas.microsoft.com/office/drawing/2014/main" id="{79261212-5755-DEB2-40D4-B23A798F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62" y="17286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Data Lake Storage Connector - Mule 4">
            <a:extLst>
              <a:ext uri="{FF2B5EF4-FFF2-40B4-BE49-F238E27FC236}">
                <a16:creationId xmlns:a16="http://schemas.microsoft.com/office/drawing/2014/main" id="{5147F956-EBF9-99C2-D71F-840902EE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0240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(computing) - Wikipedia">
            <a:extLst>
              <a:ext uri="{FF2B5EF4-FFF2-40B4-BE49-F238E27FC236}">
                <a16:creationId xmlns:a16="http://schemas.microsoft.com/office/drawing/2014/main" id="{CEAB9B11-34A9-A4DF-6E29-CA1B3B87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28" y="69405"/>
            <a:ext cx="1624153" cy="16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7BA37C1-38C1-2E3A-F25E-479BD1935A93}"/>
              </a:ext>
            </a:extLst>
          </p:cNvPr>
          <p:cNvSpPr/>
          <p:nvPr/>
        </p:nvSpPr>
        <p:spPr>
          <a:xfrm>
            <a:off x="4324351" y="2774576"/>
            <a:ext cx="1624152" cy="1472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Quality</a:t>
            </a:r>
            <a:endParaRPr lang="en-IN" dirty="0"/>
          </a:p>
        </p:txBody>
      </p:sp>
      <p:pic>
        <p:nvPicPr>
          <p:cNvPr id="2054" name="Picture 6" descr="Report - Free business icons">
            <a:extLst>
              <a:ext uri="{FF2B5EF4-FFF2-40B4-BE49-F238E27FC236}">
                <a16:creationId xmlns:a16="http://schemas.microsoft.com/office/drawing/2014/main" id="{1606FCE5-91E2-1FA3-410B-4DB08835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44" y="20016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60CA6B2-8303-F01F-3489-21C02318D1A3}"/>
              </a:ext>
            </a:extLst>
          </p:cNvPr>
          <p:cNvSpPr/>
          <p:nvPr/>
        </p:nvSpPr>
        <p:spPr>
          <a:xfrm>
            <a:off x="3065929" y="2563906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2586D7-7EC6-669C-C189-D3E62A3547A9}"/>
              </a:ext>
            </a:extLst>
          </p:cNvPr>
          <p:cNvSpPr/>
          <p:nvPr/>
        </p:nvSpPr>
        <p:spPr>
          <a:xfrm rot="10800000">
            <a:off x="3052411" y="3218329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0D9176-7A1A-ED7B-11B8-A14FAD1A5D08}"/>
              </a:ext>
            </a:extLst>
          </p:cNvPr>
          <p:cNvSpPr/>
          <p:nvPr/>
        </p:nvSpPr>
        <p:spPr>
          <a:xfrm>
            <a:off x="5587115" y="1658471"/>
            <a:ext cx="367553" cy="3585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7C6A4F-F34E-86E1-7865-D5EEEE94FDD2}"/>
              </a:ext>
            </a:extLst>
          </p:cNvPr>
          <p:cNvSpPr/>
          <p:nvPr/>
        </p:nvSpPr>
        <p:spPr>
          <a:xfrm>
            <a:off x="6539679" y="2985247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8" name="Picture 10" descr="Web interface - Free multimedia icons">
            <a:extLst>
              <a:ext uri="{FF2B5EF4-FFF2-40B4-BE49-F238E27FC236}">
                <a16:creationId xmlns:a16="http://schemas.microsoft.com/office/drawing/2014/main" id="{A30B04A0-1AD9-CA23-D049-F50DA80D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39" y="344299"/>
            <a:ext cx="1162049" cy="11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Application Icons &amp; Symbols">
            <a:extLst>
              <a:ext uri="{FF2B5EF4-FFF2-40B4-BE49-F238E27FC236}">
                <a16:creationId xmlns:a16="http://schemas.microsoft.com/office/drawing/2014/main" id="{ABC8141E-7F54-8B44-6EBC-9C3760D6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70" y="2819399"/>
            <a:ext cx="3065929" cy="3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xpert Teachers - Online Application Icon Png - Free Transparent PNG  Download - PNGkey">
            <a:extLst>
              <a:ext uri="{FF2B5EF4-FFF2-40B4-BE49-F238E27FC236}">
                <a16:creationId xmlns:a16="http://schemas.microsoft.com/office/drawing/2014/main" id="{547B40CA-BF4B-454F-CF69-A8A7D2D1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99" y="3036794"/>
            <a:ext cx="3727880" cy="25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D Blue Storage Host Clouds Icon PNG | Citypng">
            <a:extLst>
              <a:ext uri="{FF2B5EF4-FFF2-40B4-BE49-F238E27FC236}">
                <a16:creationId xmlns:a16="http://schemas.microsoft.com/office/drawing/2014/main" id="{86D5CB06-0560-0D1B-B5A7-1EAFF86A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41" y="108811"/>
            <a:ext cx="3423116" cy="24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0085FC7-C594-C3EB-8CCE-1B67CF978097}"/>
              </a:ext>
            </a:extLst>
          </p:cNvPr>
          <p:cNvSpPr/>
          <p:nvPr/>
        </p:nvSpPr>
        <p:spPr>
          <a:xfrm rot="10800000">
            <a:off x="4787152" y="2200222"/>
            <a:ext cx="546847" cy="6633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A84424F-F5F3-B647-905D-22E42E72CCCA}"/>
              </a:ext>
            </a:extLst>
          </p:cNvPr>
          <p:cNvSpPr/>
          <p:nvPr/>
        </p:nvSpPr>
        <p:spPr>
          <a:xfrm rot="10800000">
            <a:off x="6929718" y="2200223"/>
            <a:ext cx="546847" cy="6633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EHR or EMR? | EHR VS EMR | Explained Everything">
            <a:extLst>
              <a:ext uri="{FF2B5EF4-FFF2-40B4-BE49-F238E27FC236}">
                <a16:creationId xmlns:a16="http://schemas.microsoft.com/office/drawing/2014/main" id="{34DDAF5A-5903-F013-9313-B65C95B3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37" y="1286675"/>
            <a:ext cx="1181329" cy="11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EHR or EMR? | EHR VS EMR | Explained Everything">
            <a:extLst>
              <a:ext uri="{FF2B5EF4-FFF2-40B4-BE49-F238E27FC236}">
                <a16:creationId xmlns:a16="http://schemas.microsoft.com/office/drawing/2014/main" id="{69C26CC0-1589-5ED7-63BE-2758C5FE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703294"/>
            <a:ext cx="2631630" cy="24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ersonal health record hi-res stock photography and images - Alamy">
            <a:extLst>
              <a:ext uri="{FF2B5EF4-FFF2-40B4-BE49-F238E27FC236}">
                <a16:creationId xmlns:a16="http://schemas.microsoft.com/office/drawing/2014/main" id="{95791880-0523-8F50-8A9F-33A81E575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1" b="23112"/>
          <a:stretch/>
        </p:blipFill>
        <p:spPr bwMode="auto">
          <a:xfrm>
            <a:off x="1462637" y="2654323"/>
            <a:ext cx="1610556" cy="11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lectronic Medical Record Icon Vector Images (over 1,500)">
            <a:extLst>
              <a:ext uri="{FF2B5EF4-FFF2-40B4-BE49-F238E27FC236}">
                <a16:creationId xmlns:a16="http://schemas.microsoft.com/office/drawing/2014/main" id="{610529D1-B570-9274-FDA5-D5CDCCA0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62" y="3884557"/>
            <a:ext cx="1132106" cy="11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1ECA04-84B8-E034-D8B8-585B0E3352F4}"/>
              </a:ext>
            </a:extLst>
          </p:cNvPr>
          <p:cNvSpPr/>
          <p:nvPr/>
        </p:nvSpPr>
        <p:spPr>
          <a:xfrm rot="463156">
            <a:off x="3042749" y="1891453"/>
            <a:ext cx="167144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5A2EDC-98EE-87B4-367A-00DBA2FA5999}"/>
              </a:ext>
            </a:extLst>
          </p:cNvPr>
          <p:cNvSpPr/>
          <p:nvPr/>
        </p:nvSpPr>
        <p:spPr>
          <a:xfrm>
            <a:off x="3023229" y="2952468"/>
            <a:ext cx="1605572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519064-D5EF-363F-56E9-B4FE727F5E3B}"/>
              </a:ext>
            </a:extLst>
          </p:cNvPr>
          <p:cNvSpPr/>
          <p:nvPr/>
        </p:nvSpPr>
        <p:spPr>
          <a:xfrm rot="21030360">
            <a:off x="3034555" y="3920757"/>
            <a:ext cx="1629863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46F7A09-FA16-A300-BC5C-9B0BE1AFD47D}"/>
              </a:ext>
            </a:extLst>
          </p:cNvPr>
          <p:cNvGrpSpPr/>
          <p:nvPr/>
        </p:nvGrpSpPr>
        <p:grpSpPr>
          <a:xfrm>
            <a:off x="1241332" y="1514964"/>
            <a:ext cx="3769939" cy="2868777"/>
            <a:chOff x="1241332" y="1514964"/>
            <a:chExt cx="5692728" cy="4186841"/>
          </a:xfrm>
        </p:grpSpPr>
        <p:pic>
          <p:nvPicPr>
            <p:cNvPr id="5122" name="Picture 2" descr="Hospital Special Lineal color icon">
              <a:extLst>
                <a:ext uri="{FF2B5EF4-FFF2-40B4-BE49-F238E27FC236}">
                  <a16:creationId xmlns:a16="http://schemas.microsoft.com/office/drawing/2014/main" id="{C340FD10-01F2-ABF5-4B09-EA3A03E35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332" y="1577788"/>
              <a:ext cx="941295" cy="94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Doctor - Free healthcare and medical icons">
              <a:extLst>
                <a:ext uri="{FF2B5EF4-FFF2-40B4-BE49-F238E27FC236}">
                  <a16:creationId xmlns:a16="http://schemas.microsoft.com/office/drawing/2014/main" id="{17C0F630-2605-78E5-77D1-D9714F6E9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1" y="1577788"/>
              <a:ext cx="1066941" cy="106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DA092D77-4DC7-957C-BA40-EBAAFC681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03" y="1640261"/>
              <a:ext cx="878822" cy="878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Biology, lab, laboratory, medical, research, test, tube icon - Download on  Iconfinder">
              <a:extLst>
                <a:ext uri="{FF2B5EF4-FFF2-40B4-BE49-F238E27FC236}">
                  <a16:creationId xmlns:a16="http://schemas.microsoft.com/office/drawing/2014/main" id="{9F551D74-0720-3D1E-2AAC-0F6B2E667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119" y="1514964"/>
              <a:ext cx="1066941" cy="106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Third Party Billing - Community Care">
              <a:extLst>
                <a:ext uri="{FF2B5EF4-FFF2-40B4-BE49-F238E27FC236}">
                  <a16:creationId xmlns:a16="http://schemas.microsoft.com/office/drawing/2014/main" id="{EEFB27D5-1E73-DF46-0206-7B8F1479C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814" y="3815855"/>
              <a:ext cx="190500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81749DA-4165-0107-216B-FB804636C2A7}"/>
                </a:ext>
              </a:extLst>
            </p:cNvPr>
            <p:cNvSpPr/>
            <p:nvPr/>
          </p:nvSpPr>
          <p:spPr>
            <a:xfrm rot="5400000">
              <a:off x="3272654" y="2999195"/>
              <a:ext cx="885825" cy="6176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EB689F0-7D77-D4B2-C96E-A8E86E9F63B5}"/>
                </a:ext>
              </a:extLst>
            </p:cNvPr>
            <p:cNvSpPr/>
            <p:nvPr/>
          </p:nvSpPr>
          <p:spPr>
            <a:xfrm rot="16200000">
              <a:off x="4169125" y="2921483"/>
              <a:ext cx="885825" cy="6176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2" descr="What is JSON? The most important questions explained simply ✓">
              <a:extLst>
                <a:ext uri="{FF2B5EF4-FFF2-40B4-BE49-F238E27FC236}">
                  <a16:creationId xmlns:a16="http://schemas.microsoft.com/office/drawing/2014/main" id="{63FC065A-7442-EDCF-8D86-B6416CE72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03" y="3285985"/>
              <a:ext cx="686469" cy="2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FHIR Primer - Onyx">
              <a:extLst>
                <a:ext uri="{FF2B5EF4-FFF2-40B4-BE49-F238E27FC236}">
                  <a16:creationId xmlns:a16="http://schemas.microsoft.com/office/drawing/2014/main" id="{9B21A1EB-9B88-19B6-1E44-EC47BFA0E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217" y="3153421"/>
              <a:ext cx="713068" cy="41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L7 - UNICOM">
              <a:extLst>
                <a:ext uri="{FF2B5EF4-FFF2-40B4-BE49-F238E27FC236}">
                  <a16:creationId xmlns:a16="http://schemas.microsoft.com/office/drawing/2014/main" id="{F0BEFED2-D6C4-CBCC-80BD-F9A319233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49" t="22183" r="11254" b="29472"/>
            <a:stretch/>
          </p:blipFill>
          <p:spPr bwMode="auto">
            <a:xfrm>
              <a:off x="4906311" y="2732080"/>
              <a:ext cx="793235" cy="42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Premium Vector | Modern flat design of xml file icon for web simple style">
              <a:extLst>
                <a:ext uri="{FF2B5EF4-FFF2-40B4-BE49-F238E27FC236}">
                  <a16:creationId xmlns:a16="http://schemas.microsoft.com/office/drawing/2014/main" id="{1E7B4490-2A94-6817-5D64-79B595A5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661" y="2767476"/>
              <a:ext cx="462816" cy="46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128438-B35A-288F-595B-1DCD38FB22A8}"/>
                </a:ext>
              </a:extLst>
            </p:cNvPr>
            <p:cNvSpPr txBox="1"/>
            <p:nvPr/>
          </p:nvSpPr>
          <p:spPr>
            <a:xfrm>
              <a:off x="3891643" y="2839335"/>
              <a:ext cx="571743" cy="673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ADT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ORU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CCD</a:t>
              </a:r>
              <a:endParaRPr lang="en-IN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Pavan</cp:lastModifiedBy>
  <cp:revision>5</cp:revision>
  <dcterms:created xsi:type="dcterms:W3CDTF">2023-09-06T09:48:48Z</dcterms:created>
  <dcterms:modified xsi:type="dcterms:W3CDTF">2023-09-06T16:33:39Z</dcterms:modified>
</cp:coreProperties>
</file>