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7" r:id="rId2"/>
    <p:sldId id="258" r:id="rId3"/>
    <p:sldId id="271" r:id="rId4"/>
    <p:sldId id="283" r:id="rId5"/>
    <p:sldId id="284" r:id="rId6"/>
    <p:sldId id="285" r:id="rId7"/>
    <p:sldId id="270" r:id="rId8"/>
    <p:sldId id="300" r:id="rId9"/>
    <p:sldId id="307" r:id="rId10"/>
    <p:sldId id="290" r:id="rId11"/>
    <p:sldId id="304" r:id="rId12"/>
    <p:sldId id="306" r:id="rId13"/>
    <p:sldId id="305" r:id="rId14"/>
    <p:sldId id="291" r:id="rId15"/>
    <p:sldId id="287" r:id="rId16"/>
    <p:sldId id="289" r:id="rId17"/>
    <p:sldId id="298" r:id="rId18"/>
    <p:sldId id="299" r:id="rId19"/>
    <p:sldId id="303" r:id="rId20"/>
    <p:sldId id="297" r:id="rId21"/>
    <p:sldId id="295" r:id="rId22"/>
    <p:sldId id="288" r:id="rId23"/>
    <p:sldId id="296" r:id="rId24"/>
    <p:sldId id="262" r:id="rId25"/>
    <p:sldId id="26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Harsha" userId="bc5086f515224ee4" providerId="LiveId" clId="{619EBC5E-5E47-4C02-8127-DB8CAADA496A}"/>
    <pc:docChg chg="undo custSel modSld">
      <pc:chgData name="Sri Harsha" userId="bc5086f515224ee4" providerId="LiveId" clId="{619EBC5E-5E47-4C02-8127-DB8CAADA496A}" dt="2022-06-01T05:42:02.304" v="74" actId="14100"/>
      <pc:docMkLst>
        <pc:docMk/>
      </pc:docMkLst>
      <pc:sldChg chg="modSp mod setBg">
        <pc:chgData name="Sri Harsha" userId="bc5086f515224ee4" providerId="LiveId" clId="{619EBC5E-5E47-4C02-8127-DB8CAADA496A}" dt="2022-06-01T05:29:07.243" v="10" actId="1076"/>
        <pc:sldMkLst>
          <pc:docMk/>
          <pc:sldMk cId="3399500700" sldId="257"/>
        </pc:sldMkLst>
        <pc:spChg chg="mod">
          <ac:chgData name="Sri Harsha" userId="bc5086f515224ee4" providerId="LiveId" clId="{619EBC5E-5E47-4C02-8127-DB8CAADA496A}" dt="2022-06-01T05:29:07.243" v="10" actId="1076"/>
          <ac:spMkLst>
            <pc:docMk/>
            <pc:sldMk cId="3399500700" sldId="257"/>
            <ac:spMk id="7" creationId="{B6212647-5783-55E0-32E8-770385EF1FFE}"/>
          </ac:spMkLst>
        </pc:spChg>
        <pc:picChg chg="mod">
          <ac:chgData name="Sri Harsha" userId="bc5086f515224ee4" providerId="LiveId" clId="{619EBC5E-5E47-4C02-8127-DB8CAADA496A}" dt="2022-06-01T05:28:59.967" v="8" actId="1076"/>
          <ac:picMkLst>
            <pc:docMk/>
            <pc:sldMk cId="3399500700" sldId="257"/>
            <ac:picMk id="1026" creationId="{0F44B0BB-DC84-BB6E-23D1-2D6F638E0D5A}"/>
          </ac:picMkLst>
        </pc:picChg>
      </pc:sldChg>
      <pc:sldChg chg="addSp delSp modSp mod">
        <pc:chgData name="Sri Harsha" userId="bc5086f515224ee4" providerId="LiveId" clId="{619EBC5E-5E47-4C02-8127-DB8CAADA496A}" dt="2022-06-01T05:35:05.678" v="29" actId="14100"/>
        <pc:sldMkLst>
          <pc:docMk/>
          <pc:sldMk cId="336210341" sldId="260"/>
        </pc:sldMkLst>
        <pc:picChg chg="del">
          <ac:chgData name="Sri Harsha" userId="bc5086f515224ee4" providerId="LiveId" clId="{619EBC5E-5E47-4C02-8127-DB8CAADA496A}" dt="2022-06-01T05:30:47.690" v="11" actId="478"/>
          <ac:picMkLst>
            <pc:docMk/>
            <pc:sldMk cId="336210341" sldId="260"/>
            <ac:picMk id="4" creationId="{6F4DC320-2B8C-7645-A1D4-88E927C0C030}"/>
          </ac:picMkLst>
        </pc:picChg>
        <pc:picChg chg="add del mod">
          <ac:chgData name="Sri Harsha" userId="bc5086f515224ee4" providerId="LiveId" clId="{619EBC5E-5E47-4C02-8127-DB8CAADA496A}" dt="2022-06-01T05:34:53.279" v="24" actId="478"/>
          <ac:picMkLst>
            <pc:docMk/>
            <pc:sldMk cId="336210341" sldId="260"/>
            <ac:picMk id="1026" creationId="{83D7EA97-E558-324E-7E9C-615D86B5C0BD}"/>
          </ac:picMkLst>
        </pc:picChg>
        <pc:picChg chg="add mod">
          <ac:chgData name="Sri Harsha" userId="bc5086f515224ee4" providerId="LiveId" clId="{619EBC5E-5E47-4C02-8127-DB8CAADA496A}" dt="2022-06-01T05:35:05.678" v="29" actId="14100"/>
          <ac:picMkLst>
            <pc:docMk/>
            <pc:sldMk cId="336210341" sldId="260"/>
            <ac:picMk id="1028" creationId="{B73D031E-D813-E762-5A21-523DF2ABC5FB}"/>
          </ac:picMkLst>
        </pc:picChg>
      </pc:sldChg>
      <pc:sldChg chg="modSp mod">
        <pc:chgData name="Sri Harsha" userId="bc5086f515224ee4" providerId="LiveId" clId="{619EBC5E-5E47-4C02-8127-DB8CAADA496A}" dt="2022-06-01T05:35:58.772" v="31" actId="14100"/>
        <pc:sldMkLst>
          <pc:docMk/>
          <pc:sldMk cId="2660856289" sldId="262"/>
        </pc:sldMkLst>
        <pc:spChg chg="mod">
          <ac:chgData name="Sri Harsha" userId="bc5086f515224ee4" providerId="LiveId" clId="{619EBC5E-5E47-4C02-8127-DB8CAADA496A}" dt="2022-06-01T05:35:58.772" v="31" actId="14100"/>
          <ac:spMkLst>
            <pc:docMk/>
            <pc:sldMk cId="2660856289" sldId="262"/>
            <ac:spMk id="3" creationId="{B4597FF4-387B-F32C-6740-D4DC297A54D4}"/>
          </ac:spMkLst>
        </pc:spChg>
      </pc:sldChg>
      <pc:sldChg chg="modSp mod">
        <pc:chgData name="Sri Harsha" userId="bc5086f515224ee4" providerId="LiveId" clId="{619EBC5E-5E47-4C02-8127-DB8CAADA496A}" dt="2022-06-01T05:35:53.797" v="30" actId="14100"/>
        <pc:sldMkLst>
          <pc:docMk/>
          <pc:sldMk cId="2568160706" sldId="263"/>
        </pc:sldMkLst>
        <pc:spChg chg="mod">
          <ac:chgData name="Sri Harsha" userId="bc5086f515224ee4" providerId="LiveId" clId="{619EBC5E-5E47-4C02-8127-DB8CAADA496A}" dt="2022-06-01T05:35:53.797" v="30" actId="14100"/>
          <ac:spMkLst>
            <pc:docMk/>
            <pc:sldMk cId="2568160706" sldId="263"/>
            <ac:spMk id="3" creationId="{7C9CC398-D1AE-03FA-5FBC-4FD367ED8C9B}"/>
          </ac:spMkLst>
        </pc:spChg>
      </pc:sldChg>
      <pc:sldChg chg="modSp mod">
        <pc:chgData name="Sri Harsha" userId="bc5086f515224ee4" providerId="LiveId" clId="{619EBC5E-5E47-4C02-8127-DB8CAADA496A}" dt="2022-06-01T05:41:49.492" v="72" actId="1076"/>
        <pc:sldMkLst>
          <pc:docMk/>
          <pc:sldMk cId="4256788752" sldId="270"/>
        </pc:sldMkLst>
        <pc:spChg chg="mod">
          <ac:chgData name="Sri Harsha" userId="bc5086f515224ee4" providerId="LiveId" clId="{619EBC5E-5E47-4C02-8127-DB8CAADA496A}" dt="2022-06-01T05:41:42.353" v="71" actId="1076"/>
          <ac:spMkLst>
            <pc:docMk/>
            <pc:sldMk cId="4256788752" sldId="270"/>
            <ac:spMk id="7" creationId="{74C52D9E-2644-85DB-E179-505148BDAF5D}"/>
          </ac:spMkLst>
        </pc:spChg>
        <pc:spChg chg="mod">
          <ac:chgData name="Sri Harsha" userId="bc5086f515224ee4" providerId="LiveId" clId="{619EBC5E-5E47-4C02-8127-DB8CAADA496A}" dt="2022-06-01T05:41:49.492" v="72" actId="1076"/>
          <ac:spMkLst>
            <pc:docMk/>
            <pc:sldMk cId="4256788752" sldId="270"/>
            <ac:spMk id="10" creationId="{C624A355-9683-D7D5-71A9-5357D1A7F896}"/>
          </ac:spMkLst>
        </pc:spChg>
      </pc:sldChg>
      <pc:sldChg chg="modSp mod">
        <pc:chgData name="Sri Harsha" userId="bc5086f515224ee4" providerId="LiveId" clId="{619EBC5E-5E47-4C02-8127-DB8CAADA496A}" dt="2022-06-01T05:41:05.149" v="64" actId="14100"/>
        <pc:sldMkLst>
          <pc:docMk/>
          <pc:sldMk cId="2093910793" sldId="284"/>
        </pc:sldMkLst>
        <pc:spChg chg="mod">
          <ac:chgData name="Sri Harsha" userId="bc5086f515224ee4" providerId="LiveId" clId="{619EBC5E-5E47-4C02-8127-DB8CAADA496A}" dt="2022-06-01T05:41:01.529" v="63" actId="14100"/>
          <ac:spMkLst>
            <pc:docMk/>
            <pc:sldMk cId="2093910793" sldId="284"/>
            <ac:spMk id="3" creationId="{EAD7AB34-1836-E62C-D78F-6A2B90E2B75E}"/>
          </ac:spMkLst>
        </pc:spChg>
        <pc:spChg chg="mod">
          <ac:chgData name="Sri Harsha" userId="bc5086f515224ee4" providerId="LiveId" clId="{619EBC5E-5E47-4C02-8127-DB8CAADA496A}" dt="2022-06-01T05:41:05.149" v="64" actId="14100"/>
          <ac:spMkLst>
            <pc:docMk/>
            <pc:sldMk cId="2093910793" sldId="284"/>
            <ac:spMk id="6" creationId="{81FC6663-8AAF-3578-9D44-CF2CE6AC19AC}"/>
          </ac:spMkLst>
        </pc:spChg>
      </pc:sldChg>
      <pc:sldChg chg="modSp mod">
        <pc:chgData name="Sri Harsha" userId="bc5086f515224ee4" providerId="LiveId" clId="{619EBC5E-5E47-4C02-8127-DB8CAADA496A}" dt="2022-06-01T05:41:31.711" v="70" actId="1076"/>
        <pc:sldMkLst>
          <pc:docMk/>
          <pc:sldMk cId="3711833052" sldId="285"/>
        </pc:sldMkLst>
        <pc:spChg chg="mod">
          <ac:chgData name="Sri Harsha" userId="bc5086f515224ee4" providerId="LiveId" clId="{619EBC5E-5E47-4C02-8127-DB8CAADA496A}" dt="2022-06-01T05:41:23.487" v="68" actId="20577"/>
          <ac:spMkLst>
            <pc:docMk/>
            <pc:sldMk cId="3711833052" sldId="285"/>
            <ac:spMk id="5" creationId="{F67AC8A8-96DA-916F-ABBF-40E2C4D263B4}"/>
          </ac:spMkLst>
        </pc:spChg>
        <pc:spChg chg="mod">
          <ac:chgData name="Sri Harsha" userId="bc5086f515224ee4" providerId="LiveId" clId="{619EBC5E-5E47-4C02-8127-DB8CAADA496A}" dt="2022-06-01T05:41:31.711" v="70" actId="1076"/>
          <ac:spMkLst>
            <pc:docMk/>
            <pc:sldMk cId="3711833052" sldId="285"/>
            <ac:spMk id="8" creationId="{16815A1E-B1C8-1728-D133-34FA110E90D3}"/>
          </ac:spMkLst>
        </pc:spChg>
        <pc:spChg chg="mod">
          <ac:chgData name="Sri Harsha" userId="bc5086f515224ee4" providerId="LiveId" clId="{619EBC5E-5E47-4C02-8127-DB8CAADA496A}" dt="2022-06-01T05:41:12.185" v="65" actId="14100"/>
          <ac:spMkLst>
            <pc:docMk/>
            <pc:sldMk cId="3711833052" sldId="285"/>
            <ac:spMk id="10" creationId="{1E36CD4B-79FE-D00B-8E99-FD27932B39BE}"/>
          </ac:spMkLst>
        </pc:spChg>
        <pc:picChg chg="mod">
          <ac:chgData name="Sri Harsha" userId="bc5086f515224ee4" providerId="LiveId" clId="{619EBC5E-5E47-4C02-8127-DB8CAADA496A}" dt="2022-06-01T05:41:27.026" v="69" actId="1076"/>
          <ac:picMkLst>
            <pc:docMk/>
            <pc:sldMk cId="3711833052" sldId="285"/>
            <ac:picMk id="2050" creationId="{1F234915-A450-66A6-3FF0-CCACCB090848}"/>
          </ac:picMkLst>
        </pc:picChg>
      </pc:sldChg>
      <pc:sldChg chg="modSp mod">
        <pc:chgData name="Sri Harsha" userId="bc5086f515224ee4" providerId="LiveId" clId="{619EBC5E-5E47-4C02-8127-DB8CAADA496A}" dt="2022-06-01T05:40:05" v="61" actId="1076"/>
        <pc:sldMkLst>
          <pc:docMk/>
          <pc:sldMk cId="403988064" sldId="287"/>
        </pc:sldMkLst>
        <pc:picChg chg="mod">
          <ac:chgData name="Sri Harsha" userId="bc5086f515224ee4" providerId="LiveId" clId="{619EBC5E-5E47-4C02-8127-DB8CAADA496A}" dt="2022-06-01T05:40:05" v="61" actId="1076"/>
          <ac:picMkLst>
            <pc:docMk/>
            <pc:sldMk cId="403988064" sldId="287"/>
            <ac:picMk id="3" creationId="{A2F6C470-58D5-6065-7DA4-2EFF2878CD99}"/>
          </ac:picMkLst>
        </pc:picChg>
      </pc:sldChg>
      <pc:sldChg chg="modSp mod">
        <pc:chgData name="Sri Harsha" userId="bc5086f515224ee4" providerId="LiveId" clId="{619EBC5E-5E47-4C02-8127-DB8CAADA496A}" dt="2022-06-01T05:39:07.277" v="52" actId="14100"/>
        <pc:sldMkLst>
          <pc:docMk/>
          <pc:sldMk cId="1531893551" sldId="288"/>
        </pc:sldMkLst>
        <pc:picChg chg="mod">
          <ac:chgData name="Sri Harsha" userId="bc5086f515224ee4" providerId="LiveId" clId="{619EBC5E-5E47-4C02-8127-DB8CAADA496A}" dt="2022-06-01T05:39:07.277" v="52" actId="14100"/>
          <ac:picMkLst>
            <pc:docMk/>
            <pc:sldMk cId="1531893551" sldId="288"/>
            <ac:picMk id="3" creationId="{5C3D1DFB-89AE-3374-F33D-2D0053F58C2B}"/>
          </ac:picMkLst>
        </pc:picChg>
      </pc:sldChg>
      <pc:sldChg chg="modSp mod">
        <pc:chgData name="Sri Harsha" userId="bc5086f515224ee4" providerId="LiveId" clId="{619EBC5E-5E47-4C02-8127-DB8CAADA496A}" dt="2022-06-01T05:39:59.435" v="60" actId="1076"/>
        <pc:sldMkLst>
          <pc:docMk/>
          <pc:sldMk cId="14186038" sldId="289"/>
        </pc:sldMkLst>
        <pc:picChg chg="mod">
          <ac:chgData name="Sri Harsha" userId="bc5086f515224ee4" providerId="LiveId" clId="{619EBC5E-5E47-4C02-8127-DB8CAADA496A}" dt="2022-06-01T05:39:59.435" v="60" actId="1076"/>
          <ac:picMkLst>
            <pc:docMk/>
            <pc:sldMk cId="14186038" sldId="289"/>
            <ac:picMk id="3" creationId="{3423A6A7-B15F-7307-A978-A48132AE0240}"/>
          </ac:picMkLst>
        </pc:picChg>
      </pc:sldChg>
      <pc:sldChg chg="modSp mod">
        <pc:chgData name="Sri Harsha" userId="bc5086f515224ee4" providerId="LiveId" clId="{619EBC5E-5E47-4C02-8127-DB8CAADA496A}" dt="2022-06-01T05:42:02.304" v="74" actId="14100"/>
        <pc:sldMkLst>
          <pc:docMk/>
          <pc:sldMk cId="3784541545" sldId="290"/>
        </pc:sldMkLst>
        <pc:picChg chg="mod">
          <ac:chgData name="Sri Harsha" userId="bc5086f515224ee4" providerId="LiveId" clId="{619EBC5E-5E47-4C02-8127-DB8CAADA496A}" dt="2022-06-01T05:42:02.304" v="74" actId="14100"/>
          <ac:picMkLst>
            <pc:docMk/>
            <pc:sldMk cId="3784541545" sldId="290"/>
            <ac:picMk id="3" creationId="{E9CA19F5-CE84-B87E-C3A0-E2014297E6BC}"/>
          </ac:picMkLst>
        </pc:picChg>
      </pc:sldChg>
      <pc:sldChg chg="modSp mod">
        <pc:chgData name="Sri Harsha" userId="bc5086f515224ee4" providerId="LiveId" clId="{619EBC5E-5E47-4C02-8127-DB8CAADA496A}" dt="2022-06-01T05:38:14.673" v="44" actId="1076"/>
        <pc:sldMkLst>
          <pc:docMk/>
          <pc:sldMk cId="183426352" sldId="291"/>
        </pc:sldMkLst>
        <pc:picChg chg="mod">
          <ac:chgData name="Sri Harsha" userId="bc5086f515224ee4" providerId="LiveId" clId="{619EBC5E-5E47-4C02-8127-DB8CAADA496A}" dt="2022-06-01T05:38:14.673" v="44" actId="1076"/>
          <ac:picMkLst>
            <pc:docMk/>
            <pc:sldMk cId="183426352" sldId="291"/>
            <ac:picMk id="3" creationId="{1A9E3001-8428-B4EB-4990-BD9A22869590}"/>
          </ac:picMkLst>
        </pc:picChg>
      </pc:sldChg>
      <pc:sldChg chg="modSp mod">
        <pc:chgData name="Sri Harsha" userId="bc5086f515224ee4" providerId="LiveId" clId="{619EBC5E-5E47-4C02-8127-DB8CAADA496A}" dt="2022-06-01T05:39:29.629" v="55" actId="1076"/>
        <pc:sldMkLst>
          <pc:docMk/>
          <pc:sldMk cId="4086848495" sldId="295"/>
        </pc:sldMkLst>
        <pc:picChg chg="mod">
          <ac:chgData name="Sri Harsha" userId="bc5086f515224ee4" providerId="LiveId" clId="{619EBC5E-5E47-4C02-8127-DB8CAADA496A}" dt="2022-06-01T05:39:29.629" v="55" actId="1076"/>
          <ac:picMkLst>
            <pc:docMk/>
            <pc:sldMk cId="4086848495" sldId="295"/>
            <ac:picMk id="3" creationId="{18D73F8B-E49C-100F-F152-594A07C2676A}"/>
          </ac:picMkLst>
        </pc:picChg>
      </pc:sldChg>
      <pc:sldChg chg="modSp mod">
        <pc:chgData name="Sri Harsha" userId="bc5086f515224ee4" providerId="LiveId" clId="{619EBC5E-5E47-4C02-8127-DB8CAADA496A}" dt="2022-06-01T05:39:16.628" v="53" actId="14100"/>
        <pc:sldMkLst>
          <pc:docMk/>
          <pc:sldMk cId="2155458564" sldId="296"/>
        </pc:sldMkLst>
        <pc:picChg chg="mod">
          <ac:chgData name="Sri Harsha" userId="bc5086f515224ee4" providerId="LiveId" clId="{619EBC5E-5E47-4C02-8127-DB8CAADA496A}" dt="2022-06-01T05:39:16.628" v="53" actId="14100"/>
          <ac:picMkLst>
            <pc:docMk/>
            <pc:sldMk cId="2155458564" sldId="296"/>
            <ac:picMk id="3" creationId="{7713A841-1217-841D-74E9-61F94851DCA0}"/>
          </ac:picMkLst>
        </pc:picChg>
      </pc:sldChg>
      <pc:sldChg chg="modSp mod">
        <pc:chgData name="Sri Harsha" userId="bc5086f515224ee4" providerId="LiveId" clId="{619EBC5E-5E47-4C02-8127-DB8CAADA496A}" dt="2022-06-01T05:39:35.209" v="56" actId="1076"/>
        <pc:sldMkLst>
          <pc:docMk/>
          <pc:sldMk cId="494793796" sldId="297"/>
        </pc:sldMkLst>
        <pc:picChg chg="mod">
          <ac:chgData name="Sri Harsha" userId="bc5086f515224ee4" providerId="LiveId" clId="{619EBC5E-5E47-4C02-8127-DB8CAADA496A}" dt="2022-06-01T05:39:35.209" v="56" actId="1076"/>
          <ac:picMkLst>
            <pc:docMk/>
            <pc:sldMk cId="494793796" sldId="297"/>
            <ac:picMk id="3" creationId="{791FFDC9-51F4-A855-1764-D755F0DF7864}"/>
          </ac:picMkLst>
        </pc:picChg>
      </pc:sldChg>
      <pc:sldChg chg="modSp mod">
        <pc:chgData name="Sri Harsha" userId="bc5086f515224ee4" providerId="LiveId" clId="{619EBC5E-5E47-4C02-8127-DB8CAADA496A}" dt="2022-06-01T05:39:54.522" v="59" actId="1076"/>
        <pc:sldMkLst>
          <pc:docMk/>
          <pc:sldMk cId="568732107" sldId="298"/>
        </pc:sldMkLst>
        <pc:picChg chg="mod">
          <ac:chgData name="Sri Harsha" userId="bc5086f515224ee4" providerId="LiveId" clId="{619EBC5E-5E47-4C02-8127-DB8CAADA496A}" dt="2022-06-01T05:39:54.522" v="59" actId="1076"/>
          <ac:picMkLst>
            <pc:docMk/>
            <pc:sldMk cId="568732107" sldId="298"/>
            <ac:picMk id="3" creationId="{CF4E201A-A655-C925-AACB-5C4A727C8ACC}"/>
          </ac:picMkLst>
        </pc:picChg>
      </pc:sldChg>
      <pc:sldChg chg="modSp mod">
        <pc:chgData name="Sri Harsha" userId="bc5086f515224ee4" providerId="LiveId" clId="{619EBC5E-5E47-4C02-8127-DB8CAADA496A}" dt="2022-06-01T05:39:39.059" v="57" actId="1076"/>
        <pc:sldMkLst>
          <pc:docMk/>
          <pc:sldMk cId="1830566256" sldId="299"/>
        </pc:sldMkLst>
        <pc:picChg chg="mod">
          <ac:chgData name="Sri Harsha" userId="bc5086f515224ee4" providerId="LiveId" clId="{619EBC5E-5E47-4C02-8127-DB8CAADA496A}" dt="2022-06-01T05:39:39.059" v="57" actId="1076"/>
          <ac:picMkLst>
            <pc:docMk/>
            <pc:sldMk cId="1830566256" sldId="299"/>
            <ac:picMk id="3" creationId="{65B99923-44CC-8E99-DB54-F738087EB607}"/>
          </ac:picMkLst>
        </pc:picChg>
      </pc:sldChg>
      <pc:sldChg chg="modSp mod">
        <pc:chgData name="Sri Harsha" userId="bc5086f515224ee4" providerId="LiveId" clId="{619EBC5E-5E47-4C02-8127-DB8CAADA496A}" dt="2022-06-01T05:37:07.972" v="37" actId="1076"/>
        <pc:sldMkLst>
          <pc:docMk/>
          <pc:sldMk cId="554492760" sldId="300"/>
        </pc:sldMkLst>
        <pc:spChg chg="mod">
          <ac:chgData name="Sri Harsha" userId="bc5086f515224ee4" providerId="LiveId" clId="{619EBC5E-5E47-4C02-8127-DB8CAADA496A}" dt="2022-06-01T05:37:07.972" v="37" actId="1076"/>
          <ac:spMkLst>
            <pc:docMk/>
            <pc:sldMk cId="554492760" sldId="300"/>
            <ac:spMk id="7" creationId="{0ACD087F-439A-6018-17DE-4985A6C47142}"/>
          </ac:spMkLst>
        </pc:spChg>
      </pc:sldChg>
      <pc:sldChg chg="modSp mod">
        <pc:chgData name="Sri Harsha" userId="bc5086f515224ee4" providerId="LiveId" clId="{619EBC5E-5E47-4C02-8127-DB8CAADA496A}" dt="2022-06-01T05:39:47.018" v="58" actId="1076"/>
        <pc:sldMkLst>
          <pc:docMk/>
          <pc:sldMk cId="380367308" sldId="303"/>
        </pc:sldMkLst>
        <pc:picChg chg="mod">
          <ac:chgData name="Sri Harsha" userId="bc5086f515224ee4" providerId="LiveId" clId="{619EBC5E-5E47-4C02-8127-DB8CAADA496A}" dt="2022-06-01T05:39:47.018" v="58" actId="1076"/>
          <ac:picMkLst>
            <pc:docMk/>
            <pc:sldMk cId="380367308" sldId="303"/>
            <ac:picMk id="3" creationId="{3423A6A7-B15F-7307-A978-A48132AE0240}"/>
          </ac:picMkLst>
        </pc:picChg>
      </pc:sldChg>
      <pc:sldChg chg="modSp mod">
        <pc:chgData name="Sri Harsha" userId="bc5086f515224ee4" providerId="LiveId" clId="{619EBC5E-5E47-4C02-8127-DB8CAADA496A}" dt="2022-06-01T05:38:06.446" v="43" actId="14100"/>
        <pc:sldMkLst>
          <pc:docMk/>
          <pc:sldMk cId="1946515908" sldId="306"/>
        </pc:sldMkLst>
        <pc:picChg chg="mod">
          <ac:chgData name="Sri Harsha" userId="bc5086f515224ee4" providerId="LiveId" clId="{619EBC5E-5E47-4C02-8127-DB8CAADA496A}" dt="2022-06-01T05:38:06.446" v="43" actId="14100"/>
          <ac:picMkLst>
            <pc:docMk/>
            <pc:sldMk cId="1946515908" sldId="306"/>
            <ac:picMk id="3" creationId="{118E291D-E877-F054-2F7F-E1F020CD890D}"/>
          </ac:picMkLst>
        </pc:picChg>
      </pc:sldChg>
      <pc:sldChg chg="modSp mod">
        <pc:chgData name="Sri Harsha" userId="bc5086f515224ee4" providerId="LiveId" clId="{619EBC5E-5E47-4C02-8127-DB8CAADA496A}" dt="2022-06-01T05:40:25.621" v="62" actId="14100"/>
        <pc:sldMkLst>
          <pc:docMk/>
          <pc:sldMk cId="3782216969" sldId="307"/>
        </pc:sldMkLst>
        <pc:spChg chg="mod">
          <ac:chgData name="Sri Harsha" userId="bc5086f515224ee4" providerId="LiveId" clId="{619EBC5E-5E47-4C02-8127-DB8CAADA496A}" dt="2022-06-01T05:37:15.494" v="38" actId="1076"/>
          <ac:spMkLst>
            <pc:docMk/>
            <pc:sldMk cId="3782216969" sldId="307"/>
            <ac:spMk id="6" creationId="{73E93FBD-A425-2F38-695D-5C367B1C6EFF}"/>
          </ac:spMkLst>
        </pc:spChg>
        <pc:picChg chg="mod">
          <ac:chgData name="Sri Harsha" userId="bc5086f515224ee4" providerId="LiveId" clId="{619EBC5E-5E47-4C02-8127-DB8CAADA496A}" dt="2022-06-01T05:40:25.621" v="62" actId="14100"/>
          <ac:picMkLst>
            <pc:docMk/>
            <pc:sldMk cId="3782216969" sldId="307"/>
            <ac:picMk id="3" creationId="{09EA8EE3-E66E-9104-2A19-3C79FCBB1E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4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98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85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63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5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4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2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8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4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5D5E-7CFF-4533-8FFF-A6BE6B2B3385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378FC8-540C-4931-98F8-21185E519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BD54-B1B7-AA10-6546-1270AF40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134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ONLINE PLANT NURSERY APPLICATION</a:t>
            </a:r>
            <a:endParaRPr lang="en-IN" sz="360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1026" name="Picture 2" descr="About Us – Plant Nursery Online">
            <a:extLst>
              <a:ext uri="{FF2B5EF4-FFF2-40B4-BE49-F238E27FC236}">
                <a16:creationId xmlns:a16="http://schemas.microsoft.com/office/drawing/2014/main" id="{0F44B0BB-DC84-BB6E-23D1-2D6F638E0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4" t="13080" r="-2209" b="10545"/>
          <a:stretch/>
        </p:blipFill>
        <p:spPr bwMode="auto">
          <a:xfrm>
            <a:off x="2081494" y="1047782"/>
            <a:ext cx="7122458" cy="27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8D33E-CA68-2371-4A23-57823965BB72}"/>
              </a:ext>
            </a:extLst>
          </p:cNvPr>
          <p:cNvSpPr txBox="1"/>
          <p:nvPr/>
        </p:nvSpPr>
        <p:spPr>
          <a:xfrm>
            <a:off x="558054" y="4411724"/>
            <a:ext cx="553794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  (Group-5): 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1) Amajala Sri Ram Pavan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2) Jittiga Sri Harsha 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3) Kakileti Mukunda Naga Saipriya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4) Mandala Mrudula </a:t>
            </a:r>
          </a:p>
          <a:p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12647-5783-55E0-32E8-770385EF1FFE}"/>
              </a:ext>
            </a:extLst>
          </p:cNvPr>
          <p:cNvSpPr txBox="1"/>
          <p:nvPr/>
        </p:nvSpPr>
        <p:spPr>
          <a:xfrm>
            <a:off x="8375277" y="4592488"/>
            <a:ext cx="2733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BATCH:</a:t>
            </a:r>
          </a:p>
          <a:p>
            <a:pPr>
              <a:lnSpc>
                <a:spcPct val="150000"/>
              </a:lnSpc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CAMP JR-30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0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A19F5-CE84-B87E-C3A0-E2014297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493"/>
            <a:ext cx="12192000" cy="5578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862FE-4A3C-B096-2624-F64AF615526A}"/>
              </a:ext>
            </a:extLst>
          </p:cNvPr>
          <p:cNvSpPr txBox="1"/>
          <p:nvPr/>
        </p:nvSpPr>
        <p:spPr>
          <a:xfrm>
            <a:off x="201901" y="773991"/>
            <a:ext cx="8812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tx2"/>
                </a:solidFill>
              </a:rPr>
              <a:t>Home Page: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CA926-CA24-842D-B2FE-E1C24F931FED}"/>
              </a:ext>
            </a:extLst>
          </p:cNvPr>
          <p:cNvSpPr txBox="1"/>
          <p:nvPr/>
        </p:nvSpPr>
        <p:spPr>
          <a:xfrm>
            <a:off x="2779059" y="2418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>
                <a:solidFill>
                  <a:schemeClr val="accent1"/>
                </a:solidFill>
                <a:latin typeface="Algerian" panose="04020705040A02060702" pitchFamily="82" charset="0"/>
              </a:rPr>
              <a:t>MODELS OF WEB PAGES</a:t>
            </a:r>
            <a:endParaRPr lang="en-IN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617C8-1F63-EA47-394E-E0087BB5A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2" t="13315" r="26521" b="5485"/>
          <a:stretch/>
        </p:blipFill>
        <p:spPr>
          <a:xfrm>
            <a:off x="2769704" y="1033669"/>
            <a:ext cx="6029740" cy="5565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93FBD-A425-2F38-695D-5C367B1C6EFF}"/>
              </a:ext>
            </a:extLst>
          </p:cNvPr>
          <p:cNvSpPr txBox="1"/>
          <p:nvPr/>
        </p:nvSpPr>
        <p:spPr>
          <a:xfrm>
            <a:off x="318442" y="254037"/>
            <a:ext cx="8812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cs typeface="Times New Roman" panose="02020603050405020304" pitchFamily="18" charset="0"/>
              </a:rPr>
              <a:t>Customer service: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8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E291D-E877-F054-2F7F-E1F020CD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r="12717" b="64476"/>
          <a:stretch/>
        </p:blipFill>
        <p:spPr>
          <a:xfrm>
            <a:off x="470452" y="504825"/>
            <a:ext cx="8921198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75831E-2BAD-7E66-26F5-28291141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6" t="14668" r="30217" b="27912"/>
          <a:stretch/>
        </p:blipFill>
        <p:spPr>
          <a:xfrm>
            <a:off x="3286538" y="1461052"/>
            <a:ext cx="4505739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2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E3001-8428-B4EB-4990-BD9A2286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379"/>
            <a:ext cx="12192000" cy="6006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71F0D6-D05C-31DE-64CA-6114AA82885A}"/>
              </a:ext>
            </a:extLst>
          </p:cNvPr>
          <p:cNvSpPr txBox="1"/>
          <p:nvPr/>
        </p:nvSpPr>
        <p:spPr>
          <a:xfrm>
            <a:off x="375081" y="219268"/>
            <a:ext cx="9834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cs typeface="Times New Roman" panose="02020603050405020304" pitchFamily="18" charset="0"/>
              </a:rPr>
              <a:t>Registration Form: 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6C470-58D5-6065-7DA4-2EFF2878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3A6A7-B15F-7307-A978-A48132AE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E201A-A655-C925-AACB-5C4A727C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99923-44CC-8E99-DB54-F738087EB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6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3A6A7-B15F-7307-A978-A48132AE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B42C6-B827-9C47-D5D1-E2DBED13BDD9}"/>
              </a:ext>
            </a:extLst>
          </p:cNvPr>
          <p:cNvSpPr txBox="1"/>
          <p:nvPr/>
        </p:nvSpPr>
        <p:spPr>
          <a:xfrm>
            <a:off x="4110819" y="178422"/>
            <a:ext cx="3643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Algerian" panose="04020705040A02060702" pitchFamily="82" charset="0"/>
              </a:rPr>
              <a:t>CONTENTS</a:t>
            </a:r>
            <a:endParaRPr lang="en-IN" sz="3600" b="1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56CB3-B5FB-11D6-517F-2CA7EBED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759" y="1488142"/>
            <a:ext cx="9909981" cy="4007224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Technologies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Modules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 Project Structure in Visual Studio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Code Structure in Visual Studio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Models of Web pages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Benifits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6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FFDC9-51F4-A855-1764-D755F0DF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2192000" cy="5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73F8B-E49C-100F-F152-594A07C2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03946"/>
            <a:ext cx="9410700" cy="6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4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D1DFB-89AE-3374-F33D-2D0053F58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20781"/>
            <a:ext cx="9629775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9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3A841-1217-841D-74E9-61F94851D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4" t="703" r="37936" b="29635"/>
          <a:stretch/>
        </p:blipFill>
        <p:spPr>
          <a:xfrm>
            <a:off x="1308363" y="922000"/>
            <a:ext cx="8264262" cy="50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B5B-85D3-DA72-158D-2B8F569E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53" y="439271"/>
            <a:ext cx="7014382" cy="681318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BENIFITS</a:t>
            </a:r>
            <a:endParaRPr lang="en-IN" sz="3600" b="1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97FF4-387B-F32C-6740-D4DC297A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609600"/>
            <a:ext cx="9085791" cy="482216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buy anytime, anywhere, any place.</a:t>
            </a:r>
            <a:endParaRPr lang="en-US" sz="2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enables them to browse before they shop, and to research the product so they have more confidence in what they are buying.</a:t>
            </a:r>
            <a:endParaRPr lang="en-US" sz="2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though online shopping sites are having affordable rates, the offers and discounts will further reduce the cost of the indoor plants.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56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1814-2DBA-9E68-E7C5-CF56B6EE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96" y="510987"/>
            <a:ext cx="4513230" cy="537882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CONCLUSION</a:t>
            </a:r>
            <a:endParaRPr lang="en-IN" sz="3600" b="1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C398-D1AE-03FA-5FBC-4FD367ED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01695"/>
            <a:ext cx="9076266" cy="44546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nursery is a place where plants are spread and grown to usable size.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online plant nursery application some retail and wholesale    nurseries can be sold by means of E-business.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guarantee to keep the records are safe and privacy which is stored in the database.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unstructured data into structured data and sorted format.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6816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 Ways to Say Thank You to the Earth – HarperCollins">
            <a:extLst>
              <a:ext uri="{FF2B5EF4-FFF2-40B4-BE49-F238E27FC236}">
                <a16:creationId xmlns:a16="http://schemas.microsoft.com/office/drawing/2014/main" id="{B73D031E-D813-E762-5A21-523DF2AB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F8C80-E593-C3C7-84DA-BB7FAD24C526}"/>
              </a:ext>
            </a:extLst>
          </p:cNvPr>
          <p:cNvSpPr txBox="1"/>
          <p:nvPr/>
        </p:nvSpPr>
        <p:spPr>
          <a:xfrm>
            <a:off x="3278841" y="173921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Algerian" panose="04020705040A02060702" pitchFamily="82" charset="0"/>
              </a:rPr>
              <a:t>PROBLEM STATEMENT</a:t>
            </a:r>
            <a:endParaRPr lang="en-IN" sz="3600" b="1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3A3FE-6628-D1F1-B7E2-4AC59402B7F5}"/>
              </a:ext>
            </a:extLst>
          </p:cNvPr>
          <p:cNvSpPr txBox="1"/>
          <p:nvPr/>
        </p:nvSpPr>
        <p:spPr>
          <a:xfrm>
            <a:off x="541243" y="1070027"/>
            <a:ext cx="11575677" cy="4093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To Create an Application for Online Plant Nursery Application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Customer should be able to view the list of Plants , Seeds , Planters.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Customer should be able to buy order desired plants, seeds, planters.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Admin should be able to perform below operations: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Plants Management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Seeds Management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Planters Management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cs typeface="Times New Roman" panose="02020603050405020304" pitchFamily="18" charset="0"/>
              </a:rPr>
              <a:t>Customer Management</a:t>
            </a:r>
          </a:p>
        </p:txBody>
      </p:sp>
    </p:spTree>
    <p:extLst>
      <p:ext uri="{BB962C8B-B14F-4D97-AF65-F5344CB8AC3E}">
        <p14:creationId xmlns:p14="http://schemas.microsoft.com/office/powerpoint/2010/main" val="21297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70A53-C530-8DCD-B4A4-224B48ADE57E}"/>
              </a:ext>
            </a:extLst>
          </p:cNvPr>
          <p:cNvSpPr txBox="1"/>
          <p:nvPr/>
        </p:nvSpPr>
        <p:spPr>
          <a:xfrm>
            <a:off x="4061013" y="1784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Algerian" panose="04020705040A02060702" pitchFamily="82" charset="0"/>
              </a:rPr>
              <a:t>TOOLS/Technologies</a:t>
            </a:r>
            <a:endParaRPr lang="en-IN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04E2-8EAA-47E1-7A27-B80F1F650582}"/>
              </a:ext>
            </a:extLst>
          </p:cNvPr>
          <p:cNvSpPr txBox="1"/>
          <p:nvPr/>
        </p:nvSpPr>
        <p:spPr>
          <a:xfrm>
            <a:off x="663388" y="1457420"/>
            <a:ext cx="6096000" cy="277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HTML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React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/>
              <a:t>Java 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64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7AB34-1836-E62C-D78F-6A2B90E2B75E}"/>
              </a:ext>
            </a:extLst>
          </p:cNvPr>
          <p:cNvSpPr txBox="1"/>
          <p:nvPr/>
        </p:nvSpPr>
        <p:spPr>
          <a:xfrm>
            <a:off x="2716307" y="983026"/>
            <a:ext cx="7075394" cy="2569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HTML stands for </a:t>
            </a:r>
            <a:r>
              <a:rPr lang="en-US" sz="2200" b="1" i="0" dirty="0">
                <a:effectLst/>
              </a:rPr>
              <a:t>Hyper Text Markup Language</a:t>
            </a:r>
            <a:r>
              <a:rPr lang="en-US" sz="2200" b="0" i="0" dirty="0">
                <a:effectLst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HTML is the standard markup language for creating Web pages.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b="0" i="0" dirty="0">
                <a:effectLst/>
              </a:rPr>
              <a:t>TML describes the structure of a Web page.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Current version is HTML 5.</a:t>
            </a:r>
            <a:endParaRPr lang="en-IN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6663-8AAF-3578-9D44-CF2CE6AC19AC}"/>
              </a:ext>
            </a:extLst>
          </p:cNvPr>
          <p:cNvSpPr txBox="1"/>
          <p:nvPr/>
        </p:nvSpPr>
        <p:spPr>
          <a:xfrm>
            <a:off x="485775" y="3991510"/>
            <a:ext cx="8613402" cy="2570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CSS stands for Cascading Style Sheets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CSS describes how HTML elements are to be displayed on screen, paper, or in other media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It can control the layout of multiple web pages all at once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External stylesheets are stored in CSS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DFD3-FF1F-D840-D6FD-4849143F7551}"/>
              </a:ext>
            </a:extLst>
          </p:cNvPr>
          <p:cNvSpPr txBox="1"/>
          <p:nvPr/>
        </p:nvSpPr>
        <p:spPr>
          <a:xfrm>
            <a:off x="367553" y="4191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</a:rPr>
              <a:t>HTML:</a:t>
            </a:r>
            <a:endParaRPr lang="en-IN" sz="2400" b="1" i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839BE-DFCD-5A32-330F-51D2A7AAC446}"/>
              </a:ext>
            </a:extLst>
          </p:cNvPr>
          <p:cNvSpPr txBox="1"/>
          <p:nvPr/>
        </p:nvSpPr>
        <p:spPr>
          <a:xfrm>
            <a:off x="367553" y="35298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</a:rPr>
              <a:t>CSS:</a:t>
            </a:r>
            <a:endParaRPr lang="en-IN" sz="2400" b="1" i="1">
              <a:solidFill>
                <a:schemeClr val="tx2"/>
              </a:solidFill>
            </a:endParaRPr>
          </a:p>
        </p:txBody>
      </p:sp>
      <p:pic>
        <p:nvPicPr>
          <p:cNvPr id="1030" name="Picture 6" descr="What is CSS?">
            <a:extLst>
              <a:ext uri="{FF2B5EF4-FFF2-40B4-BE49-F238E27FC236}">
                <a16:creationId xmlns:a16="http://schemas.microsoft.com/office/drawing/2014/main" id="{5DC8A981-2A8C-30F7-63FA-50A41647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r="5575"/>
          <a:stretch/>
        </p:blipFill>
        <p:spPr bwMode="auto">
          <a:xfrm>
            <a:off x="9430871" y="4169420"/>
            <a:ext cx="2474258" cy="22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 To Html &amp; Css - Html Css Icon PNG Image | Transparent PNG Free  Download on SeekPNG">
            <a:extLst>
              <a:ext uri="{FF2B5EF4-FFF2-40B4-BE49-F238E27FC236}">
                <a16:creationId xmlns:a16="http://schemas.microsoft.com/office/drawing/2014/main" id="{8D723E74-9EC1-E8A2-E121-69E55E337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8"/>
          <a:stretch/>
        </p:blipFill>
        <p:spPr bwMode="auto">
          <a:xfrm>
            <a:off x="367553" y="1176102"/>
            <a:ext cx="1891552" cy="186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1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0F866-FCDD-0016-7B32-8C2E877BD54B}"/>
              </a:ext>
            </a:extLst>
          </p:cNvPr>
          <p:cNvSpPr txBox="1"/>
          <p:nvPr/>
        </p:nvSpPr>
        <p:spPr>
          <a:xfrm>
            <a:off x="475129" y="2431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>
                <a:solidFill>
                  <a:schemeClr val="tx2"/>
                </a:solidFill>
              </a:rPr>
              <a:t>React:</a:t>
            </a:r>
            <a:endParaRPr lang="en-IN" sz="2400" b="1" i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AC8A8-96DA-916F-ABBF-40E2C4D263B4}"/>
              </a:ext>
            </a:extLst>
          </p:cNvPr>
          <p:cNvSpPr txBox="1"/>
          <p:nvPr/>
        </p:nvSpPr>
        <p:spPr>
          <a:xfrm>
            <a:off x="349623" y="32800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i="1" dirty="0">
              <a:solidFill>
                <a:schemeClr val="tx2"/>
              </a:solidFill>
            </a:endParaRPr>
          </a:p>
          <a:p>
            <a:endParaRPr lang="en-US" sz="2400" b="1" i="1" dirty="0">
              <a:solidFill>
                <a:schemeClr val="tx2"/>
              </a:solidFill>
            </a:endParaRPr>
          </a:p>
          <a:p>
            <a:r>
              <a:rPr lang="en-US" sz="2400" b="1" i="1" dirty="0">
                <a:solidFill>
                  <a:schemeClr val="tx2"/>
                </a:solidFill>
              </a:rPr>
              <a:t>Java Script(JS):</a:t>
            </a:r>
            <a:endParaRPr lang="en-IN" sz="2400" b="1" i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ML">
            <a:extLst>
              <a:ext uri="{FF2B5EF4-FFF2-40B4-BE49-F238E27FC236}">
                <a16:creationId xmlns:a16="http://schemas.microsoft.com/office/drawing/2014/main" id="{1F234915-A450-66A6-3FF0-CCACCB09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65" y="4379760"/>
            <a:ext cx="2743200" cy="236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815A1E-B1C8-1728-D133-34FA110E90D3}"/>
              </a:ext>
            </a:extLst>
          </p:cNvPr>
          <p:cNvSpPr txBox="1"/>
          <p:nvPr/>
        </p:nvSpPr>
        <p:spPr>
          <a:xfrm>
            <a:off x="258856" y="4556111"/>
            <a:ext cx="8193742" cy="155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JavaScript is the </a:t>
            </a:r>
            <a:r>
              <a:rPr lang="en-US" sz="2200" b="1" i="0" dirty="0">
                <a:effectLst/>
              </a:rPr>
              <a:t>Programming Language</a:t>
            </a:r>
            <a:r>
              <a:rPr lang="en-US" sz="2200" b="0" i="0" dirty="0">
                <a:effectLst/>
              </a:rPr>
              <a:t> for the Web.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JavaScript can update and change both </a:t>
            </a:r>
            <a:r>
              <a:rPr lang="en-US" sz="2200" b="1" i="0" dirty="0">
                <a:effectLst/>
              </a:rPr>
              <a:t>HTML</a:t>
            </a:r>
            <a:r>
              <a:rPr lang="en-US" sz="2200" b="0" i="0" dirty="0">
                <a:effectLst/>
              </a:rPr>
              <a:t> and </a:t>
            </a:r>
            <a:r>
              <a:rPr lang="en-US" sz="2200" b="1" i="0" dirty="0">
                <a:effectLst/>
              </a:rPr>
              <a:t>CSS.</a:t>
            </a:r>
            <a:endParaRPr lang="en-US" sz="2200" b="0" i="0" dirty="0"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JavaScript can </a:t>
            </a:r>
            <a:r>
              <a:rPr lang="en-US" sz="2200" b="1" i="0" dirty="0">
                <a:effectLst/>
              </a:rPr>
              <a:t>calculate</a:t>
            </a:r>
            <a:r>
              <a:rPr lang="en-US" sz="2200" b="0" i="0" dirty="0">
                <a:effectLst/>
              </a:rPr>
              <a:t>, </a:t>
            </a:r>
            <a:r>
              <a:rPr lang="en-US" sz="2200" b="1" i="0" dirty="0">
                <a:effectLst/>
              </a:rPr>
              <a:t>manipulate</a:t>
            </a:r>
            <a:r>
              <a:rPr lang="en-US" sz="2200" b="0" i="0" dirty="0">
                <a:effectLst/>
              </a:rPr>
              <a:t> and </a:t>
            </a:r>
            <a:r>
              <a:rPr lang="en-US" sz="2200" b="1" i="0" dirty="0">
                <a:effectLst/>
              </a:rPr>
              <a:t>validate</a:t>
            </a:r>
            <a:r>
              <a:rPr lang="en-US" sz="2200" b="0" i="0" dirty="0">
                <a:effectLst/>
              </a:rPr>
              <a:t> 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6CD4B-79FE-D00B-8E99-FD27932B39BE}"/>
              </a:ext>
            </a:extLst>
          </p:cNvPr>
          <p:cNvSpPr txBox="1"/>
          <p:nvPr/>
        </p:nvSpPr>
        <p:spPr>
          <a:xfrm>
            <a:off x="2931458" y="735903"/>
            <a:ext cx="6650692" cy="307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React allows developers to create large web applications that can change data, without reloading the page.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</a:rPr>
              <a:t>The main purpose of React is to be fast, scalable, and simple. It works only on user interfaces in the application</a:t>
            </a:r>
            <a:endParaRPr lang="en-IN" sz="2200" dirty="0"/>
          </a:p>
        </p:txBody>
      </p:sp>
      <p:pic>
        <p:nvPicPr>
          <p:cNvPr id="2056" name="Picture 8" descr="Image result for react logo">
            <a:extLst>
              <a:ext uri="{FF2B5EF4-FFF2-40B4-BE49-F238E27FC236}">
                <a16:creationId xmlns:a16="http://schemas.microsoft.com/office/drawing/2014/main" id="{22BCD930-1C1E-38F9-D72A-925836E8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9" y="923519"/>
            <a:ext cx="2043953" cy="18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2DB9E-FF91-F179-A8AB-796C99844F34}"/>
              </a:ext>
            </a:extLst>
          </p:cNvPr>
          <p:cNvSpPr txBox="1"/>
          <p:nvPr/>
        </p:nvSpPr>
        <p:spPr>
          <a:xfrm>
            <a:off x="4352879" y="209924"/>
            <a:ext cx="610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Algerian" panose="04020705040A02060702" pitchFamily="82" charset="0"/>
              </a:rPr>
              <a:t>MODULES</a:t>
            </a:r>
            <a:endParaRPr lang="en-IN" sz="3600" b="1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1329E5-C6BD-AD3D-8AF8-ACE732E56B65}"/>
              </a:ext>
            </a:extLst>
          </p:cNvPr>
          <p:cNvSpPr txBox="1">
            <a:spLocks/>
          </p:cNvSpPr>
          <p:nvPr/>
        </p:nvSpPr>
        <p:spPr>
          <a:xfrm>
            <a:off x="604434" y="0"/>
            <a:ext cx="10749367" cy="12088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/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18E15DFC-1595-727D-22B3-7D7FCD5F5BF6}"/>
              </a:ext>
            </a:extLst>
          </p:cNvPr>
          <p:cNvSpPr/>
          <p:nvPr/>
        </p:nvSpPr>
        <p:spPr>
          <a:xfrm>
            <a:off x="810620" y="122589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 Module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4751749-D776-03E2-A4E1-76A829762279}"/>
              </a:ext>
            </a:extLst>
          </p:cNvPr>
          <p:cNvSpPr/>
          <p:nvPr/>
        </p:nvSpPr>
        <p:spPr>
          <a:xfrm>
            <a:off x="4352879" y="121765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Customer Module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74C52D9E-2644-85DB-E179-505148BDAF5D}"/>
              </a:ext>
            </a:extLst>
          </p:cNvPr>
          <p:cNvSpPr/>
          <p:nvPr/>
        </p:nvSpPr>
        <p:spPr>
          <a:xfrm>
            <a:off x="7895138" y="122589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Plants Management Module</a:t>
            </a: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41BE7FF6-5BCE-5390-CD47-333E80800084}"/>
              </a:ext>
            </a:extLst>
          </p:cNvPr>
          <p:cNvSpPr/>
          <p:nvPr/>
        </p:nvSpPr>
        <p:spPr>
          <a:xfrm>
            <a:off x="810619" y="401568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Seeds Management Module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17D28DD1-55CB-1B58-808E-5814324E5205}"/>
              </a:ext>
            </a:extLst>
          </p:cNvPr>
          <p:cNvSpPr/>
          <p:nvPr/>
        </p:nvSpPr>
        <p:spPr>
          <a:xfrm>
            <a:off x="4414944" y="3919070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Planters</a:t>
            </a:r>
          </a:p>
          <a:p>
            <a:pPr algn="ctr"/>
            <a:r>
              <a:rPr lang="pt-PT" dirty="0"/>
              <a:t>Management Module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C624A355-9683-D7D5-71A9-5357D1A7F896}"/>
              </a:ext>
            </a:extLst>
          </p:cNvPr>
          <p:cNvSpPr/>
          <p:nvPr/>
        </p:nvSpPr>
        <p:spPr>
          <a:xfrm>
            <a:off x="7895138" y="3919070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OrderBooking Management module</a:t>
            </a:r>
          </a:p>
        </p:txBody>
      </p:sp>
    </p:spTree>
    <p:extLst>
      <p:ext uri="{BB962C8B-B14F-4D97-AF65-F5344CB8AC3E}">
        <p14:creationId xmlns:p14="http://schemas.microsoft.com/office/powerpoint/2010/main" val="425678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0D158-2FFE-61A6-7E14-F995385F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77" y="1173766"/>
            <a:ext cx="5042170" cy="4910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D087F-439A-6018-17DE-4985A6C47142}"/>
              </a:ext>
            </a:extLst>
          </p:cNvPr>
          <p:cNvSpPr txBox="1"/>
          <p:nvPr/>
        </p:nvSpPr>
        <p:spPr>
          <a:xfrm>
            <a:off x="1124809" y="236693"/>
            <a:ext cx="8812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Project Structure in Visual Studio </a:t>
            </a:r>
            <a:endParaRPr lang="en-IN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9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E93FBD-A425-2F38-695D-5C367B1C6EFF}"/>
              </a:ext>
            </a:extLst>
          </p:cNvPr>
          <p:cNvSpPr txBox="1"/>
          <p:nvPr/>
        </p:nvSpPr>
        <p:spPr>
          <a:xfrm>
            <a:off x="1809212" y="233333"/>
            <a:ext cx="8812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code Structure in Visual Studio </a:t>
            </a:r>
            <a:endParaRPr lang="en-IN" sz="36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A8EE3-E66E-9104-2A19-3C79FCBB1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7"/>
          <a:stretch/>
        </p:blipFill>
        <p:spPr>
          <a:xfrm>
            <a:off x="674704" y="1047566"/>
            <a:ext cx="11021996" cy="56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447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ONLINE PLANT NURSERY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BENIFITS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kakileti</dc:creator>
  <cp:lastModifiedBy>Sri Harsha</cp:lastModifiedBy>
  <cp:revision>9</cp:revision>
  <dcterms:created xsi:type="dcterms:W3CDTF">2022-05-31T16:08:28Z</dcterms:created>
  <dcterms:modified xsi:type="dcterms:W3CDTF">2022-06-01T05:42:04Z</dcterms:modified>
</cp:coreProperties>
</file>