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7" r:id="rId9"/>
    <p:sldId id="278" r:id="rId10"/>
    <p:sldId id="27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</a:t>
            </a:r>
            <a:r>
              <a:rPr lang="en-US" sz="2000" dirty="0" smtClean="0"/>
              <a:t>Details: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Faculty Coordinator: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a list of all the sources and references used in the project. 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the title of the project, the team members' names, and a brief overview of the project's purpose and goals.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clearly state the problem that the project aims to solve, including any relevant background information and research.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brief overview of the technologies and methods used.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include Key features needed to solve the problem.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followed by many slides include the relevant screenshots of the running project and their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corresponding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code snippets.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should frame the complete picture of your solution.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highlight any specific feature which is distinct and innovative in your project.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slide should summarize the key points of the project and the team's main takeaways from the experience. 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213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Bubble Sort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DELL</cp:lastModifiedBy>
  <cp:revision>33</cp:revision>
  <dcterms:created xsi:type="dcterms:W3CDTF">2022-12-12T14:14:34Z</dcterms:created>
  <dcterms:modified xsi:type="dcterms:W3CDTF">2023-04-18T04:16:15Z</dcterms:modified>
</cp:coreProperties>
</file>