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4C2A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4C2A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4C2A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9307" y="2922549"/>
            <a:ext cx="11102085" cy="257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rgbClr val="4C2A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2054" y="3013430"/>
            <a:ext cx="15696590" cy="5748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91573"/>
            <a:ext cx="4026903" cy="27954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046912" y="7026612"/>
            <a:ext cx="3241675" cy="3261360"/>
            <a:chOff x="15046912" y="7026612"/>
            <a:chExt cx="3241675" cy="3261360"/>
          </a:xfrm>
        </p:grpSpPr>
        <p:sp>
          <p:nvSpPr>
            <p:cNvPr id="4" name="object 4"/>
            <p:cNvSpPr/>
            <p:nvPr/>
          </p:nvSpPr>
          <p:spPr>
            <a:xfrm>
              <a:off x="15046912" y="7026612"/>
              <a:ext cx="3241675" cy="3260725"/>
            </a:xfrm>
            <a:custGeom>
              <a:avLst/>
              <a:gdLst/>
              <a:ahLst/>
              <a:cxnLst/>
              <a:rect l="l" t="t" r="r" b="b"/>
              <a:pathLst>
                <a:path w="3241675" h="3260725">
                  <a:moveTo>
                    <a:pt x="394771" y="2814498"/>
                  </a:moveTo>
                  <a:lnTo>
                    <a:pt x="370379" y="2815028"/>
                  </a:lnTo>
                  <a:lnTo>
                    <a:pt x="366823" y="2817185"/>
                  </a:lnTo>
                  <a:lnTo>
                    <a:pt x="363267" y="2818624"/>
                  </a:lnTo>
                  <a:lnTo>
                    <a:pt x="330200" y="2852286"/>
                  </a:lnTo>
                  <a:lnTo>
                    <a:pt x="301291" y="2892785"/>
                  </a:lnTo>
                  <a:lnTo>
                    <a:pt x="288383" y="2912821"/>
                  </a:lnTo>
                  <a:lnTo>
                    <a:pt x="275748" y="2931035"/>
                  </a:lnTo>
                  <a:lnTo>
                    <a:pt x="263661" y="2946144"/>
                  </a:lnTo>
                  <a:lnTo>
                    <a:pt x="252396" y="2956865"/>
                  </a:lnTo>
                  <a:lnTo>
                    <a:pt x="249475" y="2959023"/>
                  </a:lnTo>
                  <a:lnTo>
                    <a:pt x="246554" y="2960467"/>
                  </a:lnTo>
                  <a:lnTo>
                    <a:pt x="244395" y="2961906"/>
                  </a:lnTo>
                  <a:lnTo>
                    <a:pt x="190420" y="3054785"/>
                  </a:lnTo>
                  <a:lnTo>
                    <a:pt x="159654" y="3061961"/>
                  </a:lnTo>
                  <a:lnTo>
                    <a:pt x="98123" y="3078477"/>
                  </a:lnTo>
                  <a:lnTo>
                    <a:pt x="58949" y="3089028"/>
                  </a:lnTo>
                  <a:lnTo>
                    <a:pt x="24100" y="3112855"/>
                  </a:lnTo>
                  <a:lnTo>
                    <a:pt x="3222" y="3155581"/>
                  </a:lnTo>
                  <a:lnTo>
                    <a:pt x="0" y="3193764"/>
                  </a:lnTo>
                  <a:lnTo>
                    <a:pt x="4016" y="3229922"/>
                  </a:lnTo>
                  <a:lnTo>
                    <a:pt x="13779" y="3260385"/>
                  </a:lnTo>
                  <a:lnTo>
                    <a:pt x="3241111" y="3260385"/>
                  </a:lnTo>
                  <a:lnTo>
                    <a:pt x="3241111" y="2893505"/>
                  </a:lnTo>
                  <a:lnTo>
                    <a:pt x="757094" y="2893505"/>
                  </a:lnTo>
                  <a:lnTo>
                    <a:pt x="477694" y="2841667"/>
                  </a:lnTo>
                  <a:lnTo>
                    <a:pt x="465655" y="2839709"/>
                  </a:lnTo>
                  <a:lnTo>
                    <a:pt x="463685" y="2839504"/>
                  </a:lnTo>
                  <a:lnTo>
                    <a:pt x="427275" y="2839504"/>
                  </a:lnTo>
                  <a:lnTo>
                    <a:pt x="405741" y="2838820"/>
                  </a:lnTo>
                  <a:lnTo>
                    <a:pt x="400732" y="2826457"/>
                  </a:lnTo>
                  <a:lnTo>
                    <a:pt x="394771" y="2814498"/>
                  </a:lnTo>
                  <a:close/>
                </a:path>
                <a:path w="3241675" h="3260725">
                  <a:moveTo>
                    <a:pt x="3241111" y="0"/>
                  </a:moveTo>
                  <a:lnTo>
                    <a:pt x="1998392" y="967529"/>
                  </a:lnTo>
                  <a:lnTo>
                    <a:pt x="2000857" y="1043381"/>
                  </a:lnTo>
                  <a:lnTo>
                    <a:pt x="1999334" y="1115315"/>
                  </a:lnTo>
                  <a:lnTo>
                    <a:pt x="1994621" y="1182523"/>
                  </a:lnTo>
                  <a:lnTo>
                    <a:pt x="1987517" y="1244198"/>
                  </a:lnTo>
                  <a:lnTo>
                    <a:pt x="1978818" y="1299531"/>
                  </a:lnTo>
                  <a:lnTo>
                    <a:pt x="1969323" y="1347715"/>
                  </a:lnTo>
                  <a:lnTo>
                    <a:pt x="1959830" y="1387941"/>
                  </a:lnTo>
                  <a:lnTo>
                    <a:pt x="1944039" y="1441290"/>
                  </a:lnTo>
                  <a:lnTo>
                    <a:pt x="1925054" y="1475803"/>
                  </a:lnTo>
                  <a:lnTo>
                    <a:pt x="1910508" y="1498607"/>
                  </a:lnTo>
                  <a:lnTo>
                    <a:pt x="1897582" y="1521546"/>
                  </a:lnTo>
                  <a:lnTo>
                    <a:pt x="1874543" y="1585167"/>
                  </a:lnTo>
                  <a:lnTo>
                    <a:pt x="1852691" y="1652237"/>
                  </a:lnTo>
                  <a:lnTo>
                    <a:pt x="1831649" y="1719307"/>
                  </a:lnTo>
                  <a:lnTo>
                    <a:pt x="1820465" y="1759514"/>
                  </a:lnTo>
                  <a:lnTo>
                    <a:pt x="1805969" y="1801653"/>
                  </a:lnTo>
                  <a:lnTo>
                    <a:pt x="1781881" y="1839887"/>
                  </a:lnTo>
                  <a:lnTo>
                    <a:pt x="1750519" y="1875249"/>
                  </a:lnTo>
                  <a:lnTo>
                    <a:pt x="1714203" y="1908772"/>
                  </a:lnTo>
                  <a:lnTo>
                    <a:pt x="1635986" y="1974431"/>
                  </a:lnTo>
                  <a:lnTo>
                    <a:pt x="1598723" y="2008632"/>
                  </a:lnTo>
                  <a:lnTo>
                    <a:pt x="1572956" y="2023967"/>
                  </a:lnTo>
                  <a:lnTo>
                    <a:pt x="1522231" y="2054905"/>
                  </a:lnTo>
                  <a:lnTo>
                    <a:pt x="1497250" y="2069835"/>
                  </a:lnTo>
                  <a:lnTo>
                    <a:pt x="1493742" y="2119873"/>
                  </a:lnTo>
                  <a:lnTo>
                    <a:pt x="1469183" y="2169912"/>
                  </a:lnTo>
                  <a:lnTo>
                    <a:pt x="1459718" y="2180025"/>
                  </a:lnTo>
                  <a:lnTo>
                    <a:pt x="1450419" y="2190880"/>
                  </a:lnTo>
                  <a:lnTo>
                    <a:pt x="1442216" y="2202411"/>
                  </a:lnTo>
                  <a:lnTo>
                    <a:pt x="1436036" y="2214550"/>
                  </a:lnTo>
                  <a:lnTo>
                    <a:pt x="1422783" y="2236364"/>
                  </a:lnTo>
                  <a:lnTo>
                    <a:pt x="1403445" y="2254600"/>
                  </a:lnTo>
                  <a:lnTo>
                    <a:pt x="1384369" y="2272972"/>
                  </a:lnTo>
                  <a:lnTo>
                    <a:pt x="1371901" y="2295190"/>
                  </a:lnTo>
                  <a:lnTo>
                    <a:pt x="1371266" y="2298792"/>
                  </a:lnTo>
                  <a:lnTo>
                    <a:pt x="1367583" y="2303113"/>
                  </a:lnTo>
                  <a:lnTo>
                    <a:pt x="1361106" y="2308153"/>
                  </a:lnTo>
                  <a:lnTo>
                    <a:pt x="1322639" y="2331485"/>
                  </a:lnTo>
                  <a:lnTo>
                    <a:pt x="1270635" y="2356572"/>
                  </a:lnTo>
                  <a:lnTo>
                    <a:pt x="1221035" y="2379230"/>
                  </a:lnTo>
                  <a:lnTo>
                    <a:pt x="1189783" y="2395272"/>
                  </a:lnTo>
                  <a:lnTo>
                    <a:pt x="1154477" y="2421188"/>
                  </a:lnTo>
                  <a:lnTo>
                    <a:pt x="1111935" y="2457898"/>
                  </a:lnTo>
                  <a:lnTo>
                    <a:pt x="1077946" y="2494538"/>
                  </a:lnTo>
                  <a:lnTo>
                    <a:pt x="1050546" y="2531039"/>
                  </a:lnTo>
                  <a:lnTo>
                    <a:pt x="1027774" y="2567332"/>
                  </a:lnTo>
                  <a:lnTo>
                    <a:pt x="1007665" y="2603349"/>
                  </a:lnTo>
                  <a:lnTo>
                    <a:pt x="981973" y="2648315"/>
                  </a:lnTo>
                  <a:lnTo>
                    <a:pt x="953008" y="2692538"/>
                  </a:lnTo>
                  <a:lnTo>
                    <a:pt x="916636" y="2736086"/>
                  </a:lnTo>
                  <a:lnTo>
                    <a:pt x="868727" y="2779026"/>
                  </a:lnTo>
                  <a:lnTo>
                    <a:pt x="825257" y="2809806"/>
                  </a:lnTo>
                  <a:lnTo>
                    <a:pt x="808910" y="2820067"/>
                  </a:lnTo>
                  <a:lnTo>
                    <a:pt x="795679" y="2838820"/>
                  </a:lnTo>
                  <a:lnTo>
                    <a:pt x="783002" y="2857055"/>
                  </a:lnTo>
                  <a:lnTo>
                    <a:pt x="770262" y="2875247"/>
                  </a:lnTo>
                  <a:lnTo>
                    <a:pt x="757094" y="2893505"/>
                  </a:lnTo>
                  <a:lnTo>
                    <a:pt x="3241111" y="2893505"/>
                  </a:lnTo>
                  <a:lnTo>
                    <a:pt x="3241111" y="0"/>
                  </a:lnTo>
                  <a:close/>
                </a:path>
                <a:path w="3241675" h="3260725">
                  <a:moveTo>
                    <a:pt x="440529" y="2838223"/>
                  </a:moveTo>
                  <a:lnTo>
                    <a:pt x="427275" y="2839504"/>
                  </a:lnTo>
                  <a:lnTo>
                    <a:pt x="463685" y="2839504"/>
                  </a:lnTo>
                  <a:lnTo>
                    <a:pt x="453294" y="2838426"/>
                  </a:lnTo>
                  <a:lnTo>
                    <a:pt x="440529" y="2838223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08677" y="7080431"/>
              <a:ext cx="3179445" cy="3206750"/>
            </a:xfrm>
            <a:custGeom>
              <a:avLst/>
              <a:gdLst/>
              <a:ahLst/>
              <a:cxnLst/>
              <a:rect l="l" t="t" r="r" b="b"/>
              <a:pathLst>
                <a:path w="3179444" h="3206750">
                  <a:moveTo>
                    <a:pt x="644935" y="3108965"/>
                  </a:moveTo>
                  <a:lnTo>
                    <a:pt x="103509" y="3108965"/>
                  </a:lnTo>
                  <a:lnTo>
                    <a:pt x="6594" y="3184280"/>
                  </a:lnTo>
                  <a:lnTo>
                    <a:pt x="0" y="3206567"/>
                  </a:lnTo>
                  <a:lnTo>
                    <a:pt x="519545" y="3206567"/>
                  </a:lnTo>
                  <a:lnTo>
                    <a:pt x="644935" y="3108965"/>
                  </a:lnTo>
                  <a:close/>
                </a:path>
                <a:path w="3179444" h="3206750">
                  <a:moveTo>
                    <a:pt x="3179346" y="1156092"/>
                  </a:moveTo>
                  <a:lnTo>
                    <a:pt x="545511" y="3206567"/>
                  </a:lnTo>
                  <a:lnTo>
                    <a:pt x="1086760" y="3206567"/>
                  </a:lnTo>
                  <a:lnTo>
                    <a:pt x="3179346" y="1577730"/>
                  </a:lnTo>
                  <a:lnTo>
                    <a:pt x="3179346" y="1156092"/>
                  </a:lnTo>
                  <a:close/>
                </a:path>
                <a:path w="3179444" h="3206750">
                  <a:moveTo>
                    <a:pt x="3179346" y="1597807"/>
                  </a:moveTo>
                  <a:lnTo>
                    <a:pt x="1113185" y="3206567"/>
                  </a:lnTo>
                  <a:lnTo>
                    <a:pt x="1654470" y="3206567"/>
                  </a:lnTo>
                  <a:lnTo>
                    <a:pt x="3179346" y="2019492"/>
                  </a:lnTo>
                  <a:lnTo>
                    <a:pt x="3179346" y="1597807"/>
                  </a:lnTo>
                  <a:close/>
                </a:path>
                <a:path w="3179444" h="3206750">
                  <a:moveTo>
                    <a:pt x="3179346" y="2039291"/>
                  </a:moveTo>
                  <a:lnTo>
                    <a:pt x="1679727" y="3206567"/>
                  </a:lnTo>
                  <a:lnTo>
                    <a:pt x="2221823" y="3206567"/>
                  </a:lnTo>
                  <a:lnTo>
                    <a:pt x="3179346" y="2461248"/>
                  </a:lnTo>
                  <a:lnTo>
                    <a:pt x="3179346" y="2039291"/>
                  </a:lnTo>
                  <a:close/>
                </a:path>
                <a:path w="3179444" h="3206750">
                  <a:moveTo>
                    <a:pt x="3179346" y="2480797"/>
                  </a:moveTo>
                  <a:lnTo>
                    <a:pt x="2246940" y="3206567"/>
                  </a:lnTo>
                  <a:lnTo>
                    <a:pt x="2789033" y="3206567"/>
                  </a:lnTo>
                  <a:lnTo>
                    <a:pt x="3179346" y="2902754"/>
                  </a:lnTo>
                  <a:lnTo>
                    <a:pt x="3179346" y="2480797"/>
                  </a:lnTo>
                  <a:close/>
                </a:path>
                <a:path w="3179444" h="3206750">
                  <a:moveTo>
                    <a:pt x="3179346" y="2922562"/>
                  </a:moveTo>
                  <a:lnTo>
                    <a:pt x="2814532" y="3206567"/>
                  </a:lnTo>
                  <a:lnTo>
                    <a:pt x="3179346" y="3206567"/>
                  </a:lnTo>
                  <a:lnTo>
                    <a:pt x="3179346" y="2922562"/>
                  </a:lnTo>
                  <a:close/>
                </a:path>
                <a:path w="3179444" h="3206750">
                  <a:moveTo>
                    <a:pt x="7583" y="3180936"/>
                  </a:moveTo>
                  <a:lnTo>
                    <a:pt x="6227" y="3184565"/>
                  </a:lnTo>
                  <a:lnTo>
                    <a:pt x="6594" y="3184280"/>
                  </a:lnTo>
                  <a:lnTo>
                    <a:pt x="7583" y="3180936"/>
                  </a:lnTo>
                  <a:close/>
                </a:path>
                <a:path w="3179444" h="3206750">
                  <a:moveTo>
                    <a:pt x="11939" y="3169116"/>
                  </a:moveTo>
                  <a:lnTo>
                    <a:pt x="9200" y="3175473"/>
                  </a:lnTo>
                  <a:lnTo>
                    <a:pt x="7583" y="3180936"/>
                  </a:lnTo>
                  <a:lnTo>
                    <a:pt x="8771" y="3177757"/>
                  </a:lnTo>
                  <a:lnTo>
                    <a:pt x="11148" y="3171153"/>
                  </a:lnTo>
                  <a:lnTo>
                    <a:pt x="11939" y="3169116"/>
                  </a:lnTo>
                  <a:close/>
                </a:path>
                <a:path w="3179444" h="3206750">
                  <a:moveTo>
                    <a:pt x="17096" y="3157148"/>
                  </a:moveTo>
                  <a:lnTo>
                    <a:pt x="13764" y="3164414"/>
                  </a:lnTo>
                  <a:lnTo>
                    <a:pt x="11939" y="3169116"/>
                  </a:lnTo>
                  <a:lnTo>
                    <a:pt x="17096" y="3157148"/>
                  </a:lnTo>
                  <a:close/>
                </a:path>
                <a:path w="3179444" h="3206750">
                  <a:moveTo>
                    <a:pt x="264799" y="2892966"/>
                  </a:moveTo>
                  <a:lnTo>
                    <a:pt x="247311" y="2933027"/>
                  </a:lnTo>
                  <a:lnTo>
                    <a:pt x="245162" y="2941655"/>
                  </a:lnTo>
                  <a:lnTo>
                    <a:pt x="241655" y="2949340"/>
                  </a:lnTo>
                  <a:lnTo>
                    <a:pt x="235970" y="2955608"/>
                  </a:lnTo>
                  <a:lnTo>
                    <a:pt x="234573" y="2957047"/>
                  </a:lnTo>
                  <a:lnTo>
                    <a:pt x="230890" y="2957047"/>
                  </a:lnTo>
                  <a:lnTo>
                    <a:pt x="228731" y="2958485"/>
                  </a:lnTo>
                  <a:lnTo>
                    <a:pt x="199902" y="3085202"/>
                  </a:lnTo>
                  <a:lnTo>
                    <a:pt x="157780" y="3094969"/>
                  </a:lnTo>
                  <a:lnTo>
                    <a:pt x="30103" y="3126963"/>
                  </a:lnTo>
                  <a:lnTo>
                    <a:pt x="17096" y="3157148"/>
                  </a:lnTo>
                  <a:lnTo>
                    <a:pt x="68203" y="3117602"/>
                  </a:lnTo>
                  <a:lnTo>
                    <a:pt x="94153" y="3111427"/>
                  </a:lnTo>
                  <a:lnTo>
                    <a:pt x="103509" y="3108965"/>
                  </a:lnTo>
                  <a:lnTo>
                    <a:pt x="644935" y="3108965"/>
                  </a:lnTo>
                  <a:lnTo>
                    <a:pt x="755934" y="3022566"/>
                  </a:lnTo>
                  <a:lnTo>
                    <a:pt x="215015" y="3022566"/>
                  </a:lnTo>
                  <a:lnTo>
                    <a:pt x="219460" y="3000246"/>
                  </a:lnTo>
                  <a:lnTo>
                    <a:pt x="356081" y="2893685"/>
                  </a:lnTo>
                  <a:lnTo>
                    <a:pt x="269752" y="2893685"/>
                  </a:lnTo>
                  <a:lnTo>
                    <a:pt x="264799" y="2892966"/>
                  </a:lnTo>
                  <a:close/>
                </a:path>
                <a:path w="3179444" h="3206750">
                  <a:moveTo>
                    <a:pt x="493176" y="2799248"/>
                  </a:moveTo>
                  <a:lnTo>
                    <a:pt x="493780" y="2799368"/>
                  </a:lnTo>
                  <a:lnTo>
                    <a:pt x="499495" y="2800806"/>
                  </a:lnTo>
                  <a:lnTo>
                    <a:pt x="215015" y="3022566"/>
                  </a:lnTo>
                  <a:lnTo>
                    <a:pt x="755934" y="3022566"/>
                  </a:lnTo>
                  <a:lnTo>
                    <a:pt x="995503" y="2836089"/>
                  </a:lnTo>
                  <a:lnTo>
                    <a:pt x="693170" y="2836089"/>
                  </a:lnTo>
                  <a:lnTo>
                    <a:pt x="493176" y="2799248"/>
                  </a:lnTo>
                  <a:close/>
                </a:path>
                <a:path w="3179444" h="3206750">
                  <a:moveTo>
                    <a:pt x="389386" y="2781096"/>
                  </a:moveTo>
                  <a:lnTo>
                    <a:pt x="348889" y="2787757"/>
                  </a:lnTo>
                  <a:lnTo>
                    <a:pt x="334649" y="2795047"/>
                  </a:lnTo>
                  <a:lnTo>
                    <a:pt x="331728" y="2797204"/>
                  </a:lnTo>
                  <a:lnTo>
                    <a:pt x="293184" y="2842117"/>
                  </a:lnTo>
                  <a:lnTo>
                    <a:pt x="269752" y="2893685"/>
                  </a:lnTo>
                  <a:lnTo>
                    <a:pt x="356081" y="2893685"/>
                  </a:lnTo>
                  <a:lnTo>
                    <a:pt x="480225" y="2796855"/>
                  </a:lnTo>
                  <a:lnTo>
                    <a:pt x="413135" y="2784247"/>
                  </a:lnTo>
                  <a:lnTo>
                    <a:pt x="401475" y="2782300"/>
                  </a:lnTo>
                  <a:lnTo>
                    <a:pt x="389386" y="2781096"/>
                  </a:lnTo>
                  <a:close/>
                </a:path>
                <a:path w="3179444" h="3206750">
                  <a:moveTo>
                    <a:pt x="1962535" y="1381705"/>
                  </a:moveTo>
                  <a:lnTo>
                    <a:pt x="1972739" y="1399499"/>
                  </a:lnTo>
                  <a:lnTo>
                    <a:pt x="1973584" y="1422020"/>
                  </a:lnTo>
                  <a:lnTo>
                    <a:pt x="1967286" y="1446701"/>
                  </a:lnTo>
                  <a:lnTo>
                    <a:pt x="1956058" y="1470974"/>
                  </a:lnTo>
                  <a:lnTo>
                    <a:pt x="1942906" y="1493366"/>
                  </a:lnTo>
                  <a:lnTo>
                    <a:pt x="1928753" y="1516160"/>
                  </a:lnTo>
                  <a:lnTo>
                    <a:pt x="1915839" y="1539222"/>
                  </a:lnTo>
                  <a:lnTo>
                    <a:pt x="1899545" y="1576752"/>
                  </a:lnTo>
                  <a:lnTo>
                    <a:pt x="1862997" y="1644265"/>
                  </a:lnTo>
                  <a:lnTo>
                    <a:pt x="1836086" y="1691903"/>
                  </a:lnTo>
                  <a:lnTo>
                    <a:pt x="1805269" y="1745105"/>
                  </a:lnTo>
                  <a:lnTo>
                    <a:pt x="1771938" y="1801101"/>
                  </a:lnTo>
                  <a:lnTo>
                    <a:pt x="1737481" y="1857123"/>
                  </a:lnTo>
                  <a:lnTo>
                    <a:pt x="1703290" y="1910402"/>
                  </a:lnTo>
                  <a:lnTo>
                    <a:pt x="1670753" y="1958170"/>
                  </a:lnTo>
                  <a:lnTo>
                    <a:pt x="1641262" y="1997658"/>
                  </a:lnTo>
                  <a:lnTo>
                    <a:pt x="1513971" y="2088734"/>
                  </a:lnTo>
                  <a:lnTo>
                    <a:pt x="1515658" y="2112562"/>
                  </a:lnTo>
                  <a:lnTo>
                    <a:pt x="1511272" y="2137874"/>
                  </a:lnTo>
                  <a:lnTo>
                    <a:pt x="1501220" y="2163456"/>
                  </a:lnTo>
                  <a:lnTo>
                    <a:pt x="1485904" y="2188091"/>
                  </a:lnTo>
                  <a:lnTo>
                    <a:pt x="1476879" y="2198600"/>
                  </a:lnTo>
                  <a:lnTo>
                    <a:pt x="1467807" y="2209513"/>
                  </a:lnTo>
                  <a:lnTo>
                    <a:pt x="1459687" y="2220695"/>
                  </a:lnTo>
                  <a:lnTo>
                    <a:pt x="1453519" y="2232010"/>
                  </a:lnTo>
                  <a:lnTo>
                    <a:pt x="1452096" y="2255682"/>
                  </a:lnTo>
                  <a:lnTo>
                    <a:pt x="1458901" y="2277192"/>
                  </a:lnTo>
                  <a:lnTo>
                    <a:pt x="1466253" y="2298432"/>
                  </a:lnTo>
                  <a:lnTo>
                    <a:pt x="1466473" y="2321292"/>
                  </a:lnTo>
                  <a:lnTo>
                    <a:pt x="1407089" y="2373998"/>
                  </a:lnTo>
                  <a:lnTo>
                    <a:pt x="1365889" y="2399140"/>
                  </a:lnTo>
                  <a:lnTo>
                    <a:pt x="1328881" y="2420639"/>
                  </a:lnTo>
                  <a:lnTo>
                    <a:pt x="1305183" y="2435051"/>
                  </a:lnTo>
                  <a:lnTo>
                    <a:pt x="1255840" y="2467832"/>
                  </a:lnTo>
                  <a:lnTo>
                    <a:pt x="1209690" y="2497407"/>
                  </a:lnTo>
                  <a:lnTo>
                    <a:pt x="1166132" y="2524304"/>
                  </a:lnTo>
                  <a:lnTo>
                    <a:pt x="1124569" y="2549049"/>
                  </a:lnTo>
                  <a:lnTo>
                    <a:pt x="1084402" y="2572171"/>
                  </a:lnTo>
                  <a:lnTo>
                    <a:pt x="1045031" y="2594197"/>
                  </a:lnTo>
                  <a:lnTo>
                    <a:pt x="925707" y="2658969"/>
                  </a:lnTo>
                  <a:lnTo>
                    <a:pt x="744986" y="2761928"/>
                  </a:lnTo>
                  <a:lnTo>
                    <a:pt x="731356" y="2781108"/>
                  </a:lnTo>
                  <a:lnTo>
                    <a:pt x="718543" y="2799368"/>
                  </a:lnTo>
                  <a:lnTo>
                    <a:pt x="706017" y="2817413"/>
                  </a:lnTo>
                  <a:lnTo>
                    <a:pt x="693170" y="2836089"/>
                  </a:lnTo>
                  <a:lnTo>
                    <a:pt x="995503" y="2836089"/>
                  </a:lnTo>
                  <a:lnTo>
                    <a:pt x="2303440" y="1818014"/>
                  </a:lnTo>
                  <a:lnTo>
                    <a:pt x="1762383" y="1818014"/>
                  </a:lnTo>
                  <a:lnTo>
                    <a:pt x="1767578" y="1809151"/>
                  </a:lnTo>
                  <a:lnTo>
                    <a:pt x="1778778" y="1790886"/>
                  </a:lnTo>
                  <a:lnTo>
                    <a:pt x="1783973" y="1782022"/>
                  </a:lnTo>
                  <a:lnTo>
                    <a:pt x="2295408" y="1383864"/>
                  </a:lnTo>
                  <a:lnTo>
                    <a:pt x="1963932" y="1383864"/>
                  </a:lnTo>
                  <a:lnTo>
                    <a:pt x="1962535" y="1381705"/>
                  </a:lnTo>
                  <a:close/>
                </a:path>
                <a:path w="3179444" h="3206750">
                  <a:moveTo>
                    <a:pt x="480699" y="2796486"/>
                  </a:moveTo>
                  <a:lnTo>
                    <a:pt x="480225" y="2796855"/>
                  </a:lnTo>
                  <a:lnTo>
                    <a:pt x="493176" y="2799248"/>
                  </a:lnTo>
                  <a:lnTo>
                    <a:pt x="486541" y="2797929"/>
                  </a:lnTo>
                  <a:lnTo>
                    <a:pt x="480699" y="2796486"/>
                  </a:lnTo>
                  <a:close/>
                </a:path>
                <a:path w="3179444" h="3206750">
                  <a:moveTo>
                    <a:pt x="3179346" y="714760"/>
                  </a:moveTo>
                  <a:lnTo>
                    <a:pt x="1762383" y="1818014"/>
                  </a:lnTo>
                  <a:lnTo>
                    <a:pt x="2303440" y="1818014"/>
                  </a:lnTo>
                  <a:lnTo>
                    <a:pt x="3179346" y="1136224"/>
                  </a:lnTo>
                  <a:lnTo>
                    <a:pt x="3179346" y="714760"/>
                  </a:lnTo>
                  <a:close/>
                </a:path>
                <a:path w="3179444" h="3206750">
                  <a:moveTo>
                    <a:pt x="3179346" y="273014"/>
                  </a:moveTo>
                  <a:lnTo>
                    <a:pt x="1979051" y="1207461"/>
                  </a:lnTo>
                  <a:lnTo>
                    <a:pt x="1979617" y="1218445"/>
                  </a:lnTo>
                  <a:lnTo>
                    <a:pt x="1981216" y="1277367"/>
                  </a:lnTo>
                  <a:lnTo>
                    <a:pt x="1980363" y="1327075"/>
                  </a:lnTo>
                  <a:lnTo>
                    <a:pt x="1976295" y="1363283"/>
                  </a:lnTo>
                  <a:lnTo>
                    <a:pt x="1968250" y="1381705"/>
                  </a:lnTo>
                  <a:lnTo>
                    <a:pt x="1965329" y="1383864"/>
                  </a:lnTo>
                  <a:lnTo>
                    <a:pt x="2295408" y="1383864"/>
                  </a:lnTo>
                  <a:lnTo>
                    <a:pt x="3179346" y="695709"/>
                  </a:lnTo>
                  <a:lnTo>
                    <a:pt x="3179346" y="273014"/>
                  </a:lnTo>
                  <a:close/>
                </a:path>
                <a:path w="3179444" h="3206750">
                  <a:moveTo>
                    <a:pt x="1978105" y="1189110"/>
                  </a:moveTo>
                  <a:lnTo>
                    <a:pt x="1977648" y="1189466"/>
                  </a:lnTo>
                  <a:lnTo>
                    <a:pt x="1977648" y="1195219"/>
                  </a:lnTo>
                  <a:lnTo>
                    <a:pt x="1978410" y="1201708"/>
                  </a:lnTo>
                  <a:lnTo>
                    <a:pt x="1979045" y="1207461"/>
                  </a:lnTo>
                  <a:lnTo>
                    <a:pt x="1978105" y="1189110"/>
                  </a:lnTo>
                  <a:close/>
                </a:path>
                <a:path w="3179444" h="3206750">
                  <a:moveTo>
                    <a:pt x="3179346" y="0"/>
                  </a:moveTo>
                  <a:lnTo>
                    <a:pt x="1963170" y="946819"/>
                  </a:lnTo>
                  <a:lnTo>
                    <a:pt x="1963027" y="961045"/>
                  </a:lnTo>
                  <a:lnTo>
                    <a:pt x="1963224" y="968695"/>
                  </a:lnTo>
                  <a:lnTo>
                    <a:pt x="1963932" y="976347"/>
                  </a:lnTo>
                  <a:lnTo>
                    <a:pt x="1972108" y="1090107"/>
                  </a:lnTo>
                  <a:lnTo>
                    <a:pt x="1976327" y="1154597"/>
                  </a:lnTo>
                  <a:lnTo>
                    <a:pt x="1978105" y="1189110"/>
                  </a:lnTo>
                  <a:lnTo>
                    <a:pt x="3179346" y="254026"/>
                  </a:lnTo>
                  <a:lnTo>
                    <a:pt x="3179346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082643" y="7332593"/>
              <a:ext cx="1205865" cy="955675"/>
            </a:xfrm>
            <a:custGeom>
              <a:avLst/>
              <a:gdLst/>
              <a:ahLst/>
              <a:cxnLst/>
              <a:rect l="l" t="t" r="r" b="b"/>
              <a:pathLst>
                <a:path w="1205865" h="955675">
                  <a:moveTo>
                    <a:pt x="1205380" y="0"/>
                  </a:moveTo>
                  <a:lnTo>
                    <a:pt x="1524" y="937303"/>
                  </a:lnTo>
                  <a:lnTo>
                    <a:pt x="2921" y="939462"/>
                  </a:lnTo>
                  <a:lnTo>
                    <a:pt x="0" y="941621"/>
                  </a:lnTo>
                  <a:lnTo>
                    <a:pt x="3683" y="945939"/>
                  </a:lnTo>
                  <a:lnTo>
                    <a:pt x="762" y="948098"/>
                  </a:lnTo>
                  <a:lnTo>
                    <a:pt x="2921" y="950257"/>
                  </a:lnTo>
                  <a:lnTo>
                    <a:pt x="1524" y="951692"/>
                  </a:lnTo>
                  <a:lnTo>
                    <a:pt x="5080" y="955299"/>
                  </a:lnTo>
                  <a:lnTo>
                    <a:pt x="1205380" y="20802"/>
                  </a:lnTo>
                  <a:lnTo>
                    <a:pt x="120538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82642" y="7332593"/>
              <a:ext cx="1205865" cy="955675"/>
            </a:xfrm>
            <a:custGeom>
              <a:avLst/>
              <a:gdLst/>
              <a:ahLst/>
              <a:cxnLst/>
              <a:rect l="l" t="t" r="r" b="b"/>
              <a:pathLst>
                <a:path w="1205865" h="955675">
                  <a:moveTo>
                    <a:pt x="1524" y="937307"/>
                  </a:moveTo>
                  <a:lnTo>
                    <a:pt x="2921" y="939454"/>
                  </a:lnTo>
                  <a:lnTo>
                    <a:pt x="0" y="941613"/>
                  </a:lnTo>
                  <a:lnTo>
                    <a:pt x="3683" y="945943"/>
                  </a:lnTo>
                  <a:lnTo>
                    <a:pt x="762" y="948102"/>
                  </a:lnTo>
                  <a:lnTo>
                    <a:pt x="2921" y="950261"/>
                  </a:lnTo>
                  <a:lnTo>
                    <a:pt x="1524" y="951696"/>
                  </a:lnTo>
                  <a:lnTo>
                    <a:pt x="5080" y="955303"/>
                  </a:lnTo>
                  <a:lnTo>
                    <a:pt x="1205382" y="20807"/>
                  </a:lnTo>
                </a:path>
                <a:path w="1205865" h="955675">
                  <a:moveTo>
                    <a:pt x="1205382" y="0"/>
                  </a:moveTo>
                  <a:lnTo>
                    <a:pt x="1524" y="93730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12746" y="7773357"/>
              <a:ext cx="3175635" cy="2492375"/>
            </a:xfrm>
            <a:custGeom>
              <a:avLst/>
              <a:gdLst/>
              <a:ahLst/>
              <a:cxnLst/>
              <a:rect l="l" t="t" r="r" b="b"/>
              <a:pathLst>
                <a:path w="3175634" h="2492375">
                  <a:moveTo>
                    <a:pt x="66294" y="2420360"/>
                  </a:moveTo>
                  <a:lnTo>
                    <a:pt x="8001" y="2465718"/>
                  </a:lnTo>
                  <a:lnTo>
                    <a:pt x="10160" y="2467876"/>
                  </a:lnTo>
                  <a:lnTo>
                    <a:pt x="5842" y="2470758"/>
                  </a:lnTo>
                  <a:lnTo>
                    <a:pt x="8001" y="2473635"/>
                  </a:lnTo>
                  <a:lnTo>
                    <a:pt x="5080" y="2475798"/>
                  </a:lnTo>
                  <a:lnTo>
                    <a:pt x="5842" y="2477237"/>
                  </a:lnTo>
                  <a:lnTo>
                    <a:pt x="2159" y="2480119"/>
                  </a:lnTo>
                  <a:lnTo>
                    <a:pt x="4318" y="2482997"/>
                  </a:lnTo>
                  <a:lnTo>
                    <a:pt x="0" y="2486598"/>
                  </a:lnTo>
                  <a:lnTo>
                    <a:pt x="2159" y="2489476"/>
                  </a:lnTo>
                  <a:lnTo>
                    <a:pt x="0" y="2491639"/>
                  </a:lnTo>
                  <a:lnTo>
                    <a:pt x="762" y="2492358"/>
                  </a:lnTo>
                  <a:lnTo>
                    <a:pt x="89299" y="2423237"/>
                  </a:lnTo>
                  <a:lnTo>
                    <a:pt x="67691" y="2423237"/>
                  </a:lnTo>
                  <a:lnTo>
                    <a:pt x="66294" y="2420360"/>
                  </a:lnTo>
                  <a:close/>
                </a:path>
                <a:path w="3175634" h="2492375">
                  <a:moveTo>
                    <a:pt x="72009" y="2419636"/>
                  </a:moveTo>
                  <a:lnTo>
                    <a:pt x="67691" y="2423237"/>
                  </a:lnTo>
                  <a:lnTo>
                    <a:pt x="89299" y="2423237"/>
                  </a:lnTo>
                  <a:lnTo>
                    <a:pt x="90220" y="2422518"/>
                  </a:lnTo>
                  <a:lnTo>
                    <a:pt x="74168" y="2422518"/>
                  </a:lnTo>
                  <a:lnTo>
                    <a:pt x="72009" y="2419636"/>
                  </a:lnTo>
                  <a:close/>
                </a:path>
                <a:path w="3175634" h="2492375">
                  <a:moveTo>
                    <a:pt x="80645" y="2417478"/>
                  </a:moveTo>
                  <a:lnTo>
                    <a:pt x="74168" y="2422518"/>
                  </a:lnTo>
                  <a:lnTo>
                    <a:pt x="90220" y="2422518"/>
                  </a:lnTo>
                  <a:lnTo>
                    <a:pt x="95755" y="2418197"/>
                  </a:lnTo>
                  <a:lnTo>
                    <a:pt x="81407" y="2418197"/>
                  </a:lnTo>
                  <a:lnTo>
                    <a:pt x="80645" y="2417478"/>
                  </a:lnTo>
                  <a:close/>
                </a:path>
                <a:path w="3175634" h="2492375">
                  <a:moveTo>
                    <a:pt x="87122" y="2413876"/>
                  </a:moveTo>
                  <a:lnTo>
                    <a:pt x="81407" y="2418197"/>
                  </a:lnTo>
                  <a:lnTo>
                    <a:pt x="95755" y="2418197"/>
                  </a:lnTo>
                  <a:lnTo>
                    <a:pt x="97598" y="2416758"/>
                  </a:lnTo>
                  <a:lnTo>
                    <a:pt x="89281" y="2416758"/>
                  </a:lnTo>
                  <a:lnTo>
                    <a:pt x="87122" y="2413876"/>
                  </a:lnTo>
                  <a:close/>
                </a:path>
                <a:path w="3175634" h="2492375">
                  <a:moveTo>
                    <a:pt x="93599" y="2413876"/>
                  </a:moveTo>
                  <a:lnTo>
                    <a:pt x="89281" y="2416758"/>
                  </a:lnTo>
                  <a:lnTo>
                    <a:pt x="95758" y="2416758"/>
                  </a:lnTo>
                  <a:lnTo>
                    <a:pt x="93599" y="2413876"/>
                  </a:lnTo>
                  <a:close/>
                </a:path>
                <a:path w="3175634" h="2492375">
                  <a:moveTo>
                    <a:pt x="98679" y="2414595"/>
                  </a:moveTo>
                  <a:lnTo>
                    <a:pt x="95758" y="2416758"/>
                  </a:lnTo>
                  <a:lnTo>
                    <a:pt x="97598" y="2416758"/>
                  </a:lnTo>
                  <a:lnTo>
                    <a:pt x="99441" y="2415320"/>
                  </a:lnTo>
                  <a:lnTo>
                    <a:pt x="98679" y="2414595"/>
                  </a:lnTo>
                  <a:close/>
                </a:path>
                <a:path w="3175634" h="2492375">
                  <a:moveTo>
                    <a:pt x="478155" y="2099963"/>
                  </a:moveTo>
                  <a:lnTo>
                    <a:pt x="213233" y="2305877"/>
                  </a:lnTo>
                  <a:lnTo>
                    <a:pt x="215392" y="2308040"/>
                  </a:lnTo>
                  <a:lnTo>
                    <a:pt x="212471" y="2310197"/>
                  </a:lnTo>
                  <a:lnTo>
                    <a:pt x="214630" y="2313080"/>
                  </a:lnTo>
                  <a:lnTo>
                    <a:pt x="209550" y="2316677"/>
                  </a:lnTo>
                  <a:lnTo>
                    <a:pt x="210947" y="2318120"/>
                  </a:lnTo>
                  <a:lnTo>
                    <a:pt x="208153" y="2319558"/>
                  </a:lnTo>
                  <a:lnTo>
                    <a:pt x="210312" y="2322441"/>
                  </a:lnTo>
                  <a:lnTo>
                    <a:pt x="208153" y="2324599"/>
                  </a:lnTo>
                  <a:lnTo>
                    <a:pt x="210312" y="2327476"/>
                  </a:lnTo>
                  <a:lnTo>
                    <a:pt x="208153" y="2328920"/>
                  </a:lnTo>
                  <a:lnTo>
                    <a:pt x="208915" y="2330359"/>
                  </a:lnTo>
                  <a:lnTo>
                    <a:pt x="496660" y="2106442"/>
                  </a:lnTo>
                  <a:lnTo>
                    <a:pt x="494030" y="2106442"/>
                  </a:lnTo>
                  <a:lnTo>
                    <a:pt x="493490" y="2105722"/>
                  </a:lnTo>
                  <a:lnTo>
                    <a:pt x="489712" y="2105722"/>
                  </a:lnTo>
                  <a:lnTo>
                    <a:pt x="489141" y="2105003"/>
                  </a:lnTo>
                  <a:lnTo>
                    <a:pt x="481711" y="2105003"/>
                  </a:lnTo>
                  <a:lnTo>
                    <a:pt x="478155" y="2099963"/>
                  </a:lnTo>
                  <a:close/>
                </a:path>
                <a:path w="3175634" h="2492375">
                  <a:moveTo>
                    <a:pt x="496824" y="2104278"/>
                  </a:moveTo>
                  <a:lnTo>
                    <a:pt x="494030" y="2106442"/>
                  </a:lnTo>
                  <a:lnTo>
                    <a:pt x="496660" y="2106442"/>
                  </a:lnTo>
                  <a:lnTo>
                    <a:pt x="497586" y="2105722"/>
                  </a:lnTo>
                  <a:lnTo>
                    <a:pt x="496824" y="2104278"/>
                  </a:lnTo>
                  <a:close/>
                </a:path>
                <a:path w="3175634" h="2492375">
                  <a:moveTo>
                    <a:pt x="491871" y="2103559"/>
                  </a:moveTo>
                  <a:lnTo>
                    <a:pt x="489712" y="2105722"/>
                  </a:lnTo>
                  <a:lnTo>
                    <a:pt x="493490" y="2105722"/>
                  </a:lnTo>
                  <a:lnTo>
                    <a:pt x="491871" y="2103559"/>
                  </a:lnTo>
                  <a:close/>
                </a:path>
                <a:path w="3175634" h="2492375">
                  <a:moveTo>
                    <a:pt x="484632" y="2102841"/>
                  </a:moveTo>
                  <a:lnTo>
                    <a:pt x="481711" y="2105003"/>
                  </a:lnTo>
                  <a:lnTo>
                    <a:pt x="489141" y="2105003"/>
                  </a:lnTo>
                  <a:lnTo>
                    <a:pt x="488566" y="2104278"/>
                  </a:lnTo>
                  <a:lnTo>
                    <a:pt x="485267" y="2104278"/>
                  </a:lnTo>
                  <a:lnTo>
                    <a:pt x="484632" y="2102841"/>
                  </a:lnTo>
                  <a:close/>
                </a:path>
                <a:path w="3175634" h="2492375">
                  <a:moveTo>
                    <a:pt x="487426" y="2102841"/>
                  </a:moveTo>
                  <a:lnTo>
                    <a:pt x="485267" y="2104278"/>
                  </a:lnTo>
                  <a:lnTo>
                    <a:pt x="488566" y="2104278"/>
                  </a:lnTo>
                  <a:lnTo>
                    <a:pt x="487426" y="2102841"/>
                  </a:lnTo>
                  <a:close/>
                </a:path>
                <a:path w="3175634" h="2492375">
                  <a:moveTo>
                    <a:pt x="3175278" y="0"/>
                  </a:moveTo>
                  <a:lnTo>
                    <a:pt x="1774063" y="1090531"/>
                  </a:lnTo>
                  <a:lnTo>
                    <a:pt x="1776222" y="1092690"/>
                  </a:lnTo>
                  <a:lnTo>
                    <a:pt x="1769110" y="1098443"/>
                  </a:lnTo>
                  <a:lnTo>
                    <a:pt x="1771904" y="1101326"/>
                  </a:lnTo>
                  <a:lnTo>
                    <a:pt x="1766951" y="1104933"/>
                  </a:lnTo>
                  <a:lnTo>
                    <a:pt x="1767586" y="1105657"/>
                  </a:lnTo>
                  <a:lnTo>
                    <a:pt x="1761109" y="1111410"/>
                  </a:lnTo>
                  <a:lnTo>
                    <a:pt x="1763268" y="1113569"/>
                  </a:lnTo>
                  <a:lnTo>
                    <a:pt x="1759712" y="1117176"/>
                  </a:lnTo>
                  <a:lnTo>
                    <a:pt x="1761871" y="1120046"/>
                  </a:lnTo>
                  <a:lnTo>
                    <a:pt x="1756156" y="1124364"/>
                  </a:lnTo>
                  <a:lnTo>
                    <a:pt x="1756791" y="1125088"/>
                  </a:lnTo>
                  <a:lnTo>
                    <a:pt x="3175278" y="20975"/>
                  </a:lnTo>
                  <a:lnTo>
                    <a:pt x="317527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12385" y="10186873"/>
              <a:ext cx="100160" cy="7920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320898" y="7773355"/>
              <a:ext cx="2967355" cy="2330450"/>
            </a:xfrm>
            <a:custGeom>
              <a:avLst/>
              <a:gdLst/>
              <a:ahLst/>
              <a:cxnLst/>
              <a:rect l="l" t="t" r="r" b="b"/>
              <a:pathLst>
                <a:path w="2967355" h="2330450">
                  <a:moveTo>
                    <a:pt x="4953" y="2305877"/>
                  </a:moveTo>
                  <a:lnTo>
                    <a:pt x="7112" y="2308040"/>
                  </a:lnTo>
                  <a:lnTo>
                    <a:pt x="4318" y="2310199"/>
                  </a:lnTo>
                  <a:lnTo>
                    <a:pt x="6477" y="2313081"/>
                  </a:lnTo>
                  <a:lnTo>
                    <a:pt x="1397" y="2316677"/>
                  </a:lnTo>
                  <a:lnTo>
                    <a:pt x="2794" y="2318121"/>
                  </a:lnTo>
                  <a:lnTo>
                    <a:pt x="0" y="2319560"/>
                  </a:lnTo>
                  <a:lnTo>
                    <a:pt x="2159" y="2322442"/>
                  </a:lnTo>
                  <a:lnTo>
                    <a:pt x="0" y="2324601"/>
                  </a:lnTo>
                  <a:lnTo>
                    <a:pt x="2159" y="2327477"/>
                  </a:lnTo>
                  <a:lnTo>
                    <a:pt x="0" y="2328921"/>
                  </a:lnTo>
                  <a:lnTo>
                    <a:pt x="635" y="2330360"/>
                  </a:lnTo>
                  <a:lnTo>
                    <a:pt x="289433" y="2105723"/>
                  </a:lnTo>
                  <a:lnTo>
                    <a:pt x="288671" y="2104280"/>
                  </a:lnTo>
                  <a:lnTo>
                    <a:pt x="285750" y="2106443"/>
                  </a:lnTo>
                  <a:lnTo>
                    <a:pt x="283591" y="2103560"/>
                  </a:lnTo>
                  <a:lnTo>
                    <a:pt x="281432" y="2105723"/>
                  </a:lnTo>
                  <a:lnTo>
                    <a:pt x="279273" y="2102841"/>
                  </a:lnTo>
                  <a:lnTo>
                    <a:pt x="277114" y="2104280"/>
                  </a:lnTo>
                  <a:lnTo>
                    <a:pt x="276479" y="2102841"/>
                  </a:lnTo>
                  <a:lnTo>
                    <a:pt x="273558" y="2105004"/>
                  </a:lnTo>
                  <a:lnTo>
                    <a:pt x="270002" y="2099964"/>
                  </a:lnTo>
                  <a:lnTo>
                    <a:pt x="4953" y="2305877"/>
                  </a:lnTo>
                </a:path>
                <a:path w="2967355" h="2330450">
                  <a:moveTo>
                    <a:pt x="1565910" y="1090535"/>
                  </a:moveTo>
                  <a:lnTo>
                    <a:pt x="1568069" y="1092694"/>
                  </a:lnTo>
                  <a:lnTo>
                    <a:pt x="1560957" y="1098447"/>
                  </a:lnTo>
                  <a:lnTo>
                    <a:pt x="1563751" y="1101330"/>
                  </a:lnTo>
                  <a:lnTo>
                    <a:pt x="1558798" y="1104937"/>
                  </a:lnTo>
                  <a:lnTo>
                    <a:pt x="1559433" y="1105648"/>
                  </a:lnTo>
                  <a:lnTo>
                    <a:pt x="1552956" y="1111414"/>
                  </a:lnTo>
                  <a:lnTo>
                    <a:pt x="1555115" y="1113573"/>
                  </a:lnTo>
                  <a:lnTo>
                    <a:pt x="1551559" y="1117167"/>
                  </a:lnTo>
                  <a:lnTo>
                    <a:pt x="1553718" y="1120050"/>
                  </a:lnTo>
                  <a:lnTo>
                    <a:pt x="1547876" y="1124368"/>
                  </a:lnTo>
                  <a:lnTo>
                    <a:pt x="1548638" y="1125092"/>
                  </a:lnTo>
                  <a:lnTo>
                    <a:pt x="2967126" y="20974"/>
                  </a:lnTo>
                </a:path>
                <a:path w="2967355" h="2330450">
                  <a:moveTo>
                    <a:pt x="2967126" y="0"/>
                  </a:moveTo>
                  <a:lnTo>
                    <a:pt x="1565910" y="109053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27201" y="8215521"/>
              <a:ext cx="2661285" cy="2072005"/>
            </a:xfrm>
            <a:custGeom>
              <a:avLst/>
              <a:gdLst/>
              <a:ahLst/>
              <a:cxnLst/>
              <a:rect l="l" t="t" r="r" b="b"/>
              <a:pathLst>
                <a:path w="2661284" h="2072004">
                  <a:moveTo>
                    <a:pt x="2660822" y="0"/>
                  </a:moveTo>
                  <a:lnTo>
                    <a:pt x="0" y="2071476"/>
                  </a:lnTo>
                  <a:lnTo>
                    <a:pt x="28370" y="2071476"/>
                  </a:lnTo>
                  <a:lnTo>
                    <a:pt x="2660822" y="22084"/>
                  </a:lnTo>
                  <a:lnTo>
                    <a:pt x="266082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627085" y="8215475"/>
              <a:ext cx="2661285" cy="2072005"/>
            </a:xfrm>
            <a:custGeom>
              <a:avLst/>
              <a:gdLst/>
              <a:ahLst/>
              <a:cxnLst/>
              <a:rect l="l" t="t" r="r" b="b"/>
              <a:pathLst>
                <a:path w="2661284" h="2072004">
                  <a:moveTo>
                    <a:pt x="28369" y="2071522"/>
                  </a:moveTo>
                  <a:lnTo>
                    <a:pt x="2660940" y="22083"/>
                  </a:lnTo>
                </a:path>
                <a:path w="2661284" h="2072004">
                  <a:moveTo>
                    <a:pt x="2660940" y="0"/>
                  </a:moveTo>
                  <a:lnTo>
                    <a:pt x="0" y="207152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194067" y="8656827"/>
              <a:ext cx="2094230" cy="1630680"/>
            </a:xfrm>
            <a:custGeom>
              <a:avLst/>
              <a:gdLst/>
              <a:ahLst/>
              <a:cxnLst/>
              <a:rect l="l" t="t" r="r" b="b"/>
              <a:pathLst>
                <a:path w="2094230" h="1630679">
                  <a:moveTo>
                    <a:pt x="2093956" y="0"/>
                  </a:moveTo>
                  <a:lnTo>
                    <a:pt x="0" y="1630170"/>
                  </a:lnTo>
                  <a:lnTo>
                    <a:pt x="27344" y="1630170"/>
                  </a:lnTo>
                  <a:lnTo>
                    <a:pt x="2093956" y="21105"/>
                  </a:lnTo>
                  <a:lnTo>
                    <a:pt x="2093956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194068" y="8656830"/>
              <a:ext cx="2094230" cy="1630680"/>
            </a:xfrm>
            <a:custGeom>
              <a:avLst/>
              <a:gdLst/>
              <a:ahLst/>
              <a:cxnLst/>
              <a:rect l="l" t="t" r="r" b="b"/>
              <a:pathLst>
                <a:path w="2094230" h="1630679">
                  <a:moveTo>
                    <a:pt x="27342" y="1630167"/>
                  </a:moveTo>
                  <a:lnTo>
                    <a:pt x="2093956" y="21098"/>
                  </a:lnTo>
                </a:path>
                <a:path w="2094230" h="1630679">
                  <a:moveTo>
                    <a:pt x="2093956" y="0"/>
                  </a:moveTo>
                  <a:lnTo>
                    <a:pt x="0" y="163016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61221" y="9098365"/>
              <a:ext cx="1527175" cy="1188720"/>
            </a:xfrm>
            <a:custGeom>
              <a:avLst/>
              <a:gdLst/>
              <a:ahLst/>
              <a:cxnLst/>
              <a:rect l="l" t="t" r="r" b="b"/>
              <a:pathLst>
                <a:path w="1527175" h="1188720">
                  <a:moveTo>
                    <a:pt x="1526803" y="0"/>
                  </a:moveTo>
                  <a:lnTo>
                    <a:pt x="0" y="1188632"/>
                  </a:lnTo>
                  <a:lnTo>
                    <a:pt x="28368" y="1188632"/>
                  </a:lnTo>
                  <a:lnTo>
                    <a:pt x="1526803" y="22083"/>
                  </a:lnTo>
                  <a:lnTo>
                    <a:pt x="152680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61222" y="9098367"/>
              <a:ext cx="1527175" cy="1188720"/>
            </a:xfrm>
            <a:custGeom>
              <a:avLst/>
              <a:gdLst/>
              <a:ahLst/>
              <a:cxnLst/>
              <a:rect l="l" t="t" r="r" b="b"/>
              <a:pathLst>
                <a:path w="1527175" h="1188720">
                  <a:moveTo>
                    <a:pt x="28369" y="1188630"/>
                  </a:moveTo>
                  <a:lnTo>
                    <a:pt x="1526803" y="22084"/>
                  </a:lnTo>
                </a:path>
                <a:path w="1527175" h="1188720">
                  <a:moveTo>
                    <a:pt x="1526803" y="0"/>
                  </a:moveTo>
                  <a:lnTo>
                    <a:pt x="0" y="118863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328375" y="9539899"/>
              <a:ext cx="960119" cy="747395"/>
            </a:xfrm>
            <a:custGeom>
              <a:avLst/>
              <a:gdLst/>
              <a:ahLst/>
              <a:cxnLst/>
              <a:rect l="l" t="t" r="r" b="b"/>
              <a:pathLst>
                <a:path w="960119" h="747395">
                  <a:moveTo>
                    <a:pt x="959649" y="0"/>
                  </a:moveTo>
                  <a:lnTo>
                    <a:pt x="0" y="747098"/>
                  </a:lnTo>
                  <a:lnTo>
                    <a:pt x="27228" y="747098"/>
                  </a:lnTo>
                  <a:lnTo>
                    <a:pt x="959649" y="21098"/>
                  </a:lnTo>
                  <a:lnTo>
                    <a:pt x="95964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328285" y="9539847"/>
              <a:ext cx="960119" cy="747395"/>
            </a:xfrm>
            <a:custGeom>
              <a:avLst/>
              <a:gdLst/>
              <a:ahLst/>
              <a:cxnLst/>
              <a:rect l="l" t="t" r="r" b="b"/>
              <a:pathLst>
                <a:path w="960119" h="747395">
                  <a:moveTo>
                    <a:pt x="27229" y="747150"/>
                  </a:moveTo>
                  <a:lnTo>
                    <a:pt x="959740" y="21098"/>
                  </a:lnTo>
                </a:path>
                <a:path w="960119" h="747395">
                  <a:moveTo>
                    <a:pt x="959740" y="0"/>
                  </a:moveTo>
                  <a:lnTo>
                    <a:pt x="0" y="74715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895452" y="9981383"/>
              <a:ext cx="393065" cy="306070"/>
            </a:xfrm>
            <a:custGeom>
              <a:avLst/>
              <a:gdLst/>
              <a:ahLst/>
              <a:cxnLst/>
              <a:rect l="l" t="t" r="r" b="b"/>
              <a:pathLst>
                <a:path w="393065" h="306070">
                  <a:moveTo>
                    <a:pt x="392571" y="0"/>
                  </a:moveTo>
                  <a:lnTo>
                    <a:pt x="0" y="305614"/>
                  </a:lnTo>
                  <a:lnTo>
                    <a:pt x="28364" y="305614"/>
                  </a:lnTo>
                  <a:lnTo>
                    <a:pt x="392571" y="22081"/>
                  </a:lnTo>
                  <a:lnTo>
                    <a:pt x="392571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895409" y="9981342"/>
              <a:ext cx="393065" cy="306070"/>
            </a:xfrm>
            <a:custGeom>
              <a:avLst/>
              <a:gdLst/>
              <a:ahLst/>
              <a:cxnLst/>
              <a:rect l="l" t="t" r="r" b="b"/>
              <a:pathLst>
                <a:path w="393065" h="306070">
                  <a:moveTo>
                    <a:pt x="28364" y="305655"/>
                  </a:moveTo>
                  <a:lnTo>
                    <a:pt x="392616" y="22081"/>
                  </a:lnTo>
                </a:path>
                <a:path w="393065" h="306070">
                  <a:moveTo>
                    <a:pt x="392616" y="0"/>
                  </a:moveTo>
                  <a:lnTo>
                    <a:pt x="0" y="30565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-359" y="0"/>
            <a:ext cx="18289270" cy="3293110"/>
            <a:chOff x="-359" y="0"/>
            <a:chExt cx="18289270" cy="3293110"/>
          </a:xfrm>
        </p:grpSpPr>
        <p:sp>
          <p:nvSpPr>
            <p:cNvPr id="22" name="object 22"/>
            <p:cNvSpPr/>
            <p:nvPr/>
          </p:nvSpPr>
          <p:spPr>
            <a:xfrm>
              <a:off x="0" y="0"/>
              <a:ext cx="3982720" cy="3292475"/>
            </a:xfrm>
            <a:custGeom>
              <a:avLst/>
              <a:gdLst/>
              <a:ahLst/>
              <a:cxnLst/>
              <a:rect l="l" t="t" r="r" b="b"/>
              <a:pathLst>
                <a:path w="3982720" h="3292475">
                  <a:moveTo>
                    <a:pt x="3982219" y="0"/>
                  </a:moveTo>
                  <a:lnTo>
                    <a:pt x="0" y="0"/>
                  </a:lnTo>
                  <a:lnTo>
                    <a:pt x="0" y="3292411"/>
                  </a:lnTo>
                  <a:lnTo>
                    <a:pt x="30941" y="3278110"/>
                  </a:lnTo>
                  <a:lnTo>
                    <a:pt x="33104" y="3276675"/>
                  </a:lnTo>
                  <a:lnTo>
                    <a:pt x="61183" y="3266591"/>
                  </a:lnTo>
                  <a:lnTo>
                    <a:pt x="67540" y="3265560"/>
                  </a:lnTo>
                  <a:lnTo>
                    <a:pt x="90700" y="3255072"/>
                  </a:lnTo>
                  <a:lnTo>
                    <a:pt x="92863" y="3253637"/>
                  </a:lnTo>
                  <a:lnTo>
                    <a:pt x="109748" y="3229078"/>
                  </a:lnTo>
                  <a:lnTo>
                    <a:pt x="117252" y="3193247"/>
                  </a:lnTo>
                  <a:lnTo>
                    <a:pt x="118681" y="3149451"/>
                  </a:lnTo>
                  <a:lnTo>
                    <a:pt x="117341" y="3100996"/>
                  </a:lnTo>
                  <a:lnTo>
                    <a:pt x="115587" y="3053339"/>
                  </a:lnTo>
                  <a:lnTo>
                    <a:pt x="116802" y="3009192"/>
                  </a:lnTo>
                  <a:lnTo>
                    <a:pt x="124227" y="2972607"/>
                  </a:lnTo>
                  <a:lnTo>
                    <a:pt x="141103" y="2947631"/>
                  </a:lnTo>
                  <a:lnTo>
                    <a:pt x="142542" y="2946919"/>
                  </a:lnTo>
                  <a:lnTo>
                    <a:pt x="143981" y="2945484"/>
                  </a:lnTo>
                  <a:lnTo>
                    <a:pt x="185741" y="2920451"/>
                  </a:lnTo>
                  <a:lnTo>
                    <a:pt x="229229" y="2901296"/>
                  </a:lnTo>
                  <a:lnTo>
                    <a:pt x="273581" y="2887672"/>
                  </a:lnTo>
                  <a:lnTo>
                    <a:pt x="317932" y="2879234"/>
                  </a:lnTo>
                  <a:lnTo>
                    <a:pt x="361419" y="2875634"/>
                  </a:lnTo>
                  <a:lnTo>
                    <a:pt x="403272" y="2874380"/>
                  </a:lnTo>
                  <a:lnTo>
                    <a:pt x="424500" y="2871795"/>
                  </a:lnTo>
                  <a:lnTo>
                    <a:pt x="466112" y="2854014"/>
                  </a:lnTo>
                  <a:lnTo>
                    <a:pt x="496419" y="2825504"/>
                  </a:lnTo>
                  <a:lnTo>
                    <a:pt x="511898" y="2796437"/>
                  </a:lnTo>
                  <a:lnTo>
                    <a:pt x="508456" y="2783464"/>
                  </a:lnTo>
                  <a:lnTo>
                    <a:pt x="504878" y="2770426"/>
                  </a:lnTo>
                  <a:lnTo>
                    <a:pt x="501572" y="2757252"/>
                  </a:lnTo>
                  <a:lnTo>
                    <a:pt x="498941" y="2743872"/>
                  </a:lnTo>
                  <a:lnTo>
                    <a:pt x="511495" y="2740398"/>
                  </a:lnTo>
                  <a:lnTo>
                    <a:pt x="523240" y="2735506"/>
                  </a:lnTo>
                  <a:lnTo>
                    <a:pt x="573053" y="2693006"/>
                  </a:lnTo>
                  <a:lnTo>
                    <a:pt x="597298" y="2655682"/>
                  </a:lnTo>
                  <a:lnTo>
                    <a:pt x="618432" y="2612930"/>
                  </a:lnTo>
                  <a:lnTo>
                    <a:pt x="637852" y="2567369"/>
                  </a:lnTo>
                  <a:lnTo>
                    <a:pt x="656958" y="2521620"/>
                  </a:lnTo>
                  <a:lnTo>
                    <a:pt x="677148" y="2478303"/>
                  </a:lnTo>
                  <a:lnTo>
                    <a:pt x="699819" y="2440037"/>
                  </a:lnTo>
                  <a:lnTo>
                    <a:pt x="858936" y="2371648"/>
                  </a:lnTo>
                  <a:lnTo>
                    <a:pt x="867374" y="2360226"/>
                  </a:lnTo>
                  <a:lnTo>
                    <a:pt x="899979" y="2327718"/>
                  </a:lnTo>
                  <a:lnTo>
                    <a:pt x="933728" y="2309810"/>
                  </a:lnTo>
                  <a:lnTo>
                    <a:pt x="948680" y="2309193"/>
                  </a:lnTo>
                  <a:lnTo>
                    <a:pt x="964905" y="2309193"/>
                  </a:lnTo>
                  <a:lnTo>
                    <a:pt x="972382" y="2297413"/>
                  </a:lnTo>
                  <a:lnTo>
                    <a:pt x="983498" y="2278760"/>
                  </a:lnTo>
                  <a:lnTo>
                    <a:pt x="994072" y="2260107"/>
                  </a:lnTo>
                  <a:lnTo>
                    <a:pt x="1004376" y="2241320"/>
                  </a:lnTo>
                  <a:lnTo>
                    <a:pt x="1042744" y="2241320"/>
                  </a:lnTo>
                  <a:lnTo>
                    <a:pt x="1102085" y="2227756"/>
                  </a:lnTo>
                  <a:lnTo>
                    <a:pt x="1138748" y="2204514"/>
                  </a:lnTo>
                  <a:lnTo>
                    <a:pt x="1156219" y="2150308"/>
                  </a:lnTo>
                  <a:lnTo>
                    <a:pt x="1150808" y="2123242"/>
                  </a:lnTo>
                  <a:lnTo>
                    <a:pt x="1141481" y="2097795"/>
                  </a:lnTo>
                  <a:lnTo>
                    <a:pt x="1131817" y="2073566"/>
                  </a:lnTo>
                  <a:lnTo>
                    <a:pt x="1132470" y="2046273"/>
                  </a:lnTo>
                  <a:lnTo>
                    <a:pt x="1145443" y="2003802"/>
                  </a:lnTo>
                  <a:lnTo>
                    <a:pt x="1166736" y="1953413"/>
                  </a:lnTo>
                  <a:lnTo>
                    <a:pt x="1192350" y="1902364"/>
                  </a:lnTo>
                  <a:lnTo>
                    <a:pt x="1218283" y="1857915"/>
                  </a:lnTo>
                  <a:lnTo>
                    <a:pt x="1240537" y="1827326"/>
                  </a:lnTo>
                  <a:lnTo>
                    <a:pt x="1238691" y="1823569"/>
                  </a:lnTo>
                  <a:lnTo>
                    <a:pt x="1274692" y="1792658"/>
                  </a:lnTo>
                  <a:lnTo>
                    <a:pt x="1327791" y="1769603"/>
                  </a:lnTo>
                  <a:lnTo>
                    <a:pt x="1346377" y="1766848"/>
                  </a:lnTo>
                  <a:lnTo>
                    <a:pt x="1364051" y="1766848"/>
                  </a:lnTo>
                  <a:lnTo>
                    <a:pt x="1377877" y="1764778"/>
                  </a:lnTo>
                  <a:lnTo>
                    <a:pt x="1393758" y="1759254"/>
                  </a:lnTo>
                  <a:lnTo>
                    <a:pt x="1408290" y="1750287"/>
                  </a:lnTo>
                  <a:lnTo>
                    <a:pt x="1411897" y="1748128"/>
                  </a:lnTo>
                  <a:lnTo>
                    <a:pt x="1435775" y="1702775"/>
                  </a:lnTo>
                  <a:lnTo>
                    <a:pt x="1439252" y="1688362"/>
                  </a:lnTo>
                  <a:lnTo>
                    <a:pt x="1443238" y="1679847"/>
                  </a:lnTo>
                  <a:lnTo>
                    <a:pt x="1499870" y="1633810"/>
                  </a:lnTo>
                  <a:lnTo>
                    <a:pt x="1533755" y="1616093"/>
                  </a:lnTo>
                  <a:lnTo>
                    <a:pt x="1573174" y="1599081"/>
                  </a:lnTo>
                  <a:lnTo>
                    <a:pt x="1599171" y="1593211"/>
                  </a:lnTo>
                  <a:lnTo>
                    <a:pt x="1654800" y="1577485"/>
                  </a:lnTo>
                  <a:lnTo>
                    <a:pt x="1716235" y="1556358"/>
                  </a:lnTo>
                  <a:lnTo>
                    <a:pt x="1759648" y="1534286"/>
                  </a:lnTo>
                  <a:lnTo>
                    <a:pt x="1762531" y="1532127"/>
                  </a:lnTo>
                  <a:lnTo>
                    <a:pt x="1764690" y="1530679"/>
                  </a:lnTo>
                  <a:lnTo>
                    <a:pt x="1765414" y="1529244"/>
                  </a:lnTo>
                  <a:lnTo>
                    <a:pt x="1784134" y="1529244"/>
                  </a:lnTo>
                  <a:lnTo>
                    <a:pt x="1796947" y="1507408"/>
                  </a:lnTo>
                  <a:lnTo>
                    <a:pt x="1806722" y="1473896"/>
                  </a:lnTo>
                  <a:lnTo>
                    <a:pt x="1817443" y="1439438"/>
                  </a:lnTo>
                  <a:lnTo>
                    <a:pt x="1833092" y="1414766"/>
                  </a:lnTo>
                  <a:lnTo>
                    <a:pt x="1838696" y="1409795"/>
                  </a:lnTo>
                  <a:lnTo>
                    <a:pt x="1849091" y="1399582"/>
                  </a:lnTo>
                  <a:lnTo>
                    <a:pt x="1854695" y="1394611"/>
                  </a:lnTo>
                  <a:lnTo>
                    <a:pt x="1859013" y="1391728"/>
                  </a:lnTo>
                  <a:lnTo>
                    <a:pt x="1861172" y="1391004"/>
                  </a:lnTo>
                  <a:lnTo>
                    <a:pt x="1880231" y="1388530"/>
                  </a:lnTo>
                  <a:lnTo>
                    <a:pt x="1992600" y="1388530"/>
                  </a:lnTo>
                  <a:lnTo>
                    <a:pt x="1992964" y="1388090"/>
                  </a:lnTo>
                  <a:lnTo>
                    <a:pt x="2011294" y="1344210"/>
                  </a:lnTo>
                  <a:lnTo>
                    <a:pt x="2016696" y="1306765"/>
                  </a:lnTo>
                  <a:lnTo>
                    <a:pt x="2036847" y="1306765"/>
                  </a:lnTo>
                  <a:lnTo>
                    <a:pt x="2065764" y="1277309"/>
                  </a:lnTo>
                  <a:lnTo>
                    <a:pt x="2070174" y="1251055"/>
                  </a:lnTo>
                  <a:lnTo>
                    <a:pt x="2068329" y="1218387"/>
                  </a:lnTo>
                  <a:lnTo>
                    <a:pt x="2069973" y="1201647"/>
                  </a:lnTo>
                  <a:lnTo>
                    <a:pt x="2091575" y="1167802"/>
                  </a:lnTo>
                  <a:lnTo>
                    <a:pt x="2114757" y="1159097"/>
                  </a:lnTo>
                  <a:lnTo>
                    <a:pt x="2122026" y="1159097"/>
                  </a:lnTo>
                  <a:lnTo>
                    <a:pt x="2123230" y="1146457"/>
                  </a:lnTo>
                  <a:lnTo>
                    <a:pt x="2128293" y="1131451"/>
                  </a:lnTo>
                  <a:lnTo>
                    <a:pt x="2136596" y="1116984"/>
                  </a:lnTo>
                  <a:lnTo>
                    <a:pt x="2147735" y="1103730"/>
                  </a:lnTo>
                  <a:lnTo>
                    <a:pt x="2182606" y="1098038"/>
                  </a:lnTo>
                  <a:lnTo>
                    <a:pt x="2235568" y="1079249"/>
                  </a:lnTo>
                  <a:lnTo>
                    <a:pt x="2290692" y="1061002"/>
                  </a:lnTo>
                  <a:lnTo>
                    <a:pt x="2332050" y="1056931"/>
                  </a:lnTo>
                  <a:lnTo>
                    <a:pt x="2330608" y="1025476"/>
                  </a:lnTo>
                  <a:lnTo>
                    <a:pt x="2349147" y="972150"/>
                  </a:lnTo>
                  <a:lnTo>
                    <a:pt x="2373359" y="916394"/>
                  </a:lnTo>
                  <a:lnTo>
                    <a:pt x="2388933" y="877645"/>
                  </a:lnTo>
                  <a:lnTo>
                    <a:pt x="2430597" y="868316"/>
                  </a:lnTo>
                  <a:lnTo>
                    <a:pt x="2470445" y="863896"/>
                  </a:lnTo>
                  <a:lnTo>
                    <a:pt x="2853568" y="831552"/>
                  </a:lnTo>
                  <a:lnTo>
                    <a:pt x="2918445" y="825218"/>
                  </a:lnTo>
                  <a:lnTo>
                    <a:pt x="2981142" y="818238"/>
                  </a:lnTo>
                  <a:lnTo>
                    <a:pt x="3040355" y="810528"/>
                  </a:lnTo>
                  <a:lnTo>
                    <a:pt x="3094781" y="802006"/>
                  </a:lnTo>
                  <a:lnTo>
                    <a:pt x="3143115" y="792589"/>
                  </a:lnTo>
                  <a:lnTo>
                    <a:pt x="3184052" y="782194"/>
                  </a:lnTo>
                  <a:lnTo>
                    <a:pt x="3238525" y="758138"/>
                  </a:lnTo>
                  <a:lnTo>
                    <a:pt x="3242132" y="754531"/>
                  </a:lnTo>
                  <a:lnTo>
                    <a:pt x="3293516" y="723121"/>
                  </a:lnTo>
                  <a:lnTo>
                    <a:pt x="3318974" y="707854"/>
                  </a:lnTo>
                  <a:lnTo>
                    <a:pt x="3344367" y="693330"/>
                  </a:lnTo>
                  <a:lnTo>
                    <a:pt x="3343308" y="668502"/>
                  </a:lnTo>
                  <a:lnTo>
                    <a:pt x="3357931" y="618303"/>
                  </a:lnTo>
                  <a:lnTo>
                    <a:pt x="3382276" y="583831"/>
                  </a:lnTo>
                  <a:lnTo>
                    <a:pt x="3391344" y="572637"/>
                  </a:lnTo>
                  <a:lnTo>
                    <a:pt x="3399603" y="560769"/>
                  </a:lnTo>
                  <a:lnTo>
                    <a:pt x="3405568" y="547889"/>
                  </a:lnTo>
                  <a:lnTo>
                    <a:pt x="3424019" y="517219"/>
                  </a:lnTo>
                  <a:lnTo>
                    <a:pt x="3459545" y="470996"/>
                  </a:lnTo>
                  <a:lnTo>
                    <a:pt x="3500533" y="419589"/>
                  </a:lnTo>
                  <a:lnTo>
                    <a:pt x="3535370" y="373366"/>
                  </a:lnTo>
                  <a:lnTo>
                    <a:pt x="3552444" y="342695"/>
                  </a:lnTo>
                  <a:lnTo>
                    <a:pt x="3558350" y="328947"/>
                  </a:lnTo>
                  <a:lnTo>
                    <a:pt x="3567831" y="315873"/>
                  </a:lnTo>
                  <a:lnTo>
                    <a:pt x="3579877" y="303608"/>
                  </a:lnTo>
                  <a:lnTo>
                    <a:pt x="3593477" y="292289"/>
                  </a:lnTo>
                  <a:lnTo>
                    <a:pt x="3599967" y="287260"/>
                  </a:lnTo>
                  <a:lnTo>
                    <a:pt x="3606444" y="282929"/>
                  </a:lnTo>
                  <a:lnTo>
                    <a:pt x="3612921" y="277887"/>
                  </a:lnTo>
                  <a:lnTo>
                    <a:pt x="3646916" y="255347"/>
                  </a:lnTo>
                  <a:lnTo>
                    <a:pt x="3703843" y="214310"/>
                  </a:lnTo>
                  <a:lnTo>
                    <a:pt x="3749800" y="178617"/>
                  </a:lnTo>
                  <a:lnTo>
                    <a:pt x="3788562" y="146910"/>
                  </a:lnTo>
                  <a:lnTo>
                    <a:pt x="3823508" y="117255"/>
                  </a:lnTo>
                  <a:lnTo>
                    <a:pt x="3840891" y="102843"/>
                  </a:lnTo>
                  <a:lnTo>
                    <a:pt x="3858947" y="88298"/>
                  </a:lnTo>
                  <a:lnTo>
                    <a:pt x="3877881" y="73417"/>
                  </a:lnTo>
                  <a:lnTo>
                    <a:pt x="3910068" y="48985"/>
                  </a:lnTo>
                  <a:lnTo>
                    <a:pt x="3947452" y="22659"/>
                  </a:lnTo>
                  <a:lnTo>
                    <a:pt x="3982219" y="0"/>
                  </a:lnTo>
                  <a:close/>
                </a:path>
                <a:path w="3982720" h="3292475">
                  <a:moveTo>
                    <a:pt x="964905" y="2309193"/>
                  </a:moveTo>
                  <a:lnTo>
                    <a:pt x="948680" y="2309193"/>
                  </a:lnTo>
                  <a:lnTo>
                    <a:pt x="960457" y="2316199"/>
                  </a:lnTo>
                  <a:lnTo>
                    <a:pt x="964905" y="2309193"/>
                  </a:lnTo>
                  <a:close/>
                </a:path>
                <a:path w="3982720" h="3292475">
                  <a:moveTo>
                    <a:pt x="1042744" y="2241320"/>
                  </a:moveTo>
                  <a:lnTo>
                    <a:pt x="1004376" y="2241320"/>
                  </a:lnTo>
                  <a:lnTo>
                    <a:pt x="1034696" y="2242379"/>
                  </a:lnTo>
                  <a:lnTo>
                    <a:pt x="1042744" y="2241320"/>
                  </a:lnTo>
                  <a:close/>
                </a:path>
                <a:path w="3982720" h="3292475">
                  <a:moveTo>
                    <a:pt x="1364051" y="1766848"/>
                  </a:moveTo>
                  <a:lnTo>
                    <a:pt x="1346377" y="1766848"/>
                  </a:lnTo>
                  <a:lnTo>
                    <a:pt x="1361723" y="1767197"/>
                  </a:lnTo>
                  <a:lnTo>
                    <a:pt x="1364051" y="1766848"/>
                  </a:lnTo>
                  <a:close/>
                </a:path>
                <a:path w="3982720" h="3292475">
                  <a:moveTo>
                    <a:pt x="1784134" y="1529244"/>
                  </a:moveTo>
                  <a:lnTo>
                    <a:pt x="1765414" y="1529244"/>
                  </a:lnTo>
                  <a:lnTo>
                    <a:pt x="1773326" y="1533562"/>
                  </a:lnTo>
                  <a:lnTo>
                    <a:pt x="1779092" y="1532851"/>
                  </a:lnTo>
                  <a:lnTo>
                    <a:pt x="1784134" y="1529244"/>
                  </a:lnTo>
                  <a:close/>
                </a:path>
                <a:path w="3982720" h="3292475">
                  <a:moveTo>
                    <a:pt x="1992600" y="1388530"/>
                  </a:moveTo>
                  <a:lnTo>
                    <a:pt x="1880231" y="1388530"/>
                  </a:lnTo>
                  <a:lnTo>
                    <a:pt x="1895913" y="1397667"/>
                  </a:lnTo>
                  <a:lnTo>
                    <a:pt x="1910785" y="1410855"/>
                  </a:lnTo>
                  <a:lnTo>
                    <a:pt x="1927415" y="1420532"/>
                  </a:lnTo>
                  <a:lnTo>
                    <a:pt x="1939202" y="1421305"/>
                  </a:lnTo>
                  <a:lnTo>
                    <a:pt x="1951532" y="1418636"/>
                  </a:lnTo>
                  <a:lnTo>
                    <a:pt x="1963862" y="1413134"/>
                  </a:lnTo>
                  <a:lnTo>
                    <a:pt x="1975650" y="1405406"/>
                  </a:lnTo>
                  <a:lnTo>
                    <a:pt x="1981959" y="1400175"/>
                  </a:lnTo>
                  <a:lnTo>
                    <a:pt x="1987799" y="1394335"/>
                  </a:lnTo>
                  <a:lnTo>
                    <a:pt x="1992600" y="1388530"/>
                  </a:lnTo>
                  <a:close/>
                </a:path>
                <a:path w="3982720" h="3292475">
                  <a:moveTo>
                    <a:pt x="2036847" y="1306765"/>
                  </a:moveTo>
                  <a:lnTo>
                    <a:pt x="2016696" y="1306765"/>
                  </a:lnTo>
                  <a:lnTo>
                    <a:pt x="2023239" y="1309411"/>
                  </a:lnTo>
                  <a:lnTo>
                    <a:pt x="2030730" y="1309018"/>
                  </a:lnTo>
                  <a:lnTo>
                    <a:pt x="2036847" y="1306765"/>
                  </a:lnTo>
                  <a:close/>
                </a:path>
                <a:path w="3982720" h="3292475">
                  <a:moveTo>
                    <a:pt x="2122026" y="1159097"/>
                  </a:moveTo>
                  <a:lnTo>
                    <a:pt x="2114757" y="1159097"/>
                  </a:lnTo>
                  <a:lnTo>
                    <a:pt x="2121814" y="1161325"/>
                  </a:lnTo>
                  <a:lnTo>
                    <a:pt x="2122026" y="1159097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257"/>
              <a:ext cx="3969385" cy="3263900"/>
            </a:xfrm>
            <a:custGeom>
              <a:avLst/>
              <a:gdLst/>
              <a:ahLst/>
              <a:cxnLst/>
              <a:rect l="l" t="t" r="r" b="b"/>
              <a:pathLst>
                <a:path w="3969385" h="3263900">
                  <a:moveTo>
                    <a:pt x="90700" y="2971800"/>
                  </a:moveTo>
                  <a:lnTo>
                    <a:pt x="0" y="3048000"/>
                  </a:lnTo>
                  <a:lnTo>
                    <a:pt x="0" y="3225800"/>
                  </a:lnTo>
                  <a:lnTo>
                    <a:pt x="8622" y="3238500"/>
                  </a:lnTo>
                  <a:lnTo>
                    <a:pt x="23832" y="3263900"/>
                  </a:lnTo>
                  <a:lnTo>
                    <a:pt x="77023" y="3263900"/>
                  </a:lnTo>
                  <a:lnTo>
                    <a:pt x="93381" y="3225800"/>
                  </a:lnTo>
                  <a:lnTo>
                    <a:pt x="99343" y="3187700"/>
                  </a:lnTo>
                  <a:lnTo>
                    <a:pt x="98285" y="3136900"/>
                  </a:lnTo>
                  <a:lnTo>
                    <a:pt x="93583" y="3086100"/>
                  </a:lnTo>
                  <a:lnTo>
                    <a:pt x="91817" y="3060700"/>
                  </a:lnTo>
                  <a:lnTo>
                    <a:pt x="90253" y="3022600"/>
                  </a:lnTo>
                  <a:lnTo>
                    <a:pt x="89633" y="2997200"/>
                  </a:lnTo>
                  <a:lnTo>
                    <a:pt x="90700" y="2971800"/>
                  </a:lnTo>
                  <a:close/>
                </a:path>
                <a:path w="3969385" h="3263900">
                  <a:moveTo>
                    <a:pt x="2273007" y="838200"/>
                  </a:moveTo>
                  <a:lnTo>
                    <a:pt x="0" y="2603500"/>
                  </a:lnTo>
                  <a:lnTo>
                    <a:pt x="0" y="3022600"/>
                  </a:lnTo>
                  <a:lnTo>
                    <a:pt x="92863" y="2959100"/>
                  </a:lnTo>
                  <a:lnTo>
                    <a:pt x="96127" y="2946400"/>
                  </a:lnTo>
                  <a:lnTo>
                    <a:pt x="100604" y="2933700"/>
                  </a:lnTo>
                  <a:lnTo>
                    <a:pt x="106432" y="2921000"/>
                  </a:lnTo>
                  <a:lnTo>
                    <a:pt x="113744" y="2908300"/>
                  </a:lnTo>
                  <a:lnTo>
                    <a:pt x="115183" y="2908300"/>
                  </a:lnTo>
                  <a:lnTo>
                    <a:pt x="137041" y="2895600"/>
                  </a:lnTo>
                  <a:lnTo>
                    <a:pt x="159372" y="2882900"/>
                  </a:lnTo>
                  <a:lnTo>
                    <a:pt x="182110" y="2870200"/>
                  </a:lnTo>
                  <a:lnTo>
                    <a:pt x="205185" y="2870200"/>
                  </a:lnTo>
                  <a:lnTo>
                    <a:pt x="545743" y="2603500"/>
                  </a:lnTo>
                  <a:lnTo>
                    <a:pt x="556115" y="2552700"/>
                  </a:lnTo>
                  <a:lnTo>
                    <a:pt x="564795" y="2489200"/>
                  </a:lnTo>
                  <a:lnTo>
                    <a:pt x="574408" y="2438400"/>
                  </a:lnTo>
                  <a:lnTo>
                    <a:pt x="587581" y="2387600"/>
                  </a:lnTo>
                  <a:lnTo>
                    <a:pt x="606940" y="2349500"/>
                  </a:lnTo>
                  <a:lnTo>
                    <a:pt x="766057" y="2286000"/>
                  </a:lnTo>
                  <a:lnTo>
                    <a:pt x="774810" y="2273300"/>
                  </a:lnTo>
                  <a:lnTo>
                    <a:pt x="784778" y="2260600"/>
                  </a:lnTo>
                  <a:lnTo>
                    <a:pt x="795826" y="2247900"/>
                  </a:lnTo>
                  <a:lnTo>
                    <a:pt x="807819" y="2235200"/>
                  </a:lnTo>
                  <a:lnTo>
                    <a:pt x="824469" y="2222500"/>
                  </a:lnTo>
                  <a:lnTo>
                    <a:pt x="869017" y="2222500"/>
                  </a:lnTo>
                  <a:lnTo>
                    <a:pt x="879616" y="2209800"/>
                  </a:lnTo>
                  <a:lnTo>
                    <a:pt x="890619" y="2184400"/>
                  </a:lnTo>
                  <a:lnTo>
                    <a:pt x="901621" y="2171700"/>
                  </a:lnTo>
                  <a:lnTo>
                    <a:pt x="912216" y="2146300"/>
                  </a:lnTo>
                  <a:lnTo>
                    <a:pt x="976746" y="2146300"/>
                  </a:lnTo>
                  <a:lnTo>
                    <a:pt x="1009517" y="2133600"/>
                  </a:lnTo>
                  <a:lnTo>
                    <a:pt x="1037496" y="2120900"/>
                  </a:lnTo>
                  <a:lnTo>
                    <a:pt x="1045573" y="2120900"/>
                  </a:lnTo>
                  <a:lnTo>
                    <a:pt x="1052436" y="2108200"/>
                  </a:lnTo>
                  <a:lnTo>
                    <a:pt x="1057949" y="2095500"/>
                  </a:lnTo>
                  <a:lnTo>
                    <a:pt x="1061977" y="2082800"/>
                  </a:lnTo>
                  <a:lnTo>
                    <a:pt x="1069903" y="2044700"/>
                  </a:lnTo>
                  <a:lnTo>
                    <a:pt x="1082011" y="1993900"/>
                  </a:lnTo>
                  <a:lnTo>
                    <a:pt x="1097643" y="1930400"/>
                  </a:lnTo>
                  <a:lnTo>
                    <a:pt x="1116144" y="1879600"/>
                  </a:lnTo>
                  <a:lnTo>
                    <a:pt x="1136858" y="1841500"/>
                  </a:lnTo>
                  <a:lnTo>
                    <a:pt x="1134810" y="1828800"/>
                  </a:lnTo>
                  <a:lnTo>
                    <a:pt x="1142617" y="1816100"/>
                  </a:lnTo>
                  <a:lnTo>
                    <a:pt x="1156905" y="1790700"/>
                  </a:lnTo>
                  <a:lnTo>
                    <a:pt x="1174299" y="1778000"/>
                  </a:lnTo>
                  <a:lnTo>
                    <a:pt x="1182216" y="1765300"/>
                  </a:lnTo>
                  <a:lnTo>
                    <a:pt x="1195174" y="1765300"/>
                  </a:lnTo>
                  <a:lnTo>
                    <a:pt x="1218698" y="1752600"/>
                  </a:lnTo>
                  <a:lnTo>
                    <a:pt x="1248363" y="1739900"/>
                  </a:lnTo>
                  <a:lnTo>
                    <a:pt x="1277894" y="1714500"/>
                  </a:lnTo>
                  <a:lnTo>
                    <a:pt x="1419313" y="1714500"/>
                  </a:lnTo>
                  <a:lnTo>
                    <a:pt x="1417118" y="1701800"/>
                  </a:lnTo>
                  <a:lnTo>
                    <a:pt x="1411378" y="1676400"/>
                  </a:lnTo>
                  <a:lnTo>
                    <a:pt x="1411173" y="1651000"/>
                  </a:lnTo>
                  <a:lnTo>
                    <a:pt x="1418578" y="1638300"/>
                  </a:lnTo>
                  <a:lnTo>
                    <a:pt x="1428816" y="1625600"/>
                  </a:lnTo>
                  <a:lnTo>
                    <a:pt x="1441755" y="1612900"/>
                  </a:lnTo>
                  <a:lnTo>
                    <a:pt x="1457261" y="1600200"/>
                  </a:lnTo>
                  <a:lnTo>
                    <a:pt x="1471276" y="1587500"/>
                  </a:lnTo>
                  <a:lnTo>
                    <a:pt x="1486236" y="1574800"/>
                  </a:lnTo>
                  <a:lnTo>
                    <a:pt x="1502006" y="1574800"/>
                  </a:lnTo>
                  <a:lnTo>
                    <a:pt x="1518450" y="1562100"/>
                  </a:lnTo>
                  <a:lnTo>
                    <a:pt x="1513408" y="1549400"/>
                  </a:lnTo>
                  <a:lnTo>
                    <a:pt x="1643462" y="1549400"/>
                  </a:lnTo>
                  <a:lnTo>
                    <a:pt x="1688384" y="1536700"/>
                  </a:lnTo>
                  <a:lnTo>
                    <a:pt x="1723656" y="1511300"/>
                  </a:lnTo>
                  <a:lnTo>
                    <a:pt x="1735175" y="1498600"/>
                  </a:lnTo>
                  <a:lnTo>
                    <a:pt x="1754619" y="1498600"/>
                  </a:lnTo>
                  <a:lnTo>
                    <a:pt x="1767645" y="1473200"/>
                  </a:lnTo>
                  <a:lnTo>
                    <a:pt x="1777834" y="1447800"/>
                  </a:lnTo>
                  <a:lnTo>
                    <a:pt x="1788834" y="1409700"/>
                  </a:lnTo>
                  <a:lnTo>
                    <a:pt x="1804289" y="1384300"/>
                  </a:lnTo>
                  <a:lnTo>
                    <a:pt x="1809273" y="1371600"/>
                  </a:lnTo>
                  <a:lnTo>
                    <a:pt x="1819783" y="1371600"/>
                  </a:lnTo>
                  <a:lnTo>
                    <a:pt x="1825167" y="1358900"/>
                  </a:lnTo>
                  <a:lnTo>
                    <a:pt x="1964061" y="1358900"/>
                  </a:lnTo>
                  <a:lnTo>
                    <a:pt x="1968449" y="1346200"/>
                  </a:lnTo>
                  <a:lnTo>
                    <a:pt x="1977146" y="1333500"/>
                  </a:lnTo>
                  <a:lnTo>
                    <a:pt x="1982400" y="1308100"/>
                  </a:lnTo>
                  <a:lnTo>
                    <a:pt x="1985358" y="1295400"/>
                  </a:lnTo>
                  <a:lnTo>
                    <a:pt x="1987169" y="1270000"/>
                  </a:lnTo>
                  <a:lnTo>
                    <a:pt x="2018131" y="1270000"/>
                  </a:lnTo>
                  <a:lnTo>
                    <a:pt x="2025655" y="1257300"/>
                  </a:lnTo>
                  <a:lnTo>
                    <a:pt x="2031900" y="1257300"/>
                  </a:lnTo>
                  <a:lnTo>
                    <a:pt x="2036660" y="1244600"/>
                  </a:lnTo>
                  <a:lnTo>
                    <a:pt x="2039734" y="1231900"/>
                  </a:lnTo>
                  <a:lnTo>
                    <a:pt x="2041970" y="1219200"/>
                  </a:lnTo>
                  <a:lnTo>
                    <a:pt x="2040901" y="1206500"/>
                  </a:lnTo>
                  <a:lnTo>
                    <a:pt x="2039428" y="1181100"/>
                  </a:lnTo>
                  <a:lnTo>
                    <a:pt x="2040458" y="1168400"/>
                  </a:lnTo>
                  <a:lnTo>
                    <a:pt x="2043861" y="1155700"/>
                  </a:lnTo>
                  <a:lnTo>
                    <a:pt x="2049360" y="1155700"/>
                  </a:lnTo>
                  <a:lnTo>
                    <a:pt x="2056345" y="1143000"/>
                  </a:lnTo>
                  <a:lnTo>
                    <a:pt x="2064207" y="1130300"/>
                  </a:lnTo>
                  <a:lnTo>
                    <a:pt x="2093010" y="1130300"/>
                  </a:lnTo>
                  <a:lnTo>
                    <a:pt x="2094415" y="1117600"/>
                  </a:lnTo>
                  <a:lnTo>
                    <a:pt x="2099398" y="1104900"/>
                  </a:lnTo>
                  <a:lnTo>
                    <a:pt x="2107487" y="1079500"/>
                  </a:lnTo>
                  <a:lnTo>
                    <a:pt x="2118207" y="1066800"/>
                  </a:lnTo>
                  <a:lnTo>
                    <a:pt x="2134768" y="1066800"/>
                  </a:lnTo>
                  <a:lnTo>
                    <a:pt x="2142589" y="1054100"/>
                  </a:lnTo>
                  <a:lnTo>
                    <a:pt x="2150881" y="1054100"/>
                  </a:lnTo>
                  <a:lnTo>
                    <a:pt x="2159578" y="1041400"/>
                  </a:lnTo>
                  <a:lnTo>
                    <a:pt x="2168613" y="1028700"/>
                  </a:lnTo>
                  <a:lnTo>
                    <a:pt x="2177366" y="1016000"/>
                  </a:lnTo>
                  <a:lnTo>
                    <a:pt x="2195142" y="990600"/>
                  </a:lnTo>
                  <a:lnTo>
                    <a:pt x="2203894" y="990600"/>
                  </a:lnTo>
                  <a:lnTo>
                    <a:pt x="2211331" y="977900"/>
                  </a:lnTo>
                  <a:lnTo>
                    <a:pt x="2232685" y="977900"/>
                  </a:lnTo>
                  <a:lnTo>
                    <a:pt x="2222336" y="965200"/>
                  </a:lnTo>
                  <a:lnTo>
                    <a:pt x="2221166" y="939800"/>
                  </a:lnTo>
                  <a:lnTo>
                    <a:pt x="2237727" y="889000"/>
                  </a:lnTo>
                  <a:lnTo>
                    <a:pt x="2263850" y="850900"/>
                  </a:lnTo>
                  <a:lnTo>
                    <a:pt x="2273007" y="838200"/>
                  </a:lnTo>
                  <a:close/>
                </a:path>
                <a:path w="3969385" h="3263900">
                  <a:moveTo>
                    <a:pt x="542141" y="2628900"/>
                  </a:moveTo>
                  <a:lnTo>
                    <a:pt x="244063" y="2857500"/>
                  </a:lnTo>
                  <a:lnTo>
                    <a:pt x="266505" y="2857500"/>
                  </a:lnTo>
                  <a:lnTo>
                    <a:pt x="288611" y="2844800"/>
                  </a:lnTo>
                  <a:lnTo>
                    <a:pt x="395395" y="2844800"/>
                  </a:lnTo>
                  <a:lnTo>
                    <a:pt x="416862" y="2832100"/>
                  </a:lnTo>
                  <a:lnTo>
                    <a:pt x="430001" y="2832100"/>
                  </a:lnTo>
                  <a:lnTo>
                    <a:pt x="436909" y="2819400"/>
                  </a:lnTo>
                  <a:lnTo>
                    <a:pt x="444221" y="2819400"/>
                  </a:lnTo>
                  <a:lnTo>
                    <a:pt x="456664" y="2806700"/>
                  </a:lnTo>
                  <a:lnTo>
                    <a:pt x="467621" y="2794000"/>
                  </a:lnTo>
                  <a:lnTo>
                    <a:pt x="476419" y="2781300"/>
                  </a:lnTo>
                  <a:lnTo>
                    <a:pt x="482381" y="2768600"/>
                  </a:lnTo>
                  <a:lnTo>
                    <a:pt x="479354" y="2755900"/>
                  </a:lnTo>
                  <a:lnTo>
                    <a:pt x="475990" y="2743200"/>
                  </a:lnTo>
                  <a:lnTo>
                    <a:pt x="472762" y="2730500"/>
                  </a:lnTo>
                  <a:lnTo>
                    <a:pt x="470142" y="2717800"/>
                  </a:lnTo>
                  <a:lnTo>
                    <a:pt x="478501" y="2705100"/>
                  </a:lnTo>
                  <a:lnTo>
                    <a:pt x="493328" y="2705100"/>
                  </a:lnTo>
                  <a:lnTo>
                    <a:pt x="499661" y="2692400"/>
                  </a:lnTo>
                  <a:lnTo>
                    <a:pt x="513082" y="2679700"/>
                  </a:lnTo>
                  <a:lnTo>
                    <a:pt x="524411" y="2667000"/>
                  </a:lnTo>
                  <a:lnTo>
                    <a:pt x="533984" y="2641600"/>
                  </a:lnTo>
                  <a:lnTo>
                    <a:pt x="542141" y="2628900"/>
                  </a:lnTo>
                  <a:close/>
                </a:path>
                <a:path w="3969385" h="3263900">
                  <a:moveTo>
                    <a:pt x="3314759" y="0"/>
                  </a:moveTo>
                  <a:lnTo>
                    <a:pt x="2772292" y="0"/>
                  </a:lnTo>
                  <a:lnTo>
                    <a:pt x="0" y="2159000"/>
                  </a:lnTo>
                  <a:lnTo>
                    <a:pt x="0" y="2590800"/>
                  </a:lnTo>
                  <a:lnTo>
                    <a:pt x="2286685" y="800100"/>
                  </a:lnTo>
                  <a:lnTo>
                    <a:pt x="2296769" y="800100"/>
                  </a:lnTo>
                  <a:lnTo>
                    <a:pt x="2301811" y="787400"/>
                  </a:lnTo>
                  <a:lnTo>
                    <a:pt x="3314759" y="0"/>
                  </a:lnTo>
                  <a:close/>
                </a:path>
                <a:path w="3969385" h="3263900">
                  <a:moveTo>
                    <a:pt x="2747977" y="0"/>
                  </a:moveTo>
                  <a:lnTo>
                    <a:pt x="2206557" y="0"/>
                  </a:lnTo>
                  <a:lnTo>
                    <a:pt x="0" y="1727200"/>
                  </a:lnTo>
                  <a:lnTo>
                    <a:pt x="0" y="2146300"/>
                  </a:lnTo>
                  <a:lnTo>
                    <a:pt x="2747977" y="0"/>
                  </a:lnTo>
                  <a:close/>
                </a:path>
                <a:path w="3969385" h="3263900">
                  <a:moveTo>
                    <a:pt x="1419313" y="1714500"/>
                  </a:moveTo>
                  <a:lnTo>
                    <a:pt x="1301013" y="1714500"/>
                  </a:lnTo>
                  <a:lnTo>
                    <a:pt x="1325808" y="1727200"/>
                  </a:lnTo>
                  <a:lnTo>
                    <a:pt x="1392951" y="1752600"/>
                  </a:lnTo>
                  <a:lnTo>
                    <a:pt x="1417662" y="1752600"/>
                  </a:lnTo>
                  <a:lnTo>
                    <a:pt x="1421508" y="1727200"/>
                  </a:lnTo>
                  <a:lnTo>
                    <a:pt x="1419313" y="1714500"/>
                  </a:lnTo>
                  <a:close/>
                </a:path>
                <a:path w="3969385" h="3263900">
                  <a:moveTo>
                    <a:pt x="2180377" y="0"/>
                  </a:moveTo>
                  <a:lnTo>
                    <a:pt x="1638947" y="0"/>
                  </a:lnTo>
                  <a:lnTo>
                    <a:pt x="0" y="1282700"/>
                  </a:lnTo>
                  <a:lnTo>
                    <a:pt x="0" y="1701800"/>
                  </a:lnTo>
                  <a:lnTo>
                    <a:pt x="2180377" y="0"/>
                  </a:lnTo>
                  <a:close/>
                </a:path>
                <a:path w="3969385" h="3263900">
                  <a:moveTo>
                    <a:pt x="1643462" y="1549400"/>
                  </a:moveTo>
                  <a:lnTo>
                    <a:pt x="1513408" y="1549400"/>
                  </a:lnTo>
                  <a:lnTo>
                    <a:pt x="1524625" y="1562100"/>
                  </a:lnTo>
                  <a:lnTo>
                    <a:pt x="1544370" y="1562100"/>
                  </a:lnTo>
                  <a:lnTo>
                    <a:pt x="1550136" y="1574800"/>
                  </a:lnTo>
                  <a:lnTo>
                    <a:pt x="1559496" y="1574800"/>
                  </a:lnTo>
                  <a:lnTo>
                    <a:pt x="1597598" y="1562100"/>
                  </a:lnTo>
                  <a:lnTo>
                    <a:pt x="1643462" y="1549400"/>
                  </a:lnTo>
                  <a:close/>
                </a:path>
                <a:path w="3969385" h="3263900">
                  <a:moveTo>
                    <a:pt x="1958728" y="1358900"/>
                  </a:moveTo>
                  <a:lnTo>
                    <a:pt x="1867025" y="1358900"/>
                  </a:lnTo>
                  <a:lnTo>
                    <a:pt x="1881976" y="1384300"/>
                  </a:lnTo>
                  <a:lnTo>
                    <a:pt x="1935061" y="1384300"/>
                  </a:lnTo>
                  <a:lnTo>
                    <a:pt x="1946846" y="1371600"/>
                  </a:lnTo>
                  <a:lnTo>
                    <a:pt x="1952856" y="1371600"/>
                  </a:lnTo>
                  <a:lnTo>
                    <a:pt x="1958728" y="1358900"/>
                  </a:lnTo>
                  <a:close/>
                </a:path>
                <a:path w="3969385" h="3263900">
                  <a:moveTo>
                    <a:pt x="2002378" y="1270000"/>
                  </a:moveTo>
                  <a:lnTo>
                    <a:pt x="1987169" y="1270000"/>
                  </a:lnTo>
                  <a:lnTo>
                    <a:pt x="1994334" y="1282700"/>
                  </a:lnTo>
                  <a:lnTo>
                    <a:pt x="2002378" y="1270000"/>
                  </a:lnTo>
                  <a:close/>
                </a:path>
                <a:path w="3969385" h="3263900">
                  <a:moveTo>
                    <a:pt x="1613558" y="0"/>
                  </a:moveTo>
                  <a:lnTo>
                    <a:pt x="1071469" y="0"/>
                  </a:lnTo>
                  <a:lnTo>
                    <a:pt x="0" y="838200"/>
                  </a:lnTo>
                  <a:lnTo>
                    <a:pt x="0" y="1257300"/>
                  </a:lnTo>
                  <a:lnTo>
                    <a:pt x="1613558" y="0"/>
                  </a:lnTo>
                  <a:close/>
                </a:path>
                <a:path w="3969385" h="3263900">
                  <a:moveTo>
                    <a:pt x="1046387" y="0"/>
                  </a:moveTo>
                  <a:lnTo>
                    <a:pt x="504283" y="0"/>
                  </a:lnTo>
                  <a:lnTo>
                    <a:pt x="0" y="393700"/>
                  </a:lnTo>
                  <a:lnTo>
                    <a:pt x="0" y="825500"/>
                  </a:lnTo>
                  <a:lnTo>
                    <a:pt x="1046387" y="0"/>
                  </a:lnTo>
                  <a:close/>
                </a:path>
                <a:path w="3969385" h="3263900">
                  <a:moveTo>
                    <a:pt x="3881061" y="0"/>
                  </a:moveTo>
                  <a:lnTo>
                    <a:pt x="3340124" y="0"/>
                  </a:lnTo>
                  <a:lnTo>
                    <a:pt x="2332050" y="787400"/>
                  </a:lnTo>
                  <a:lnTo>
                    <a:pt x="2406908" y="787400"/>
                  </a:lnTo>
                  <a:lnTo>
                    <a:pt x="2454733" y="774700"/>
                  </a:lnTo>
                  <a:lnTo>
                    <a:pt x="2565258" y="774700"/>
                  </a:lnTo>
                  <a:lnTo>
                    <a:pt x="2625591" y="762000"/>
                  </a:lnTo>
                  <a:lnTo>
                    <a:pt x="2687726" y="762000"/>
                  </a:lnTo>
                  <a:lnTo>
                    <a:pt x="2742699" y="749300"/>
                  </a:lnTo>
                  <a:lnTo>
                    <a:pt x="2850606" y="749300"/>
                  </a:lnTo>
                  <a:lnTo>
                    <a:pt x="2901743" y="736600"/>
                  </a:lnTo>
                  <a:lnTo>
                    <a:pt x="2949803" y="723900"/>
                  </a:lnTo>
                  <a:lnTo>
                    <a:pt x="3371723" y="406400"/>
                  </a:lnTo>
                  <a:lnTo>
                    <a:pt x="3392043" y="355600"/>
                  </a:lnTo>
                  <a:lnTo>
                    <a:pt x="3416544" y="317500"/>
                  </a:lnTo>
                  <a:lnTo>
                    <a:pt x="3440774" y="279400"/>
                  </a:lnTo>
                  <a:lnTo>
                    <a:pt x="3460280" y="254000"/>
                  </a:lnTo>
                  <a:lnTo>
                    <a:pt x="3461004" y="254000"/>
                  </a:lnTo>
                  <a:lnTo>
                    <a:pt x="3507089" y="228600"/>
                  </a:lnTo>
                  <a:lnTo>
                    <a:pt x="3552257" y="190500"/>
                  </a:lnTo>
                  <a:lnTo>
                    <a:pt x="3596645" y="177800"/>
                  </a:lnTo>
                  <a:lnTo>
                    <a:pt x="3683633" y="127000"/>
                  </a:lnTo>
                  <a:lnTo>
                    <a:pt x="3726509" y="114300"/>
                  </a:lnTo>
                  <a:lnTo>
                    <a:pt x="3769156" y="88900"/>
                  </a:lnTo>
                  <a:lnTo>
                    <a:pt x="3881061" y="0"/>
                  </a:lnTo>
                  <a:close/>
                </a:path>
                <a:path w="3969385" h="3263900">
                  <a:moveTo>
                    <a:pt x="3359514" y="435066"/>
                  </a:moveTo>
                  <a:lnTo>
                    <a:pt x="2980766" y="723900"/>
                  </a:lnTo>
                  <a:lnTo>
                    <a:pt x="3034057" y="711200"/>
                  </a:lnTo>
                  <a:lnTo>
                    <a:pt x="3079313" y="711200"/>
                  </a:lnTo>
                  <a:lnTo>
                    <a:pt x="3114713" y="698500"/>
                  </a:lnTo>
                  <a:lnTo>
                    <a:pt x="3138436" y="685800"/>
                  </a:lnTo>
                  <a:lnTo>
                    <a:pt x="3140608" y="685800"/>
                  </a:lnTo>
                  <a:lnTo>
                    <a:pt x="3141319" y="673100"/>
                  </a:lnTo>
                  <a:lnTo>
                    <a:pt x="3142043" y="673100"/>
                  </a:lnTo>
                  <a:lnTo>
                    <a:pt x="3218590" y="635000"/>
                  </a:lnTo>
                  <a:lnTo>
                    <a:pt x="3243567" y="609600"/>
                  </a:lnTo>
                  <a:lnTo>
                    <a:pt x="3242844" y="596900"/>
                  </a:lnTo>
                  <a:lnTo>
                    <a:pt x="3248602" y="584200"/>
                  </a:lnTo>
                  <a:lnTo>
                    <a:pt x="3259762" y="571500"/>
                  </a:lnTo>
                  <a:lnTo>
                    <a:pt x="3275241" y="546100"/>
                  </a:lnTo>
                  <a:lnTo>
                    <a:pt x="3284076" y="533400"/>
                  </a:lnTo>
                  <a:lnTo>
                    <a:pt x="3293516" y="520700"/>
                  </a:lnTo>
                  <a:lnTo>
                    <a:pt x="3302280" y="508000"/>
                  </a:lnTo>
                  <a:lnTo>
                    <a:pt x="3309086" y="495300"/>
                  </a:lnTo>
                  <a:lnTo>
                    <a:pt x="3311594" y="482600"/>
                  </a:lnTo>
                  <a:lnTo>
                    <a:pt x="3315655" y="482600"/>
                  </a:lnTo>
                  <a:lnTo>
                    <a:pt x="3320931" y="469900"/>
                  </a:lnTo>
                  <a:lnTo>
                    <a:pt x="3327082" y="469900"/>
                  </a:lnTo>
                  <a:lnTo>
                    <a:pt x="3332848" y="457200"/>
                  </a:lnTo>
                  <a:lnTo>
                    <a:pt x="3345802" y="457200"/>
                  </a:lnTo>
                  <a:lnTo>
                    <a:pt x="3351452" y="444500"/>
                  </a:lnTo>
                  <a:lnTo>
                    <a:pt x="3356424" y="444500"/>
                  </a:lnTo>
                  <a:lnTo>
                    <a:pt x="3359514" y="435066"/>
                  </a:lnTo>
                  <a:close/>
                </a:path>
                <a:path w="3969385" h="3263900">
                  <a:moveTo>
                    <a:pt x="3363798" y="431800"/>
                  </a:moveTo>
                  <a:lnTo>
                    <a:pt x="3360584" y="431800"/>
                  </a:lnTo>
                  <a:lnTo>
                    <a:pt x="3359514" y="435066"/>
                  </a:lnTo>
                  <a:lnTo>
                    <a:pt x="3363798" y="431800"/>
                  </a:lnTo>
                  <a:close/>
                </a:path>
                <a:path w="3969385" h="3263900">
                  <a:moveTo>
                    <a:pt x="478873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78873" y="0"/>
                  </a:lnTo>
                  <a:close/>
                </a:path>
                <a:path w="3969385" h="3263900">
                  <a:moveTo>
                    <a:pt x="3969090" y="0"/>
                  </a:moveTo>
                  <a:lnTo>
                    <a:pt x="3907285" y="0"/>
                  </a:lnTo>
                  <a:lnTo>
                    <a:pt x="3823157" y="76200"/>
                  </a:lnTo>
                  <a:lnTo>
                    <a:pt x="3866135" y="50800"/>
                  </a:lnTo>
                  <a:lnTo>
                    <a:pt x="3909664" y="38100"/>
                  </a:lnTo>
                  <a:lnTo>
                    <a:pt x="3953953" y="12700"/>
                  </a:lnTo>
                  <a:lnTo>
                    <a:pt x="396909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505459" cy="393700"/>
            </a:xfrm>
            <a:custGeom>
              <a:avLst/>
              <a:gdLst/>
              <a:ahLst/>
              <a:cxnLst/>
              <a:rect l="l" t="t" r="r" b="b"/>
              <a:pathLst>
                <a:path w="505459" h="393700">
                  <a:moveTo>
                    <a:pt x="505246" y="0"/>
                  </a:moveTo>
                  <a:lnTo>
                    <a:pt x="476866" y="0"/>
                  </a:lnTo>
                  <a:lnTo>
                    <a:pt x="0" y="371242"/>
                  </a:lnTo>
                  <a:lnTo>
                    <a:pt x="0" y="393337"/>
                  </a:lnTo>
                  <a:lnTo>
                    <a:pt x="505246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505459" cy="393700"/>
            </a:xfrm>
            <a:custGeom>
              <a:avLst/>
              <a:gdLst/>
              <a:ahLst/>
              <a:cxnLst/>
              <a:rect l="l" t="t" r="r" b="b"/>
              <a:pathLst>
                <a:path w="505459" h="393700">
                  <a:moveTo>
                    <a:pt x="0" y="393325"/>
                  </a:moveTo>
                  <a:lnTo>
                    <a:pt x="505230" y="0"/>
                  </a:lnTo>
                </a:path>
                <a:path w="505459" h="393700">
                  <a:moveTo>
                    <a:pt x="476859" y="0"/>
                  </a:moveTo>
                  <a:lnTo>
                    <a:pt x="0" y="37123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1071880" cy="835025"/>
            </a:xfrm>
            <a:custGeom>
              <a:avLst/>
              <a:gdLst/>
              <a:ahLst/>
              <a:cxnLst/>
              <a:rect l="l" t="t" r="r" b="b"/>
              <a:pathLst>
                <a:path w="1071880" h="835025">
                  <a:moveTo>
                    <a:pt x="1071780" y="0"/>
                  </a:moveTo>
                  <a:lnTo>
                    <a:pt x="1044716" y="0"/>
                  </a:lnTo>
                  <a:lnTo>
                    <a:pt x="0" y="813318"/>
                  </a:lnTo>
                  <a:lnTo>
                    <a:pt x="0" y="834493"/>
                  </a:lnTo>
                  <a:lnTo>
                    <a:pt x="107178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1071880" cy="835025"/>
            </a:xfrm>
            <a:custGeom>
              <a:avLst/>
              <a:gdLst/>
              <a:ahLst/>
              <a:cxnLst/>
              <a:rect l="l" t="t" r="r" b="b"/>
              <a:pathLst>
                <a:path w="1071880" h="835025">
                  <a:moveTo>
                    <a:pt x="0" y="834489"/>
                  </a:moveTo>
                  <a:lnTo>
                    <a:pt x="1071771" y="0"/>
                  </a:lnTo>
                </a:path>
                <a:path w="1071880" h="835025">
                  <a:moveTo>
                    <a:pt x="1044716" y="0"/>
                  </a:moveTo>
                  <a:lnTo>
                    <a:pt x="0" y="81331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1640839" cy="1276985"/>
            </a:xfrm>
            <a:custGeom>
              <a:avLst/>
              <a:gdLst/>
              <a:ahLst/>
              <a:cxnLst/>
              <a:rect l="l" t="t" r="r" b="b"/>
              <a:pathLst>
                <a:path w="1640839" h="1276985">
                  <a:moveTo>
                    <a:pt x="1640213" y="0"/>
                  </a:moveTo>
                  <a:lnTo>
                    <a:pt x="1611849" y="0"/>
                  </a:lnTo>
                  <a:lnTo>
                    <a:pt x="0" y="1254831"/>
                  </a:lnTo>
                  <a:lnTo>
                    <a:pt x="0" y="1276913"/>
                  </a:lnTo>
                  <a:lnTo>
                    <a:pt x="1640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1640839" cy="1276985"/>
            </a:xfrm>
            <a:custGeom>
              <a:avLst/>
              <a:gdLst/>
              <a:ahLst/>
              <a:cxnLst/>
              <a:rect l="l" t="t" r="r" b="b"/>
              <a:pathLst>
                <a:path w="1640839" h="1276985">
                  <a:moveTo>
                    <a:pt x="0" y="1276913"/>
                  </a:moveTo>
                  <a:lnTo>
                    <a:pt x="1640213" y="0"/>
                  </a:lnTo>
                </a:path>
                <a:path w="1640839" h="1276985">
                  <a:moveTo>
                    <a:pt x="1611839" y="0"/>
                  </a:moveTo>
                  <a:lnTo>
                    <a:pt x="0" y="125482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2205990" cy="1717675"/>
            </a:xfrm>
            <a:custGeom>
              <a:avLst/>
              <a:gdLst/>
              <a:ahLst/>
              <a:cxnLst/>
              <a:rect l="l" t="t" r="r" b="b"/>
              <a:pathLst>
                <a:path w="2205990" h="1717675">
                  <a:moveTo>
                    <a:pt x="2205940" y="0"/>
                  </a:moveTo>
                  <a:lnTo>
                    <a:pt x="2178974" y="0"/>
                  </a:lnTo>
                  <a:lnTo>
                    <a:pt x="0" y="1696342"/>
                  </a:lnTo>
                  <a:lnTo>
                    <a:pt x="0" y="1717556"/>
                  </a:lnTo>
                  <a:lnTo>
                    <a:pt x="220594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2205990" cy="1717675"/>
            </a:xfrm>
            <a:custGeom>
              <a:avLst/>
              <a:gdLst/>
              <a:ahLst/>
              <a:cxnLst/>
              <a:rect l="l" t="t" r="r" b="b"/>
              <a:pathLst>
                <a:path w="2205990" h="1717675">
                  <a:moveTo>
                    <a:pt x="0" y="1717553"/>
                  </a:moveTo>
                  <a:lnTo>
                    <a:pt x="2205929" y="0"/>
                  </a:lnTo>
                </a:path>
                <a:path w="2205990" h="1717675">
                  <a:moveTo>
                    <a:pt x="2178966" y="0"/>
                  </a:moveTo>
                  <a:lnTo>
                    <a:pt x="0" y="169633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2774950" cy="2160270"/>
            </a:xfrm>
            <a:custGeom>
              <a:avLst/>
              <a:gdLst/>
              <a:ahLst/>
              <a:cxnLst/>
              <a:rect l="l" t="t" r="r" b="b"/>
              <a:pathLst>
                <a:path w="2774950" h="2160270">
                  <a:moveTo>
                    <a:pt x="2774471" y="0"/>
                  </a:moveTo>
                  <a:lnTo>
                    <a:pt x="2746101" y="0"/>
                  </a:lnTo>
                  <a:lnTo>
                    <a:pt x="0" y="2137851"/>
                  </a:lnTo>
                  <a:lnTo>
                    <a:pt x="0" y="2159946"/>
                  </a:lnTo>
                  <a:lnTo>
                    <a:pt x="2774471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2774950" cy="2160270"/>
            </a:xfrm>
            <a:custGeom>
              <a:avLst/>
              <a:gdLst/>
              <a:ahLst/>
              <a:cxnLst/>
              <a:rect l="l" t="t" r="r" b="b"/>
              <a:pathLst>
                <a:path w="2774950" h="2160270">
                  <a:moveTo>
                    <a:pt x="0" y="2159946"/>
                  </a:moveTo>
                  <a:lnTo>
                    <a:pt x="2774471" y="0"/>
                  </a:lnTo>
                </a:path>
                <a:path w="2774950" h="2160270">
                  <a:moveTo>
                    <a:pt x="2746101" y="0"/>
                  </a:moveTo>
                  <a:lnTo>
                    <a:pt x="0" y="213785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99652" y="0"/>
              <a:ext cx="1040130" cy="792480"/>
            </a:xfrm>
            <a:custGeom>
              <a:avLst/>
              <a:gdLst/>
              <a:ahLst/>
              <a:cxnLst/>
              <a:rect l="l" t="t" r="r" b="b"/>
              <a:pathLst>
                <a:path w="1040129" h="792480">
                  <a:moveTo>
                    <a:pt x="9928" y="789088"/>
                  </a:moveTo>
                  <a:lnTo>
                    <a:pt x="4318" y="789088"/>
                  </a:lnTo>
                  <a:lnTo>
                    <a:pt x="6477" y="791971"/>
                  </a:lnTo>
                  <a:lnTo>
                    <a:pt x="9928" y="789088"/>
                  </a:lnTo>
                  <a:close/>
                </a:path>
                <a:path w="1040129" h="792480">
                  <a:moveTo>
                    <a:pt x="1039621" y="0"/>
                  </a:moveTo>
                  <a:lnTo>
                    <a:pt x="1012654" y="0"/>
                  </a:lnTo>
                  <a:lnTo>
                    <a:pt x="0" y="788364"/>
                  </a:lnTo>
                  <a:lnTo>
                    <a:pt x="1435" y="790536"/>
                  </a:lnTo>
                  <a:lnTo>
                    <a:pt x="4318" y="789088"/>
                  </a:lnTo>
                  <a:lnTo>
                    <a:pt x="9928" y="789088"/>
                  </a:lnTo>
                  <a:lnTo>
                    <a:pt x="10795" y="788364"/>
                  </a:lnTo>
                  <a:lnTo>
                    <a:pt x="14047" y="788364"/>
                  </a:lnTo>
                  <a:lnTo>
                    <a:pt x="15836" y="786929"/>
                  </a:lnTo>
                  <a:lnTo>
                    <a:pt x="29009" y="786929"/>
                  </a:lnTo>
                  <a:lnTo>
                    <a:pt x="1039621" y="0"/>
                  </a:lnTo>
                  <a:close/>
                </a:path>
                <a:path w="1040129" h="792480">
                  <a:moveTo>
                    <a:pt x="14047" y="788364"/>
                  </a:moveTo>
                  <a:lnTo>
                    <a:pt x="10795" y="788364"/>
                  </a:lnTo>
                  <a:lnTo>
                    <a:pt x="12242" y="789812"/>
                  </a:lnTo>
                  <a:lnTo>
                    <a:pt x="14047" y="788364"/>
                  </a:lnTo>
                  <a:close/>
                </a:path>
                <a:path w="1040129" h="792480">
                  <a:moveTo>
                    <a:pt x="26631" y="786929"/>
                  </a:moveTo>
                  <a:lnTo>
                    <a:pt x="20878" y="786929"/>
                  </a:lnTo>
                  <a:lnTo>
                    <a:pt x="23037" y="789812"/>
                  </a:lnTo>
                  <a:lnTo>
                    <a:pt x="26631" y="786929"/>
                  </a:lnTo>
                  <a:close/>
                </a:path>
                <a:path w="1040129" h="792480">
                  <a:moveTo>
                    <a:pt x="20878" y="786929"/>
                  </a:moveTo>
                  <a:lnTo>
                    <a:pt x="15836" y="786929"/>
                  </a:lnTo>
                  <a:lnTo>
                    <a:pt x="17995" y="789088"/>
                  </a:lnTo>
                  <a:lnTo>
                    <a:pt x="20878" y="786929"/>
                  </a:lnTo>
                  <a:close/>
                </a:path>
                <a:path w="1040129" h="792480">
                  <a:moveTo>
                    <a:pt x="29009" y="786929"/>
                  </a:moveTo>
                  <a:lnTo>
                    <a:pt x="26631" y="786929"/>
                  </a:lnTo>
                  <a:lnTo>
                    <a:pt x="28079" y="787653"/>
                  </a:lnTo>
                  <a:lnTo>
                    <a:pt x="29009" y="786929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99652" y="0"/>
              <a:ext cx="1040130" cy="792480"/>
            </a:xfrm>
            <a:custGeom>
              <a:avLst/>
              <a:gdLst/>
              <a:ahLst/>
              <a:cxnLst/>
              <a:rect l="l" t="t" r="r" b="b"/>
              <a:pathLst>
                <a:path w="1040129" h="792480">
                  <a:moveTo>
                    <a:pt x="0" y="788364"/>
                  </a:moveTo>
                  <a:lnTo>
                    <a:pt x="1435" y="790536"/>
                  </a:lnTo>
                  <a:lnTo>
                    <a:pt x="4318" y="789088"/>
                  </a:lnTo>
                  <a:lnTo>
                    <a:pt x="6477" y="791971"/>
                  </a:lnTo>
                  <a:lnTo>
                    <a:pt x="10795" y="788364"/>
                  </a:lnTo>
                  <a:lnTo>
                    <a:pt x="12242" y="789812"/>
                  </a:lnTo>
                  <a:lnTo>
                    <a:pt x="15836" y="786929"/>
                  </a:lnTo>
                  <a:lnTo>
                    <a:pt x="17995" y="789088"/>
                  </a:lnTo>
                  <a:lnTo>
                    <a:pt x="20878" y="786929"/>
                  </a:lnTo>
                  <a:lnTo>
                    <a:pt x="23037" y="789812"/>
                  </a:lnTo>
                  <a:lnTo>
                    <a:pt x="26631" y="786929"/>
                  </a:lnTo>
                  <a:lnTo>
                    <a:pt x="28079" y="787653"/>
                  </a:lnTo>
                  <a:lnTo>
                    <a:pt x="1039621" y="0"/>
                  </a:lnTo>
                </a:path>
                <a:path w="1040129" h="792480">
                  <a:moveTo>
                    <a:pt x="1012654" y="0"/>
                  </a:moveTo>
                  <a:lnTo>
                    <a:pt x="0" y="7883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799173"/>
              <a:ext cx="2289175" cy="1800225"/>
            </a:xfrm>
            <a:custGeom>
              <a:avLst/>
              <a:gdLst/>
              <a:ahLst/>
              <a:cxnLst/>
              <a:rect l="l" t="t" r="r" b="b"/>
              <a:pathLst>
                <a:path w="2289175" h="1800225">
                  <a:moveTo>
                    <a:pt x="2285250" y="0"/>
                  </a:moveTo>
                  <a:lnTo>
                    <a:pt x="0" y="1778858"/>
                  </a:lnTo>
                  <a:lnTo>
                    <a:pt x="0" y="1799706"/>
                  </a:lnTo>
                  <a:lnTo>
                    <a:pt x="2275166" y="28803"/>
                  </a:lnTo>
                  <a:lnTo>
                    <a:pt x="2273731" y="28079"/>
                  </a:lnTo>
                  <a:lnTo>
                    <a:pt x="2280932" y="22313"/>
                  </a:lnTo>
                  <a:lnTo>
                    <a:pt x="2278773" y="19443"/>
                  </a:lnTo>
                  <a:lnTo>
                    <a:pt x="2282367" y="16560"/>
                  </a:lnTo>
                  <a:lnTo>
                    <a:pt x="2280932" y="14401"/>
                  </a:lnTo>
                  <a:lnTo>
                    <a:pt x="2286685" y="10083"/>
                  </a:lnTo>
                  <a:lnTo>
                    <a:pt x="2285250" y="7924"/>
                  </a:lnTo>
                  <a:lnTo>
                    <a:pt x="2288844" y="5041"/>
                  </a:lnTo>
                  <a:lnTo>
                    <a:pt x="2285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799173"/>
              <a:ext cx="2289175" cy="1800225"/>
            </a:xfrm>
            <a:custGeom>
              <a:avLst/>
              <a:gdLst/>
              <a:ahLst/>
              <a:cxnLst/>
              <a:rect l="l" t="t" r="r" b="b"/>
              <a:pathLst>
                <a:path w="2289175" h="1800225">
                  <a:moveTo>
                    <a:pt x="0" y="1799706"/>
                  </a:moveTo>
                  <a:lnTo>
                    <a:pt x="2275166" y="28803"/>
                  </a:lnTo>
                  <a:lnTo>
                    <a:pt x="2273731" y="28079"/>
                  </a:lnTo>
                  <a:lnTo>
                    <a:pt x="2280932" y="22313"/>
                  </a:lnTo>
                  <a:lnTo>
                    <a:pt x="2278773" y="19431"/>
                  </a:lnTo>
                  <a:lnTo>
                    <a:pt x="2282367" y="16560"/>
                  </a:lnTo>
                  <a:lnTo>
                    <a:pt x="2280932" y="14401"/>
                  </a:lnTo>
                  <a:lnTo>
                    <a:pt x="2286685" y="10071"/>
                  </a:lnTo>
                  <a:lnTo>
                    <a:pt x="2285250" y="7912"/>
                  </a:lnTo>
                  <a:lnTo>
                    <a:pt x="2288844" y="5029"/>
                  </a:lnTo>
                  <a:lnTo>
                    <a:pt x="2285250" y="0"/>
                  </a:lnTo>
                  <a:lnTo>
                    <a:pt x="0" y="177885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8085" y="0"/>
              <a:ext cx="139721" cy="9140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01574" y="395249"/>
              <a:ext cx="3173095" cy="2470150"/>
            </a:xfrm>
            <a:custGeom>
              <a:avLst/>
              <a:gdLst/>
              <a:ahLst/>
              <a:cxnLst/>
              <a:rect l="l" t="t" r="r" b="b"/>
              <a:pathLst>
                <a:path w="3173095" h="2470150">
                  <a:moveTo>
                    <a:pt x="347764" y="2205355"/>
                  </a:moveTo>
                  <a:lnTo>
                    <a:pt x="344157" y="2199589"/>
                  </a:lnTo>
                  <a:lnTo>
                    <a:pt x="0" y="2467432"/>
                  </a:lnTo>
                  <a:lnTo>
                    <a:pt x="2159" y="2469591"/>
                  </a:lnTo>
                  <a:lnTo>
                    <a:pt x="7200" y="2465984"/>
                  </a:lnTo>
                  <a:lnTo>
                    <a:pt x="9359" y="2468867"/>
                  </a:lnTo>
                  <a:lnTo>
                    <a:pt x="12966" y="2465273"/>
                  </a:lnTo>
                  <a:lnTo>
                    <a:pt x="14401" y="2466708"/>
                  </a:lnTo>
                  <a:lnTo>
                    <a:pt x="21602" y="2460942"/>
                  </a:lnTo>
                  <a:lnTo>
                    <a:pt x="23761" y="2463825"/>
                  </a:lnTo>
                  <a:lnTo>
                    <a:pt x="28079" y="2460942"/>
                  </a:lnTo>
                  <a:lnTo>
                    <a:pt x="30238" y="2463825"/>
                  </a:lnTo>
                  <a:lnTo>
                    <a:pt x="36728" y="2458072"/>
                  </a:lnTo>
                  <a:lnTo>
                    <a:pt x="37439" y="2459507"/>
                  </a:lnTo>
                  <a:lnTo>
                    <a:pt x="342722" y="2221915"/>
                  </a:lnTo>
                  <a:lnTo>
                    <a:pt x="341998" y="2220468"/>
                  </a:lnTo>
                  <a:lnTo>
                    <a:pt x="344881" y="2218309"/>
                  </a:lnTo>
                  <a:lnTo>
                    <a:pt x="342722" y="2215426"/>
                  </a:lnTo>
                  <a:lnTo>
                    <a:pt x="343433" y="2214715"/>
                  </a:lnTo>
                  <a:lnTo>
                    <a:pt x="341274" y="2211832"/>
                  </a:lnTo>
                  <a:lnTo>
                    <a:pt x="347040" y="2207514"/>
                  </a:lnTo>
                  <a:lnTo>
                    <a:pt x="346316" y="2206066"/>
                  </a:lnTo>
                  <a:lnTo>
                    <a:pt x="347764" y="2205355"/>
                  </a:lnTo>
                  <a:close/>
                </a:path>
                <a:path w="3173095" h="2470150">
                  <a:moveTo>
                    <a:pt x="3173031" y="2159"/>
                  </a:moveTo>
                  <a:lnTo>
                    <a:pt x="3170872" y="0"/>
                  </a:lnTo>
                  <a:lnTo>
                    <a:pt x="2748216" y="329044"/>
                  </a:lnTo>
                  <a:lnTo>
                    <a:pt x="2750388" y="331203"/>
                  </a:lnTo>
                  <a:lnTo>
                    <a:pt x="2751099" y="330479"/>
                  </a:lnTo>
                  <a:lnTo>
                    <a:pt x="2753271" y="333362"/>
                  </a:lnTo>
                  <a:lnTo>
                    <a:pt x="2756154" y="331203"/>
                  </a:lnTo>
                  <a:lnTo>
                    <a:pt x="2756865" y="331927"/>
                  </a:lnTo>
                  <a:lnTo>
                    <a:pt x="2761196" y="329044"/>
                  </a:lnTo>
                  <a:lnTo>
                    <a:pt x="2763355" y="331927"/>
                  </a:lnTo>
                  <a:lnTo>
                    <a:pt x="2769108" y="327596"/>
                  </a:lnTo>
                  <a:lnTo>
                    <a:pt x="2771267" y="330479"/>
                  </a:lnTo>
                  <a:lnTo>
                    <a:pt x="2774873" y="327596"/>
                  </a:lnTo>
                  <a:lnTo>
                    <a:pt x="2776309" y="328320"/>
                  </a:lnTo>
                  <a:lnTo>
                    <a:pt x="3164382" y="25933"/>
                  </a:lnTo>
                  <a:lnTo>
                    <a:pt x="3163671" y="24485"/>
                  </a:lnTo>
                  <a:lnTo>
                    <a:pt x="3166554" y="22326"/>
                  </a:lnTo>
                  <a:lnTo>
                    <a:pt x="3164382" y="19443"/>
                  </a:lnTo>
                  <a:lnTo>
                    <a:pt x="3168713" y="16560"/>
                  </a:lnTo>
                  <a:lnTo>
                    <a:pt x="3166554" y="13677"/>
                  </a:lnTo>
                  <a:lnTo>
                    <a:pt x="3171596" y="9372"/>
                  </a:lnTo>
                  <a:lnTo>
                    <a:pt x="3170872" y="7924"/>
                  </a:lnTo>
                  <a:lnTo>
                    <a:pt x="3173031" y="7200"/>
                  </a:lnTo>
                  <a:lnTo>
                    <a:pt x="3170148" y="4330"/>
                  </a:lnTo>
                  <a:lnTo>
                    <a:pt x="3173031" y="2159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59" y="2947995"/>
              <a:ext cx="97185" cy="9367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219756" y="6007"/>
              <a:ext cx="16068675" cy="1282700"/>
            </a:xfrm>
            <a:custGeom>
              <a:avLst/>
              <a:gdLst/>
              <a:ahLst/>
              <a:cxnLst/>
              <a:rect l="l" t="t" r="r" b="b"/>
              <a:pathLst>
                <a:path w="16068675" h="1282700">
                  <a:moveTo>
                    <a:pt x="9435456" y="1143000"/>
                  </a:moveTo>
                  <a:lnTo>
                    <a:pt x="8729929" y="1143000"/>
                  </a:lnTo>
                  <a:lnTo>
                    <a:pt x="8741416" y="1155700"/>
                  </a:lnTo>
                  <a:lnTo>
                    <a:pt x="8751079" y="1181100"/>
                  </a:lnTo>
                  <a:lnTo>
                    <a:pt x="8758988" y="1193800"/>
                  </a:lnTo>
                  <a:lnTo>
                    <a:pt x="8765210" y="1193800"/>
                  </a:lnTo>
                  <a:lnTo>
                    <a:pt x="8792565" y="1219200"/>
                  </a:lnTo>
                  <a:lnTo>
                    <a:pt x="8819651" y="1231900"/>
                  </a:lnTo>
                  <a:lnTo>
                    <a:pt x="8826647" y="1244600"/>
                  </a:lnTo>
                  <a:lnTo>
                    <a:pt x="8821588" y="1257300"/>
                  </a:lnTo>
                  <a:lnTo>
                    <a:pt x="8807450" y="1257300"/>
                  </a:lnTo>
                  <a:lnTo>
                    <a:pt x="8814443" y="1270000"/>
                  </a:lnTo>
                  <a:lnTo>
                    <a:pt x="8836115" y="1282700"/>
                  </a:lnTo>
                  <a:lnTo>
                    <a:pt x="8862017" y="1282700"/>
                  </a:lnTo>
                  <a:lnTo>
                    <a:pt x="8895460" y="1270000"/>
                  </a:lnTo>
                  <a:lnTo>
                    <a:pt x="8939272" y="1257300"/>
                  </a:lnTo>
                  <a:lnTo>
                    <a:pt x="8990873" y="1231900"/>
                  </a:lnTo>
                  <a:lnTo>
                    <a:pt x="9223568" y="1181100"/>
                  </a:lnTo>
                  <a:lnTo>
                    <a:pt x="9275413" y="1168400"/>
                  </a:lnTo>
                  <a:lnTo>
                    <a:pt x="9319566" y="1168400"/>
                  </a:lnTo>
                  <a:lnTo>
                    <a:pt x="9353448" y="1155700"/>
                  </a:lnTo>
                  <a:lnTo>
                    <a:pt x="9417478" y="1155700"/>
                  </a:lnTo>
                  <a:lnTo>
                    <a:pt x="9435456" y="1143000"/>
                  </a:lnTo>
                  <a:close/>
                </a:path>
                <a:path w="16068675" h="1282700">
                  <a:moveTo>
                    <a:pt x="16068293" y="939800"/>
                  </a:moveTo>
                  <a:lnTo>
                    <a:pt x="14286814" y="939800"/>
                  </a:lnTo>
                  <a:lnTo>
                    <a:pt x="14310736" y="952500"/>
                  </a:lnTo>
                  <a:lnTo>
                    <a:pt x="14334836" y="952500"/>
                  </a:lnTo>
                  <a:lnTo>
                    <a:pt x="14383334" y="977900"/>
                  </a:lnTo>
                  <a:lnTo>
                    <a:pt x="14453593" y="1016000"/>
                  </a:lnTo>
                  <a:lnTo>
                    <a:pt x="14542531" y="1016000"/>
                  </a:lnTo>
                  <a:lnTo>
                    <a:pt x="14571786" y="1028700"/>
                  </a:lnTo>
                  <a:lnTo>
                    <a:pt x="14604542" y="1041400"/>
                  </a:lnTo>
                  <a:lnTo>
                    <a:pt x="14676952" y="1066800"/>
                  </a:lnTo>
                  <a:lnTo>
                    <a:pt x="14714820" y="1079500"/>
                  </a:lnTo>
                  <a:lnTo>
                    <a:pt x="14834819" y="1079500"/>
                  </a:lnTo>
                  <a:lnTo>
                    <a:pt x="14869975" y="1104900"/>
                  </a:lnTo>
                  <a:lnTo>
                    <a:pt x="14908739" y="1117600"/>
                  </a:lnTo>
                  <a:lnTo>
                    <a:pt x="14950728" y="1143000"/>
                  </a:lnTo>
                  <a:lnTo>
                    <a:pt x="14995558" y="1155700"/>
                  </a:lnTo>
                  <a:lnTo>
                    <a:pt x="15042845" y="1168400"/>
                  </a:lnTo>
                  <a:lnTo>
                    <a:pt x="15316403" y="1206500"/>
                  </a:lnTo>
                  <a:lnTo>
                    <a:pt x="15417615" y="1231900"/>
                  </a:lnTo>
                  <a:lnTo>
                    <a:pt x="15468667" y="1231900"/>
                  </a:lnTo>
                  <a:lnTo>
                    <a:pt x="15519825" y="1244600"/>
                  </a:lnTo>
                  <a:lnTo>
                    <a:pt x="15570948" y="1244600"/>
                  </a:lnTo>
                  <a:lnTo>
                    <a:pt x="15621890" y="1257300"/>
                  </a:lnTo>
                  <a:lnTo>
                    <a:pt x="15672509" y="1257300"/>
                  </a:lnTo>
                  <a:lnTo>
                    <a:pt x="15772206" y="1282700"/>
                  </a:lnTo>
                  <a:lnTo>
                    <a:pt x="15803760" y="1270000"/>
                  </a:lnTo>
                  <a:lnTo>
                    <a:pt x="15840333" y="1257300"/>
                  </a:lnTo>
                  <a:lnTo>
                    <a:pt x="15881320" y="1244600"/>
                  </a:lnTo>
                  <a:lnTo>
                    <a:pt x="15926115" y="1231900"/>
                  </a:lnTo>
                  <a:lnTo>
                    <a:pt x="15974112" y="1206500"/>
                  </a:lnTo>
                  <a:lnTo>
                    <a:pt x="16024706" y="1181100"/>
                  </a:lnTo>
                  <a:lnTo>
                    <a:pt x="16068293" y="1155700"/>
                  </a:lnTo>
                  <a:lnTo>
                    <a:pt x="16068293" y="939800"/>
                  </a:lnTo>
                  <a:close/>
                </a:path>
                <a:path w="16068675" h="1282700">
                  <a:moveTo>
                    <a:pt x="8171929" y="1016000"/>
                  </a:moveTo>
                  <a:lnTo>
                    <a:pt x="6528181" y="1016000"/>
                  </a:lnTo>
                  <a:lnTo>
                    <a:pt x="6549056" y="1028700"/>
                  </a:lnTo>
                  <a:lnTo>
                    <a:pt x="6578417" y="1028700"/>
                  </a:lnTo>
                  <a:lnTo>
                    <a:pt x="6615213" y="1041400"/>
                  </a:lnTo>
                  <a:lnTo>
                    <a:pt x="6658393" y="1041400"/>
                  </a:lnTo>
                  <a:lnTo>
                    <a:pt x="6706907" y="1054100"/>
                  </a:lnTo>
                  <a:lnTo>
                    <a:pt x="6759706" y="1054100"/>
                  </a:lnTo>
                  <a:lnTo>
                    <a:pt x="6815740" y="1066800"/>
                  </a:lnTo>
                  <a:lnTo>
                    <a:pt x="7333869" y="1066800"/>
                  </a:lnTo>
                  <a:lnTo>
                    <a:pt x="7371318" y="1092200"/>
                  </a:lnTo>
                  <a:lnTo>
                    <a:pt x="7413975" y="1104900"/>
                  </a:lnTo>
                  <a:lnTo>
                    <a:pt x="7460969" y="1117600"/>
                  </a:lnTo>
                  <a:lnTo>
                    <a:pt x="7511431" y="1143000"/>
                  </a:lnTo>
                  <a:lnTo>
                    <a:pt x="7564492" y="1143000"/>
                  </a:lnTo>
                  <a:lnTo>
                    <a:pt x="7674935" y="1168400"/>
                  </a:lnTo>
                  <a:lnTo>
                    <a:pt x="7766570" y="1168400"/>
                  </a:lnTo>
                  <a:lnTo>
                    <a:pt x="7771625" y="1143000"/>
                  </a:lnTo>
                  <a:lnTo>
                    <a:pt x="7792404" y="1130300"/>
                  </a:lnTo>
                  <a:lnTo>
                    <a:pt x="7987401" y="1130300"/>
                  </a:lnTo>
                  <a:lnTo>
                    <a:pt x="8023828" y="1104900"/>
                  </a:lnTo>
                  <a:lnTo>
                    <a:pt x="8135665" y="1028700"/>
                  </a:lnTo>
                  <a:lnTo>
                    <a:pt x="8171929" y="1016000"/>
                  </a:lnTo>
                  <a:close/>
                </a:path>
                <a:path w="16068675" h="1282700">
                  <a:moveTo>
                    <a:pt x="10010146" y="977900"/>
                  </a:moveTo>
                  <a:lnTo>
                    <a:pt x="8389542" y="977900"/>
                  </a:lnTo>
                  <a:lnTo>
                    <a:pt x="8434664" y="1003300"/>
                  </a:lnTo>
                  <a:lnTo>
                    <a:pt x="8481845" y="1028700"/>
                  </a:lnTo>
                  <a:lnTo>
                    <a:pt x="8529953" y="1054100"/>
                  </a:lnTo>
                  <a:lnTo>
                    <a:pt x="8577859" y="1092200"/>
                  </a:lnTo>
                  <a:lnTo>
                    <a:pt x="8624430" y="1117600"/>
                  </a:lnTo>
                  <a:lnTo>
                    <a:pt x="8668538" y="1143000"/>
                  </a:lnTo>
                  <a:lnTo>
                    <a:pt x="8709050" y="1168400"/>
                  </a:lnTo>
                  <a:lnTo>
                    <a:pt x="8729929" y="1143000"/>
                  </a:lnTo>
                  <a:lnTo>
                    <a:pt x="9435456" y="1143000"/>
                  </a:lnTo>
                  <a:lnTo>
                    <a:pt x="9482365" y="1130300"/>
                  </a:lnTo>
                  <a:lnTo>
                    <a:pt x="9541128" y="1104900"/>
                  </a:lnTo>
                  <a:lnTo>
                    <a:pt x="9612642" y="1066800"/>
                  </a:lnTo>
                  <a:lnTo>
                    <a:pt x="9646583" y="1054100"/>
                  </a:lnTo>
                  <a:lnTo>
                    <a:pt x="9682928" y="1041400"/>
                  </a:lnTo>
                  <a:lnTo>
                    <a:pt x="9721744" y="1028700"/>
                  </a:lnTo>
                  <a:lnTo>
                    <a:pt x="9763094" y="1028700"/>
                  </a:lnTo>
                  <a:lnTo>
                    <a:pt x="9807045" y="1016000"/>
                  </a:lnTo>
                  <a:lnTo>
                    <a:pt x="9853660" y="1003300"/>
                  </a:lnTo>
                  <a:lnTo>
                    <a:pt x="9903005" y="990600"/>
                  </a:lnTo>
                  <a:lnTo>
                    <a:pt x="9955146" y="990600"/>
                  </a:lnTo>
                  <a:lnTo>
                    <a:pt x="10010146" y="977900"/>
                  </a:lnTo>
                  <a:close/>
                </a:path>
                <a:path w="16068675" h="1282700">
                  <a:moveTo>
                    <a:pt x="9417478" y="1155700"/>
                  </a:moveTo>
                  <a:lnTo>
                    <a:pt x="9353448" y="1155700"/>
                  </a:lnTo>
                  <a:lnTo>
                    <a:pt x="9357042" y="1168400"/>
                  </a:lnTo>
                  <a:lnTo>
                    <a:pt x="9399501" y="1168400"/>
                  </a:lnTo>
                  <a:lnTo>
                    <a:pt x="9417478" y="1155700"/>
                  </a:lnTo>
                  <a:close/>
                </a:path>
                <a:path w="16068675" h="1282700">
                  <a:moveTo>
                    <a:pt x="7987401" y="1130300"/>
                  </a:moveTo>
                  <a:lnTo>
                    <a:pt x="7942973" y="1130300"/>
                  </a:lnTo>
                  <a:lnTo>
                    <a:pt x="7947291" y="1143000"/>
                  </a:lnTo>
                  <a:lnTo>
                    <a:pt x="7952333" y="1143000"/>
                  </a:lnTo>
                  <a:lnTo>
                    <a:pt x="7987401" y="1130300"/>
                  </a:lnTo>
                  <a:close/>
                </a:path>
                <a:path w="16068675" h="1282700">
                  <a:moveTo>
                    <a:pt x="10425989" y="965200"/>
                  </a:moveTo>
                  <a:lnTo>
                    <a:pt x="5186832" y="965200"/>
                  </a:lnTo>
                  <a:lnTo>
                    <a:pt x="5902515" y="1079500"/>
                  </a:lnTo>
                  <a:lnTo>
                    <a:pt x="5993377" y="1079500"/>
                  </a:lnTo>
                  <a:lnTo>
                    <a:pt x="6039945" y="1066800"/>
                  </a:lnTo>
                  <a:lnTo>
                    <a:pt x="6137419" y="1066800"/>
                  </a:lnTo>
                  <a:lnTo>
                    <a:pt x="6189151" y="1054100"/>
                  </a:lnTo>
                  <a:lnTo>
                    <a:pt x="6243431" y="1054100"/>
                  </a:lnTo>
                  <a:lnTo>
                    <a:pt x="6300673" y="1041400"/>
                  </a:lnTo>
                  <a:lnTo>
                    <a:pt x="6346243" y="1041400"/>
                  </a:lnTo>
                  <a:lnTo>
                    <a:pt x="6391536" y="1028700"/>
                  </a:lnTo>
                  <a:lnTo>
                    <a:pt x="6436796" y="1028700"/>
                  </a:lnTo>
                  <a:lnTo>
                    <a:pt x="6482263" y="1016000"/>
                  </a:lnTo>
                  <a:lnTo>
                    <a:pt x="8213734" y="1016000"/>
                  </a:lnTo>
                  <a:lnTo>
                    <a:pt x="8250410" y="1003300"/>
                  </a:lnTo>
                  <a:lnTo>
                    <a:pt x="8320252" y="977900"/>
                  </a:lnTo>
                  <a:lnTo>
                    <a:pt x="10448792" y="977900"/>
                  </a:lnTo>
                  <a:lnTo>
                    <a:pt x="10425989" y="965200"/>
                  </a:lnTo>
                  <a:close/>
                </a:path>
                <a:path w="16068675" h="1282700">
                  <a:moveTo>
                    <a:pt x="16068293" y="812800"/>
                  </a:moveTo>
                  <a:lnTo>
                    <a:pt x="11871815" y="812800"/>
                  </a:lnTo>
                  <a:lnTo>
                    <a:pt x="11913237" y="825500"/>
                  </a:lnTo>
                  <a:lnTo>
                    <a:pt x="11956478" y="825500"/>
                  </a:lnTo>
                  <a:lnTo>
                    <a:pt x="12047629" y="850900"/>
                  </a:lnTo>
                  <a:lnTo>
                    <a:pt x="12243073" y="901700"/>
                  </a:lnTo>
                  <a:lnTo>
                    <a:pt x="12293517" y="927100"/>
                  </a:lnTo>
                  <a:lnTo>
                    <a:pt x="12394924" y="952500"/>
                  </a:lnTo>
                  <a:lnTo>
                    <a:pt x="12445489" y="977900"/>
                  </a:lnTo>
                  <a:lnTo>
                    <a:pt x="12689038" y="1041400"/>
                  </a:lnTo>
                  <a:lnTo>
                    <a:pt x="12778435" y="1066800"/>
                  </a:lnTo>
                  <a:lnTo>
                    <a:pt x="12814037" y="1041400"/>
                  </a:lnTo>
                  <a:lnTo>
                    <a:pt x="12853724" y="1028700"/>
                  </a:lnTo>
                  <a:lnTo>
                    <a:pt x="12897260" y="1003300"/>
                  </a:lnTo>
                  <a:lnTo>
                    <a:pt x="12944408" y="1003300"/>
                  </a:lnTo>
                  <a:lnTo>
                    <a:pt x="12994932" y="990600"/>
                  </a:lnTo>
                  <a:lnTo>
                    <a:pt x="13048594" y="990600"/>
                  </a:lnTo>
                  <a:lnTo>
                    <a:pt x="13105158" y="977900"/>
                  </a:lnTo>
                  <a:lnTo>
                    <a:pt x="13994788" y="977900"/>
                  </a:lnTo>
                  <a:lnTo>
                    <a:pt x="14050463" y="965200"/>
                  </a:lnTo>
                  <a:lnTo>
                    <a:pt x="14192771" y="965200"/>
                  </a:lnTo>
                  <a:lnTo>
                    <a:pt x="14230807" y="952500"/>
                  </a:lnTo>
                  <a:lnTo>
                    <a:pt x="14264462" y="952500"/>
                  </a:lnTo>
                  <a:lnTo>
                    <a:pt x="14272463" y="939800"/>
                  </a:lnTo>
                  <a:lnTo>
                    <a:pt x="16068293" y="939800"/>
                  </a:lnTo>
                  <a:lnTo>
                    <a:pt x="16068293" y="812800"/>
                  </a:lnTo>
                  <a:close/>
                </a:path>
                <a:path w="16068675" h="1282700">
                  <a:moveTo>
                    <a:pt x="624989" y="1028700"/>
                  </a:moveTo>
                  <a:lnTo>
                    <a:pt x="341862" y="1028700"/>
                  </a:lnTo>
                  <a:lnTo>
                    <a:pt x="395274" y="1041400"/>
                  </a:lnTo>
                  <a:lnTo>
                    <a:pt x="573948" y="1041400"/>
                  </a:lnTo>
                  <a:lnTo>
                    <a:pt x="624989" y="1028700"/>
                  </a:lnTo>
                  <a:close/>
                </a:path>
                <a:path w="16068675" h="1282700">
                  <a:moveTo>
                    <a:pt x="13994788" y="977900"/>
                  </a:moveTo>
                  <a:lnTo>
                    <a:pt x="13266143" y="977900"/>
                  </a:lnTo>
                  <a:lnTo>
                    <a:pt x="13319116" y="990600"/>
                  </a:lnTo>
                  <a:lnTo>
                    <a:pt x="13542340" y="990600"/>
                  </a:lnTo>
                  <a:lnTo>
                    <a:pt x="13589898" y="1003300"/>
                  </a:lnTo>
                  <a:lnTo>
                    <a:pt x="13637523" y="1003300"/>
                  </a:lnTo>
                  <a:lnTo>
                    <a:pt x="13780532" y="1028700"/>
                  </a:lnTo>
                  <a:lnTo>
                    <a:pt x="13828157" y="1028700"/>
                  </a:lnTo>
                  <a:lnTo>
                    <a:pt x="13875715" y="1041400"/>
                  </a:lnTo>
                  <a:lnTo>
                    <a:pt x="13906098" y="1016000"/>
                  </a:lnTo>
                  <a:lnTo>
                    <a:pt x="13946228" y="1003300"/>
                  </a:lnTo>
                  <a:lnTo>
                    <a:pt x="13994788" y="977900"/>
                  </a:lnTo>
                  <a:close/>
                </a:path>
                <a:path w="16068675" h="1282700">
                  <a:moveTo>
                    <a:pt x="725741" y="1016000"/>
                  </a:moveTo>
                  <a:lnTo>
                    <a:pt x="232959" y="1016000"/>
                  </a:lnTo>
                  <a:lnTo>
                    <a:pt x="287556" y="1028700"/>
                  </a:lnTo>
                  <a:lnTo>
                    <a:pt x="675513" y="1028700"/>
                  </a:lnTo>
                  <a:lnTo>
                    <a:pt x="725741" y="1016000"/>
                  </a:lnTo>
                  <a:close/>
                </a:path>
                <a:path w="16068675" h="1282700">
                  <a:moveTo>
                    <a:pt x="826186" y="1003300"/>
                  </a:moveTo>
                  <a:lnTo>
                    <a:pt x="125314" y="1003300"/>
                  </a:lnTo>
                  <a:lnTo>
                    <a:pt x="178677" y="1016000"/>
                  </a:lnTo>
                  <a:lnTo>
                    <a:pt x="775892" y="1016000"/>
                  </a:lnTo>
                  <a:lnTo>
                    <a:pt x="826186" y="1003300"/>
                  </a:lnTo>
                  <a:close/>
                </a:path>
                <a:path w="16068675" h="1282700">
                  <a:moveTo>
                    <a:pt x="16068293" y="0"/>
                  </a:moveTo>
                  <a:lnTo>
                    <a:pt x="0" y="0"/>
                  </a:lnTo>
                  <a:lnTo>
                    <a:pt x="0" y="1003300"/>
                  </a:lnTo>
                  <a:lnTo>
                    <a:pt x="928077" y="1003300"/>
                  </a:lnTo>
                  <a:lnTo>
                    <a:pt x="981412" y="990600"/>
                  </a:lnTo>
                  <a:lnTo>
                    <a:pt x="1034252" y="990600"/>
                  </a:lnTo>
                  <a:lnTo>
                    <a:pt x="1086678" y="977900"/>
                  </a:lnTo>
                  <a:lnTo>
                    <a:pt x="1138765" y="977900"/>
                  </a:lnTo>
                  <a:lnTo>
                    <a:pt x="1190593" y="965200"/>
                  </a:lnTo>
                  <a:lnTo>
                    <a:pt x="1242239" y="965200"/>
                  </a:lnTo>
                  <a:lnTo>
                    <a:pt x="1293781" y="952500"/>
                  </a:lnTo>
                  <a:lnTo>
                    <a:pt x="1345297" y="952500"/>
                  </a:lnTo>
                  <a:lnTo>
                    <a:pt x="1396865" y="939800"/>
                  </a:lnTo>
                  <a:lnTo>
                    <a:pt x="1743300" y="939800"/>
                  </a:lnTo>
                  <a:lnTo>
                    <a:pt x="1784326" y="927100"/>
                  </a:lnTo>
                  <a:lnTo>
                    <a:pt x="1938489" y="927100"/>
                  </a:lnTo>
                  <a:lnTo>
                    <a:pt x="1987978" y="914400"/>
                  </a:lnTo>
                  <a:lnTo>
                    <a:pt x="2030387" y="901700"/>
                  </a:lnTo>
                  <a:lnTo>
                    <a:pt x="2052202" y="863600"/>
                  </a:lnTo>
                  <a:lnTo>
                    <a:pt x="2088808" y="812800"/>
                  </a:lnTo>
                  <a:lnTo>
                    <a:pt x="2098065" y="800100"/>
                  </a:lnTo>
                  <a:lnTo>
                    <a:pt x="2150089" y="800100"/>
                  </a:lnTo>
                  <a:lnTo>
                    <a:pt x="2183254" y="774700"/>
                  </a:lnTo>
                  <a:lnTo>
                    <a:pt x="2218309" y="749300"/>
                  </a:lnTo>
                  <a:lnTo>
                    <a:pt x="2254611" y="736600"/>
                  </a:lnTo>
                  <a:lnTo>
                    <a:pt x="2288416" y="723900"/>
                  </a:lnTo>
                  <a:lnTo>
                    <a:pt x="2317225" y="711200"/>
                  </a:lnTo>
                  <a:lnTo>
                    <a:pt x="2338539" y="698500"/>
                  </a:lnTo>
                  <a:lnTo>
                    <a:pt x="9986210" y="698500"/>
                  </a:lnTo>
                  <a:lnTo>
                    <a:pt x="10006482" y="673100"/>
                  </a:lnTo>
                  <a:lnTo>
                    <a:pt x="10224650" y="673100"/>
                  </a:lnTo>
                  <a:lnTo>
                    <a:pt x="10251367" y="660400"/>
                  </a:lnTo>
                  <a:lnTo>
                    <a:pt x="10277678" y="635000"/>
                  </a:lnTo>
                  <a:lnTo>
                    <a:pt x="10309593" y="622300"/>
                  </a:lnTo>
                  <a:lnTo>
                    <a:pt x="16068293" y="622300"/>
                  </a:lnTo>
                  <a:lnTo>
                    <a:pt x="16068293" y="0"/>
                  </a:lnTo>
                  <a:close/>
                </a:path>
                <a:path w="16068675" h="1282700">
                  <a:moveTo>
                    <a:pt x="4848509" y="977900"/>
                  </a:moveTo>
                  <a:lnTo>
                    <a:pt x="4645795" y="977900"/>
                  </a:lnTo>
                  <a:lnTo>
                    <a:pt x="4697323" y="990600"/>
                  </a:lnTo>
                  <a:lnTo>
                    <a:pt x="4798801" y="990600"/>
                  </a:lnTo>
                  <a:lnTo>
                    <a:pt x="4848509" y="977900"/>
                  </a:lnTo>
                  <a:close/>
                </a:path>
                <a:path w="16068675" h="1282700">
                  <a:moveTo>
                    <a:pt x="10448792" y="977900"/>
                  </a:moveTo>
                  <a:lnTo>
                    <a:pt x="10373114" y="977900"/>
                  </a:lnTo>
                  <a:lnTo>
                    <a:pt x="10421603" y="990600"/>
                  </a:lnTo>
                  <a:lnTo>
                    <a:pt x="10471594" y="990600"/>
                  </a:lnTo>
                  <a:lnTo>
                    <a:pt x="10448792" y="977900"/>
                  </a:lnTo>
                  <a:close/>
                </a:path>
                <a:path w="16068675" h="1282700">
                  <a:moveTo>
                    <a:pt x="10133088" y="800100"/>
                  </a:moveTo>
                  <a:lnTo>
                    <a:pt x="3115112" y="800100"/>
                  </a:lnTo>
                  <a:lnTo>
                    <a:pt x="3126219" y="812800"/>
                  </a:lnTo>
                  <a:lnTo>
                    <a:pt x="3286458" y="825500"/>
                  </a:lnTo>
                  <a:lnTo>
                    <a:pt x="3338242" y="825500"/>
                  </a:lnTo>
                  <a:lnTo>
                    <a:pt x="3393400" y="838200"/>
                  </a:lnTo>
                  <a:lnTo>
                    <a:pt x="3451277" y="838200"/>
                  </a:lnTo>
                  <a:lnTo>
                    <a:pt x="3572554" y="863600"/>
                  </a:lnTo>
                  <a:lnTo>
                    <a:pt x="3634640" y="863600"/>
                  </a:lnTo>
                  <a:lnTo>
                    <a:pt x="3696815" y="876300"/>
                  </a:lnTo>
                  <a:lnTo>
                    <a:pt x="3758422" y="876300"/>
                  </a:lnTo>
                  <a:lnTo>
                    <a:pt x="3818802" y="889000"/>
                  </a:lnTo>
                  <a:lnTo>
                    <a:pt x="3877300" y="889000"/>
                  </a:lnTo>
                  <a:lnTo>
                    <a:pt x="3933257" y="901700"/>
                  </a:lnTo>
                  <a:lnTo>
                    <a:pt x="4079314" y="901700"/>
                  </a:lnTo>
                  <a:lnTo>
                    <a:pt x="4118537" y="914400"/>
                  </a:lnTo>
                  <a:lnTo>
                    <a:pt x="4214126" y="914400"/>
                  </a:lnTo>
                  <a:lnTo>
                    <a:pt x="4257679" y="927100"/>
                  </a:lnTo>
                  <a:lnTo>
                    <a:pt x="4348872" y="952500"/>
                  </a:lnTo>
                  <a:lnTo>
                    <a:pt x="4396252" y="952500"/>
                  </a:lnTo>
                  <a:lnTo>
                    <a:pt x="4493931" y="977900"/>
                  </a:lnTo>
                  <a:lnTo>
                    <a:pt x="5045028" y="977900"/>
                  </a:lnTo>
                  <a:lnTo>
                    <a:pt x="5093016" y="965200"/>
                  </a:lnTo>
                  <a:lnTo>
                    <a:pt x="10425989" y="965200"/>
                  </a:lnTo>
                  <a:lnTo>
                    <a:pt x="10175162" y="825500"/>
                  </a:lnTo>
                  <a:lnTo>
                    <a:pt x="10133088" y="800100"/>
                  </a:lnTo>
                  <a:close/>
                </a:path>
                <a:path w="16068675" h="1282700">
                  <a:moveTo>
                    <a:pt x="1743300" y="939800"/>
                  </a:moveTo>
                  <a:lnTo>
                    <a:pt x="1605945" y="939800"/>
                  </a:lnTo>
                  <a:lnTo>
                    <a:pt x="1713585" y="965200"/>
                  </a:lnTo>
                  <a:lnTo>
                    <a:pt x="1743300" y="939800"/>
                  </a:lnTo>
                  <a:close/>
                </a:path>
                <a:path w="16068675" h="1282700">
                  <a:moveTo>
                    <a:pt x="9986210" y="698500"/>
                  </a:moveTo>
                  <a:lnTo>
                    <a:pt x="2340698" y="698500"/>
                  </a:lnTo>
                  <a:lnTo>
                    <a:pt x="2369291" y="723900"/>
                  </a:lnTo>
                  <a:lnTo>
                    <a:pt x="2376462" y="749300"/>
                  </a:lnTo>
                  <a:lnTo>
                    <a:pt x="2372831" y="774700"/>
                  </a:lnTo>
                  <a:lnTo>
                    <a:pt x="2369019" y="800100"/>
                  </a:lnTo>
                  <a:lnTo>
                    <a:pt x="2375647" y="825500"/>
                  </a:lnTo>
                  <a:lnTo>
                    <a:pt x="2403335" y="850900"/>
                  </a:lnTo>
                  <a:lnTo>
                    <a:pt x="2421420" y="863600"/>
                  </a:lnTo>
                  <a:lnTo>
                    <a:pt x="2444834" y="901700"/>
                  </a:lnTo>
                  <a:lnTo>
                    <a:pt x="2469459" y="939800"/>
                  </a:lnTo>
                  <a:lnTo>
                    <a:pt x="2491181" y="952500"/>
                  </a:lnTo>
                  <a:lnTo>
                    <a:pt x="2610131" y="952500"/>
                  </a:lnTo>
                  <a:lnTo>
                    <a:pt x="2714188" y="927100"/>
                  </a:lnTo>
                  <a:lnTo>
                    <a:pt x="2815894" y="876300"/>
                  </a:lnTo>
                  <a:lnTo>
                    <a:pt x="2858281" y="863600"/>
                  </a:lnTo>
                  <a:lnTo>
                    <a:pt x="2901308" y="838200"/>
                  </a:lnTo>
                  <a:lnTo>
                    <a:pt x="2989921" y="812800"/>
                  </a:lnTo>
                  <a:lnTo>
                    <a:pt x="3035828" y="812800"/>
                  </a:lnTo>
                  <a:lnTo>
                    <a:pt x="3083013" y="800100"/>
                  </a:lnTo>
                  <a:lnTo>
                    <a:pt x="10133088" y="800100"/>
                  </a:lnTo>
                  <a:lnTo>
                    <a:pt x="10027902" y="736600"/>
                  </a:lnTo>
                  <a:lnTo>
                    <a:pt x="9986210" y="698500"/>
                  </a:lnTo>
                  <a:close/>
                </a:path>
                <a:path w="16068675" h="1282700">
                  <a:moveTo>
                    <a:pt x="11331829" y="939800"/>
                  </a:moveTo>
                  <a:lnTo>
                    <a:pt x="11137824" y="939800"/>
                  </a:lnTo>
                  <a:lnTo>
                    <a:pt x="11190428" y="952500"/>
                  </a:lnTo>
                  <a:lnTo>
                    <a:pt x="11284407" y="952500"/>
                  </a:lnTo>
                  <a:lnTo>
                    <a:pt x="11331829" y="939800"/>
                  </a:lnTo>
                  <a:close/>
                </a:path>
                <a:path w="16068675" h="1282700">
                  <a:moveTo>
                    <a:pt x="11638150" y="876300"/>
                  </a:moveTo>
                  <a:lnTo>
                    <a:pt x="10907217" y="876300"/>
                  </a:lnTo>
                  <a:lnTo>
                    <a:pt x="10939360" y="889000"/>
                  </a:lnTo>
                  <a:lnTo>
                    <a:pt x="10981389" y="914400"/>
                  </a:lnTo>
                  <a:lnTo>
                    <a:pt x="11030408" y="927100"/>
                  </a:lnTo>
                  <a:lnTo>
                    <a:pt x="11083518" y="939800"/>
                  </a:lnTo>
                  <a:lnTo>
                    <a:pt x="11380358" y="939800"/>
                  </a:lnTo>
                  <a:lnTo>
                    <a:pt x="11428838" y="927100"/>
                  </a:lnTo>
                  <a:lnTo>
                    <a:pt x="11476111" y="927100"/>
                  </a:lnTo>
                  <a:lnTo>
                    <a:pt x="11521021" y="914400"/>
                  </a:lnTo>
                  <a:lnTo>
                    <a:pt x="11562410" y="901700"/>
                  </a:lnTo>
                  <a:lnTo>
                    <a:pt x="11602357" y="889000"/>
                  </a:lnTo>
                  <a:lnTo>
                    <a:pt x="11638150" y="876300"/>
                  </a:lnTo>
                  <a:close/>
                </a:path>
                <a:path w="16068675" h="1282700">
                  <a:moveTo>
                    <a:pt x="16068293" y="622300"/>
                  </a:moveTo>
                  <a:lnTo>
                    <a:pt x="10315359" y="622300"/>
                  </a:lnTo>
                  <a:lnTo>
                    <a:pt x="10339405" y="635000"/>
                  </a:lnTo>
                  <a:lnTo>
                    <a:pt x="10365957" y="673100"/>
                  </a:lnTo>
                  <a:lnTo>
                    <a:pt x="10393289" y="723900"/>
                  </a:lnTo>
                  <a:lnTo>
                    <a:pt x="10419676" y="787400"/>
                  </a:lnTo>
                  <a:lnTo>
                    <a:pt x="10443393" y="838200"/>
                  </a:lnTo>
                  <a:lnTo>
                    <a:pt x="10462713" y="889000"/>
                  </a:lnTo>
                  <a:lnTo>
                    <a:pt x="10475912" y="914400"/>
                  </a:lnTo>
                  <a:lnTo>
                    <a:pt x="10505423" y="901700"/>
                  </a:lnTo>
                  <a:lnTo>
                    <a:pt x="10542884" y="889000"/>
                  </a:lnTo>
                  <a:lnTo>
                    <a:pt x="10586296" y="876300"/>
                  </a:lnTo>
                  <a:lnTo>
                    <a:pt x="11638150" y="876300"/>
                  </a:lnTo>
                  <a:lnTo>
                    <a:pt x="11673156" y="850900"/>
                  </a:lnTo>
                  <a:lnTo>
                    <a:pt x="11710746" y="838200"/>
                  </a:lnTo>
                  <a:lnTo>
                    <a:pt x="11737847" y="825500"/>
                  </a:lnTo>
                  <a:lnTo>
                    <a:pt x="11767245" y="825500"/>
                  </a:lnTo>
                  <a:lnTo>
                    <a:pt x="11798811" y="812800"/>
                  </a:lnTo>
                  <a:lnTo>
                    <a:pt x="16068293" y="812800"/>
                  </a:lnTo>
                  <a:lnTo>
                    <a:pt x="16068293" y="622300"/>
                  </a:lnTo>
                  <a:close/>
                </a:path>
                <a:path w="16068675" h="1282700">
                  <a:moveTo>
                    <a:pt x="10907217" y="876300"/>
                  </a:moveTo>
                  <a:lnTo>
                    <a:pt x="10633659" y="876300"/>
                  </a:lnTo>
                  <a:lnTo>
                    <a:pt x="10654128" y="889000"/>
                  </a:lnTo>
                  <a:lnTo>
                    <a:pt x="10681109" y="901700"/>
                  </a:lnTo>
                  <a:lnTo>
                    <a:pt x="10836272" y="901700"/>
                  </a:lnTo>
                  <a:lnTo>
                    <a:pt x="10875441" y="889000"/>
                  </a:lnTo>
                  <a:lnTo>
                    <a:pt x="10907217" y="876300"/>
                  </a:lnTo>
                  <a:close/>
                </a:path>
                <a:path w="16068675" h="1282700">
                  <a:moveTo>
                    <a:pt x="2150089" y="800100"/>
                  </a:moveTo>
                  <a:lnTo>
                    <a:pt x="2100224" y="800100"/>
                  </a:lnTo>
                  <a:lnTo>
                    <a:pt x="2098065" y="812800"/>
                  </a:lnTo>
                  <a:lnTo>
                    <a:pt x="2121513" y="812800"/>
                  </a:lnTo>
                  <a:lnTo>
                    <a:pt x="2150089" y="800100"/>
                  </a:lnTo>
                  <a:close/>
                </a:path>
                <a:path w="16068675" h="1282700">
                  <a:moveTo>
                    <a:pt x="10224650" y="673100"/>
                  </a:moveTo>
                  <a:lnTo>
                    <a:pt x="10006482" y="673100"/>
                  </a:lnTo>
                  <a:lnTo>
                    <a:pt x="10020184" y="685800"/>
                  </a:lnTo>
                  <a:lnTo>
                    <a:pt x="10044820" y="698500"/>
                  </a:lnTo>
                  <a:lnTo>
                    <a:pt x="10076748" y="711200"/>
                  </a:lnTo>
                  <a:lnTo>
                    <a:pt x="10134314" y="711200"/>
                  </a:lnTo>
                  <a:lnTo>
                    <a:pt x="10155428" y="698500"/>
                  </a:lnTo>
                  <a:lnTo>
                    <a:pt x="10191521" y="698500"/>
                  </a:lnTo>
                  <a:lnTo>
                    <a:pt x="10224650" y="673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20480" y="101"/>
              <a:ext cx="16068040" cy="1141730"/>
            </a:xfrm>
            <a:custGeom>
              <a:avLst/>
              <a:gdLst/>
              <a:ahLst/>
              <a:cxnLst/>
              <a:rect l="l" t="t" r="r" b="b"/>
              <a:pathLst>
                <a:path w="16068040" h="1141730">
                  <a:moveTo>
                    <a:pt x="8351626" y="929640"/>
                  </a:moveTo>
                  <a:lnTo>
                    <a:pt x="7739215" y="929640"/>
                  </a:lnTo>
                  <a:lnTo>
                    <a:pt x="7768866" y="938530"/>
                  </a:lnTo>
                  <a:lnTo>
                    <a:pt x="7799330" y="962660"/>
                  </a:lnTo>
                  <a:lnTo>
                    <a:pt x="7830337" y="996950"/>
                  </a:lnTo>
                  <a:lnTo>
                    <a:pt x="7861617" y="1036320"/>
                  </a:lnTo>
                  <a:lnTo>
                    <a:pt x="7883914" y="1062990"/>
                  </a:lnTo>
                  <a:lnTo>
                    <a:pt x="7926616" y="1109980"/>
                  </a:lnTo>
                  <a:lnTo>
                    <a:pt x="7966011" y="1137920"/>
                  </a:lnTo>
                  <a:lnTo>
                    <a:pt x="7975641" y="1141730"/>
                  </a:lnTo>
                  <a:lnTo>
                    <a:pt x="7991604" y="1141730"/>
                  </a:lnTo>
                  <a:lnTo>
                    <a:pt x="7998139" y="1140460"/>
                  </a:lnTo>
                  <a:lnTo>
                    <a:pt x="8004269" y="1137920"/>
                  </a:lnTo>
                  <a:lnTo>
                    <a:pt x="8009928" y="1134110"/>
                  </a:lnTo>
                  <a:lnTo>
                    <a:pt x="8016948" y="1127760"/>
                  </a:lnTo>
                  <a:lnTo>
                    <a:pt x="8023968" y="1122680"/>
                  </a:lnTo>
                  <a:lnTo>
                    <a:pt x="8051516" y="1096010"/>
                  </a:lnTo>
                  <a:lnTo>
                    <a:pt x="8072577" y="1059180"/>
                  </a:lnTo>
                  <a:lnTo>
                    <a:pt x="8140939" y="1059180"/>
                  </a:lnTo>
                  <a:lnTo>
                    <a:pt x="8179020" y="1036320"/>
                  </a:lnTo>
                  <a:lnTo>
                    <a:pt x="8273631" y="974090"/>
                  </a:lnTo>
                  <a:lnTo>
                    <a:pt x="8321754" y="944880"/>
                  </a:lnTo>
                  <a:lnTo>
                    <a:pt x="8351626" y="929640"/>
                  </a:lnTo>
                  <a:close/>
                </a:path>
                <a:path w="16068040" h="1141730">
                  <a:moveTo>
                    <a:pt x="13097104" y="1052830"/>
                  </a:moveTo>
                  <a:lnTo>
                    <a:pt x="12588354" y="1052830"/>
                  </a:lnTo>
                  <a:lnTo>
                    <a:pt x="12622946" y="1088390"/>
                  </a:lnTo>
                  <a:lnTo>
                    <a:pt x="12657442" y="1126490"/>
                  </a:lnTo>
                  <a:lnTo>
                    <a:pt x="12685777" y="1132840"/>
                  </a:lnTo>
                  <a:lnTo>
                    <a:pt x="12717148" y="1137920"/>
                  </a:lnTo>
                  <a:lnTo>
                    <a:pt x="12750543" y="1141730"/>
                  </a:lnTo>
                  <a:lnTo>
                    <a:pt x="12820197" y="1141730"/>
                  </a:lnTo>
                  <a:lnTo>
                    <a:pt x="12890213" y="1132840"/>
                  </a:lnTo>
                  <a:lnTo>
                    <a:pt x="12980885" y="1108710"/>
                  </a:lnTo>
                  <a:lnTo>
                    <a:pt x="13031441" y="1087120"/>
                  </a:lnTo>
                  <a:lnTo>
                    <a:pt x="13078068" y="1062990"/>
                  </a:lnTo>
                  <a:lnTo>
                    <a:pt x="13097104" y="1052830"/>
                  </a:lnTo>
                  <a:close/>
                </a:path>
                <a:path w="16068040" h="1141730">
                  <a:moveTo>
                    <a:pt x="1584703" y="1108051"/>
                  </a:moveTo>
                  <a:lnTo>
                    <a:pt x="1575212" y="1108710"/>
                  </a:lnTo>
                  <a:lnTo>
                    <a:pt x="1567434" y="1109980"/>
                  </a:lnTo>
                  <a:lnTo>
                    <a:pt x="1570374" y="1109980"/>
                  </a:lnTo>
                  <a:lnTo>
                    <a:pt x="1584703" y="1108051"/>
                  </a:lnTo>
                  <a:close/>
                </a:path>
                <a:path w="16068040" h="1141730">
                  <a:moveTo>
                    <a:pt x="1731581" y="1092200"/>
                  </a:moveTo>
                  <a:lnTo>
                    <a:pt x="1722945" y="1092200"/>
                  </a:lnTo>
                  <a:lnTo>
                    <a:pt x="1701087" y="1093470"/>
                  </a:lnTo>
                  <a:lnTo>
                    <a:pt x="1680916" y="1096010"/>
                  </a:lnTo>
                  <a:lnTo>
                    <a:pt x="1662500" y="1098550"/>
                  </a:lnTo>
                  <a:lnTo>
                    <a:pt x="1645907" y="1101090"/>
                  </a:lnTo>
                  <a:lnTo>
                    <a:pt x="1608126" y="1104900"/>
                  </a:lnTo>
                  <a:lnTo>
                    <a:pt x="1584703" y="1108051"/>
                  </a:lnTo>
                  <a:lnTo>
                    <a:pt x="1593527" y="1107440"/>
                  </a:lnTo>
                  <a:lnTo>
                    <a:pt x="1619674" y="1104900"/>
                  </a:lnTo>
                  <a:lnTo>
                    <a:pt x="1650949" y="1103630"/>
                  </a:lnTo>
                  <a:lnTo>
                    <a:pt x="1653108" y="1103630"/>
                  </a:lnTo>
                  <a:lnTo>
                    <a:pt x="1655267" y="1101090"/>
                  </a:lnTo>
                  <a:lnTo>
                    <a:pt x="1658150" y="1101090"/>
                  </a:lnTo>
                  <a:lnTo>
                    <a:pt x="1681119" y="1098550"/>
                  </a:lnTo>
                  <a:lnTo>
                    <a:pt x="1748142" y="1094740"/>
                  </a:lnTo>
                  <a:lnTo>
                    <a:pt x="1740941" y="1094740"/>
                  </a:lnTo>
                  <a:lnTo>
                    <a:pt x="1731581" y="1092200"/>
                  </a:lnTo>
                  <a:close/>
                </a:path>
                <a:path w="16068040" h="1141730">
                  <a:moveTo>
                    <a:pt x="1789183" y="1094740"/>
                  </a:moveTo>
                  <a:lnTo>
                    <a:pt x="1748142" y="1094740"/>
                  </a:lnTo>
                  <a:lnTo>
                    <a:pt x="1761641" y="1096010"/>
                  </a:lnTo>
                  <a:lnTo>
                    <a:pt x="1769740" y="1096010"/>
                  </a:lnTo>
                  <a:lnTo>
                    <a:pt x="1775679" y="1097280"/>
                  </a:lnTo>
                  <a:lnTo>
                    <a:pt x="1782699" y="1098550"/>
                  </a:lnTo>
                  <a:lnTo>
                    <a:pt x="1788505" y="1096010"/>
                  </a:lnTo>
                  <a:lnTo>
                    <a:pt x="1789183" y="1094740"/>
                  </a:lnTo>
                  <a:close/>
                </a:path>
                <a:path w="16068040" h="1141730">
                  <a:moveTo>
                    <a:pt x="1959102" y="1061720"/>
                  </a:moveTo>
                  <a:lnTo>
                    <a:pt x="1280418" y="1061720"/>
                  </a:lnTo>
                  <a:lnTo>
                    <a:pt x="1321727" y="1062990"/>
                  </a:lnTo>
                  <a:lnTo>
                    <a:pt x="1538201" y="1075690"/>
                  </a:lnTo>
                  <a:lnTo>
                    <a:pt x="1578952" y="1076960"/>
                  </a:lnTo>
                  <a:lnTo>
                    <a:pt x="1658774" y="1084580"/>
                  </a:lnTo>
                  <a:lnTo>
                    <a:pt x="1692851" y="1088390"/>
                  </a:lnTo>
                  <a:lnTo>
                    <a:pt x="1722945" y="1092200"/>
                  </a:lnTo>
                  <a:lnTo>
                    <a:pt x="1761846" y="1087120"/>
                  </a:lnTo>
                  <a:lnTo>
                    <a:pt x="1806284" y="1080770"/>
                  </a:lnTo>
                  <a:lnTo>
                    <a:pt x="1856392" y="1074420"/>
                  </a:lnTo>
                  <a:lnTo>
                    <a:pt x="1912302" y="1068070"/>
                  </a:lnTo>
                  <a:lnTo>
                    <a:pt x="1920627" y="1066800"/>
                  </a:lnTo>
                  <a:lnTo>
                    <a:pt x="1931382" y="1065530"/>
                  </a:lnTo>
                  <a:lnTo>
                    <a:pt x="1944297" y="1062990"/>
                  </a:lnTo>
                  <a:lnTo>
                    <a:pt x="1959102" y="1061720"/>
                  </a:lnTo>
                  <a:close/>
                </a:path>
                <a:path w="16068040" h="1141730">
                  <a:moveTo>
                    <a:pt x="3521844" y="991870"/>
                  </a:moveTo>
                  <a:lnTo>
                    <a:pt x="2548080" y="991870"/>
                  </a:lnTo>
                  <a:lnTo>
                    <a:pt x="2561737" y="993140"/>
                  </a:lnTo>
                  <a:lnTo>
                    <a:pt x="2573234" y="995680"/>
                  </a:lnTo>
                  <a:lnTo>
                    <a:pt x="2581897" y="996950"/>
                  </a:lnTo>
                  <a:lnTo>
                    <a:pt x="2615872" y="1004570"/>
                  </a:lnTo>
                  <a:lnTo>
                    <a:pt x="2653898" y="1008380"/>
                  </a:lnTo>
                  <a:lnTo>
                    <a:pt x="2694084" y="1010920"/>
                  </a:lnTo>
                  <a:lnTo>
                    <a:pt x="2734538" y="1012190"/>
                  </a:lnTo>
                  <a:lnTo>
                    <a:pt x="2795177" y="1019810"/>
                  </a:lnTo>
                  <a:lnTo>
                    <a:pt x="2850737" y="1031240"/>
                  </a:lnTo>
                  <a:lnTo>
                    <a:pt x="2899594" y="1046480"/>
                  </a:lnTo>
                  <a:lnTo>
                    <a:pt x="2940121" y="1065530"/>
                  </a:lnTo>
                  <a:lnTo>
                    <a:pt x="2970695" y="1089660"/>
                  </a:lnTo>
                  <a:lnTo>
                    <a:pt x="3018480" y="1082040"/>
                  </a:lnTo>
                  <a:lnTo>
                    <a:pt x="3066190" y="1075690"/>
                  </a:lnTo>
                  <a:lnTo>
                    <a:pt x="3208993" y="1054100"/>
                  </a:lnTo>
                  <a:lnTo>
                    <a:pt x="3304044" y="1041400"/>
                  </a:lnTo>
                  <a:lnTo>
                    <a:pt x="3355844" y="1037590"/>
                  </a:lnTo>
                  <a:lnTo>
                    <a:pt x="3406953" y="1028700"/>
                  </a:lnTo>
                  <a:lnTo>
                    <a:pt x="3457273" y="1014730"/>
                  </a:lnTo>
                  <a:lnTo>
                    <a:pt x="3506705" y="998220"/>
                  </a:lnTo>
                  <a:lnTo>
                    <a:pt x="3521844" y="991870"/>
                  </a:lnTo>
                  <a:close/>
                </a:path>
                <a:path w="16068040" h="1141730">
                  <a:moveTo>
                    <a:pt x="3549095" y="980440"/>
                  </a:moveTo>
                  <a:lnTo>
                    <a:pt x="249834" y="980440"/>
                  </a:lnTo>
                  <a:lnTo>
                    <a:pt x="336422" y="982980"/>
                  </a:lnTo>
                  <a:lnTo>
                    <a:pt x="437910" y="990600"/>
                  </a:lnTo>
                  <a:lnTo>
                    <a:pt x="605493" y="1009650"/>
                  </a:lnTo>
                  <a:lnTo>
                    <a:pt x="719058" y="1024890"/>
                  </a:lnTo>
                  <a:lnTo>
                    <a:pt x="827384" y="1042670"/>
                  </a:lnTo>
                  <a:lnTo>
                    <a:pt x="877784" y="1050290"/>
                  </a:lnTo>
                  <a:lnTo>
                    <a:pt x="924716" y="1059180"/>
                  </a:lnTo>
                  <a:lnTo>
                    <a:pt x="1037513" y="1082040"/>
                  </a:lnTo>
                  <a:lnTo>
                    <a:pt x="1074207" y="1073150"/>
                  </a:lnTo>
                  <a:lnTo>
                    <a:pt x="1121567" y="1066800"/>
                  </a:lnTo>
                  <a:lnTo>
                    <a:pt x="1177840" y="1062990"/>
                  </a:lnTo>
                  <a:lnTo>
                    <a:pt x="1241272" y="1061720"/>
                  </a:lnTo>
                  <a:lnTo>
                    <a:pt x="1959102" y="1061720"/>
                  </a:lnTo>
                  <a:lnTo>
                    <a:pt x="1971846" y="1060450"/>
                  </a:lnTo>
                  <a:lnTo>
                    <a:pt x="1986008" y="1057910"/>
                  </a:lnTo>
                  <a:lnTo>
                    <a:pt x="2053735" y="1046480"/>
                  </a:lnTo>
                  <a:lnTo>
                    <a:pt x="2094822" y="1041400"/>
                  </a:lnTo>
                  <a:lnTo>
                    <a:pt x="2183739" y="1028700"/>
                  </a:lnTo>
                  <a:lnTo>
                    <a:pt x="2381726" y="1003300"/>
                  </a:lnTo>
                  <a:lnTo>
                    <a:pt x="2426385" y="999490"/>
                  </a:lnTo>
                  <a:lnTo>
                    <a:pt x="2456797" y="995680"/>
                  </a:lnTo>
                  <a:lnTo>
                    <a:pt x="2485053" y="994410"/>
                  </a:lnTo>
                  <a:lnTo>
                    <a:pt x="2510614" y="991870"/>
                  </a:lnTo>
                  <a:lnTo>
                    <a:pt x="3521844" y="991870"/>
                  </a:lnTo>
                  <a:lnTo>
                    <a:pt x="3549095" y="980440"/>
                  </a:lnTo>
                  <a:close/>
                </a:path>
                <a:path w="16068040" h="1141730">
                  <a:moveTo>
                    <a:pt x="8140939" y="1059180"/>
                  </a:moveTo>
                  <a:lnTo>
                    <a:pt x="8072577" y="1059180"/>
                  </a:lnTo>
                  <a:lnTo>
                    <a:pt x="8093456" y="1082040"/>
                  </a:lnTo>
                  <a:lnTo>
                    <a:pt x="8134592" y="1062990"/>
                  </a:lnTo>
                  <a:lnTo>
                    <a:pt x="8140939" y="1059180"/>
                  </a:lnTo>
                  <a:close/>
                </a:path>
                <a:path w="16068040" h="1141730">
                  <a:moveTo>
                    <a:pt x="9192897" y="1045210"/>
                  </a:moveTo>
                  <a:lnTo>
                    <a:pt x="8943048" y="1045210"/>
                  </a:lnTo>
                  <a:lnTo>
                    <a:pt x="8981082" y="1047750"/>
                  </a:lnTo>
                  <a:lnTo>
                    <a:pt x="9012434" y="1055370"/>
                  </a:lnTo>
                  <a:lnTo>
                    <a:pt x="9032852" y="1066800"/>
                  </a:lnTo>
                  <a:lnTo>
                    <a:pt x="9038082" y="1082040"/>
                  </a:lnTo>
                  <a:lnTo>
                    <a:pt x="9045283" y="1082040"/>
                  </a:lnTo>
                  <a:lnTo>
                    <a:pt x="9091021" y="1078230"/>
                  </a:lnTo>
                  <a:lnTo>
                    <a:pt x="9137818" y="1066800"/>
                  </a:lnTo>
                  <a:lnTo>
                    <a:pt x="9185054" y="1049020"/>
                  </a:lnTo>
                  <a:lnTo>
                    <a:pt x="9192897" y="1045210"/>
                  </a:lnTo>
                  <a:close/>
                </a:path>
                <a:path w="16068040" h="1141730">
                  <a:moveTo>
                    <a:pt x="13475444" y="751840"/>
                  </a:moveTo>
                  <a:lnTo>
                    <a:pt x="11634330" y="751840"/>
                  </a:lnTo>
                  <a:lnTo>
                    <a:pt x="11678217" y="758190"/>
                  </a:lnTo>
                  <a:lnTo>
                    <a:pt x="11722518" y="767080"/>
                  </a:lnTo>
                  <a:lnTo>
                    <a:pt x="11767183" y="781050"/>
                  </a:lnTo>
                  <a:lnTo>
                    <a:pt x="11812163" y="797560"/>
                  </a:lnTo>
                  <a:lnTo>
                    <a:pt x="11857406" y="816610"/>
                  </a:lnTo>
                  <a:lnTo>
                    <a:pt x="11902862" y="836930"/>
                  </a:lnTo>
                  <a:lnTo>
                    <a:pt x="11948481" y="859790"/>
                  </a:lnTo>
                  <a:lnTo>
                    <a:pt x="12085815" y="932180"/>
                  </a:lnTo>
                  <a:lnTo>
                    <a:pt x="12137677" y="958850"/>
                  </a:lnTo>
                  <a:lnTo>
                    <a:pt x="12239830" y="1007110"/>
                  </a:lnTo>
                  <a:lnTo>
                    <a:pt x="12290031" y="1027430"/>
                  </a:lnTo>
                  <a:lnTo>
                    <a:pt x="12339589" y="1043940"/>
                  </a:lnTo>
                  <a:lnTo>
                    <a:pt x="12388460" y="1056640"/>
                  </a:lnTo>
                  <a:lnTo>
                    <a:pt x="12436599" y="1065530"/>
                  </a:lnTo>
                  <a:lnTo>
                    <a:pt x="12483960" y="1068070"/>
                  </a:lnTo>
                  <a:lnTo>
                    <a:pt x="12511523" y="1066800"/>
                  </a:lnTo>
                  <a:lnTo>
                    <a:pt x="12538062" y="1064260"/>
                  </a:lnTo>
                  <a:lnTo>
                    <a:pt x="12563649" y="1059180"/>
                  </a:lnTo>
                  <a:lnTo>
                    <a:pt x="12588354" y="1052830"/>
                  </a:lnTo>
                  <a:lnTo>
                    <a:pt x="13097104" y="1052830"/>
                  </a:lnTo>
                  <a:lnTo>
                    <a:pt x="13160620" y="1016000"/>
                  </a:lnTo>
                  <a:lnTo>
                    <a:pt x="13197621" y="989330"/>
                  </a:lnTo>
                  <a:lnTo>
                    <a:pt x="13234670" y="957580"/>
                  </a:lnTo>
                  <a:lnTo>
                    <a:pt x="13272159" y="923290"/>
                  </a:lnTo>
                  <a:lnTo>
                    <a:pt x="13310476" y="887730"/>
                  </a:lnTo>
                  <a:lnTo>
                    <a:pt x="13348448" y="853440"/>
                  </a:lnTo>
                  <a:lnTo>
                    <a:pt x="13387458" y="819150"/>
                  </a:lnTo>
                  <a:lnTo>
                    <a:pt x="13427736" y="786130"/>
                  </a:lnTo>
                  <a:lnTo>
                    <a:pt x="13469512" y="755650"/>
                  </a:lnTo>
                  <a:lnTo>
                    <a:pt x="13475444" y="751840"/>
                  </a:lnTo>
                  <a:close/>
                </a:path>
                <a:path w="16068040" h="1141730">
                  <a:moveTo>
                    <a:pt x="6631428" y="1019810"/>
                  </a:moveTo>
                  <a:lnTo>
                    <a:pt x="6282664" y="1019810"/>
                  </a:lnTo>
                  <a:lnTo>
                    <a:pt x="6328387" y="1022350"/>
                  </a:lnTo>
                  <a:lnTo>
                    <a:pt x="6370867" y="1029970"/>
                  </a:lnTo>
                  <a:lnTo>
                    <a:pt x="6407407" y="1041400"/>
                  </a:lnTo>
                  <a:lnTo>
                    <a:pt x="6435306" y="1056640"/>
                  </a:lnTo>
                  <a:lnTo>
                    <a:pt x="6445065" y="1051560"/>
                  </a:lnTo>
                  <a:lnTo>
                    <a:pt x="6465395" y="1046480"/>
                  </a:lnTo>
                  <a:lnTo>
                    <a:pt x="6495246" y="1040130"/>
                  </a:lnTo>
                  <a:lnTo>
                    <a:pt x="6533569" y="1033780"/>
                  </a:lnTo>
                  <a:lnTo>
                    <a:pt x="6631428" y="1019810"/>
                  </a:lnTo>
                  <a:close/>
                </a:path>
                <a:path w="16068040" h="1141730">
                  <a:moveTo>
                    <a:pt x="9430757" y="897890"/>
                  </a:moveTo>
                  <a:lnTo>
                    <a:pt x="8477804" y="897890"/>
                  </a:lnTo>
                  <a:lnTo>
                    <a:pt x="8484413" y="899160"/>
                  </a:lnTo>
                  <a:lnTo>
                    <a:pt x="8554520" y="922020"/>
                  </a:lnTo>
                  <a:lnTo>
                    <a:pt x="8591226" y="932180"/>
                  </a:lnTo>
                  <a:lnTo>
                    <a:pt x="8632723" y="935990"/>
                  </a:lnTo>
                  <a:lnTo>
                    <a:pt x="8668442" y="946150"/>
                  </a:lnTo>
                  <a:lnTo>
                    <a:pt x="8705362" y="969010"/>
                  </a:lnTo>
                  <a:lnTo>
                    <a:pt x="8742883" y="996950"/>
                  </a:lnTo>
                  <a:lnTo>
                    <a:pt x="8780403" y="1026160"/>
                  </a:lnTo>
                  <a:lnTo>
                    <a:pt x="8817324" y="1047750"/>
                  </a:lnTo>
                  <a:lnTo>
                    <a:pt x="8853043" y="1056640"/>
                  </a:lnTo>
                  <a:lnTo>
                    <a:pt x="8862403" y="1056640"/>
                  </a:lnTo>
                  <a:lnTo>
                    <a:pt x="8866721" y="1054100"/>
                  </a:lnTo>
                  <a:lnTo>
                    <a:pt x="8884823" y="1050290"/>
                  </a:lnTo>
                  <a:lnTo>
                    <a:pt x="8923731" y="1045210"/>
                  </a:lnTo>
                  <a:lnTo>
                    <a:pt x="9192897" y="1045210"/>
                  </a:lnTo>
                  <a:lnTo>
                    <a:pt x="9232109" y="1026160"/>
                  </a:lnTo>
                  <a:lnTo>
                    <a:pt x="9278363" y="999490"/>
                  </a:lnTo>
                  <a:lnTo>
                    <a:pt x="9323197" y="971550"/>
                  </a:lnTo>
                  <a:lnTo>
                    <a:pt x="9370316" y="939800"/>
                  </a:lnTo>
                  <a:lnTo>
                    <a:pt x="9413921" y="909320"/>
                  </a:lnTo>
                  <a:lnTo>
                    <a:pt x="9430757" y="897890"/>
                  </a:lnTo>
                  <a:close/>
                </a:path>
                <a:path w="16068040" h="1141730">
                  <a:moveTo>
                    <a:pt x="6688864" y="1012190"/>
                  </a:moveTo>
                  <a:lnTo>
                    <a:pt x="6004750" y="1012190"/>
                  </a:lnTo>
                  <a:lnTo>
                    <a:pt x="6035798" y="1028700"/>
                  </a:lnTo>
                  <a:lnTo>
                    <a:pt x="6074945" y="1038860"/>
                  </a:lnTo>
                  <a:lnTo>
                    <a:pt x="6118952" y="1046480"/>
                  </a:lnTo>
                  <a:lnTo>
                    <a:pt x="6164580" y="1047750"/>
                  </a:lnTo>
                  <a:lnTo>
                    <a:pt x="6199661" y="1046480"/>
                  </a:lnTo>
                  <a:lnTo>
                    <a:pt x="6231364" y="1041400"/>
                  </a:lnTo>
                  <a:lnTo>
                    <a:pt x="6257936" y="1033780"/>
                  </a:lnTo>
                  <a:lnTo>
                    <a:pt x="6277622" y="1019810"/>
                  </a:lnTo>
                  <a:lnTo>
                    <a:pt x="6631428" y="1019810"/>
                  </a:lnTo>
                  <a:lnTo>
                    <a:pt x="6688864" y="1012190"/>
                  </a:lnTo>
                  <a:close/>
                </a:path>
                <a:path w="16068040" h="1141730">
                  <a:moveTo>
                    <a:pt x="9903248" y="781050"/>
                  </a:moveTo>
                  <a:lnTo>
                    <a:pt x="4325721" y="781050"/>
                  </a:lnTo>
                  <a:lnTo>
                    <a:pt x="4380555" y="782320"/>
                  </a:lnTo>
                  <a:lnTo>
                    <a:pt x="4492110" y="787400"/>
                  </a:lnTo>
                  <a:lnTo>
                    <a:pt x="4604316" y="797560"/>
                  </a:lnTo>
                  <a:lnTo>
                    <a:pt x="4659964" y="803910"/>
                  </a:lnTo>
                  <a:lnTo>
                    <a:pt x="4714936" y="811530"/>
                  </a:lnTo>
                  <a:lnTo>
                    <a:pt x="4821733" y="829310"/>
                  </a:lnTo>
                  <a:lnTo>
                    <a:pt x="4922471" y="849630"/>
                  </a:lnTo>
                  <a:lnTo>
                    <a:pt x="4969868" y="861060"/>
                  </a:lnTo>
                  <a:lnTo>
                    <a:pt x="5014911" y="872490"/>
                  </a:lnTo>
                  <a:lnTo>
                    <a:pt x="5057321" y="883920"/>
                  </a:lnTo>
                  <a:lnTo>
                    <a:pt x="5096818" y="896620"/>
                  </a:lnTo>
                  <a:lnTo>
                    <a:pt x="5133122" y="909320"/>
                  </a:lnTo>
                  <a:lnTo>
                    <a:pt x="5203538" y="939800"/>
                  </a:lnTo>
                  <a:lnTo>
                    <a:pt x="5238761" y="958850"/>
                  </a:lnTo>
                  <a:lnTo>
                    <a:pt x="5275201" y="976630"/>
                  </a:lnTo>
                  <a:lnTo>
                    <a:pt x="5316436" y="991870"/>
                  </a:lnTo>
                  <a:lnTo>
                    <a:pt x="5357211" y="1002030"/>
                  </a:lnTo>
                  <a:lnTo>
                    <a:pt x="5401686" y="1010920"/>
                  </a:lnTo>
                  <a:lnTo>
                    <a:pt x="5448641" y="1017270"/>
                  </a:lnTo>
                  <a:lnTo>
                    <a:pt x="5496856" y="1022350"/>
                  </a:lnTo>
                  <a:lnTo>
                    <a:pt x="5545113" y="1028700"/>
                  </a:lnTo>
                  <a:lnTo>
                    <a:pt x="5592191" y="1036320"/>
                  </a:lnTo>
                  <a:lnTo>
                    <a:pt x="5599392" y="1036320"/>
                  </a:lnTo>
                  <a:lnTo>
                    <a:pt x="5605869" y="1038860"/>
                  </a:lnTo>
                  <a:lnTo>
                    <a:pt x="5615228" y="1038860"/>
                  </a:lnTo>
                  <a:lnTo>
                    <a:pt x="5643095" y="1036320"/>
                  </a:lnTo>
                  <a:lnTo>
                    <a:pt x="5672918" y="1031240"/>
                  </a:lnTo>
                  <a:lnTo>
                    <a:pt x="5733313" y="1016000"/>
                  </a:lnTo>
                  <a:lnTo>
                    <a:pt x="5786501" y="999490"/>
                  </a:lnTo>
                  <a:lnTo>
                    <a:pt x="5807526" y="994410"/>
                  </a:lnTo>
                  <a:lnTo>
                    <a:pt x="5824029" y="991870"/>
                  </a:lnTo>
                  <a:lnTo>
                    <a:pt x="5859157" y="991870"/>
                  </a:lnTo>
                  <a:lnTo>
                    <a:pt x="5863596" y="990600"/>
                  </a:lnTo>
                  <a:lnTo>
                    <a:pt x="5872276" y="989330"/>
                  </a:lnTo>
                  <a:lnTo>
                    <a:pt x="6863739" y="989330"/>
                  </a:lnTo>
                  <a:lnTo>
                    <a:pt x="7086430" y="960120"/>
                  </a:lnTo>
                  <a:lnTo>
                    <a:pt x="7151716" y="949960"/>
                  </a:lnTo>
                  <a:lnTo>
                    <a:pt x="7213923" y="941070"/>
                  </a:lnTo>
                  <a:lnTo>
                    <a:pt x="7272002" y="930910"/>
                  </a:lnTo>
                  <a:lnTo>
                    <a:pt x="7371575" y="911860"/>
                  </a:lnTo>
                  <a:lnTo>
                    <a:pt x="7410968" y="901700"/>
                  </a:lnTo>
                  <a:lnTo>
                    <a:pt x="7463720" y="881380"/>
                  </a:lnTo>
                  <a:lnTo>
                    <a:pt x="7474978" y="871220"/>
                  </a:lnTo>
                  <a:lnTo>
                    <a:pt x="9470281" y="871220"/>
                  </a:lnTo>
                  <a:lnTo>
                    <a:pt x="9487357" y="859790"/>
                  </a:lnTo>
                  <a:lnTo>
                    <a:pt x="9489516" y="859790"/>
                  </a:lnTo>
                  <a:lnTo>
                    <a:pt x="9536226" y="855980"/>
                  </a:lnTo>
                  <a:lnTo>
                    <a:pt x="9590497" y="847090"/>
                  </a:lnTo>
                  <a:lnTo>
                    <a:pt x="9649897" y="833120"/>
                  </a:lnTo>
                  <a:lnTo>
                    <a:pt x="9711995" y="817880"/>
                  </a:lnTo>
                  <a:lnTo>
                    <a:pt x="9763181" y="806450"/>
                  </a:lnTo>
                  <a:lnTo>
                    <a:pt x="9813016" y="796290"/>
                  </a:lnTo>
                  <a:lnTo>
                    <a:pt x="9860155" y="787400"/>
                  </a:lnTo>
                  <a:lnTo>
                    <a:pt x="9903248" y="781050"/>
                  </a:lnTo>
                  <a:close/>
                </a:path>
                <a:path w="16068040" h="1141730">
                  <a:moveTo>
                    <a:pt x="6863739" y="989330"/>
                  </a:moveTo>
                  <a:lnTo>
                    <a:pt x="5872276" y="989330"/>
                  </a:lnTo>
                  <a:lnTo>
                    <a:pt x="5880982" y="990600"/>
                  </a:lnTo>
                  <a:lnTo>
                    <a:pt x="5889552" y="993140"/>
                  </a:lnTo>
                  <a:lnTo>
                    <a:pt x="5897583" y="996950"/>
                  </a:lnTo>
                  <a:lnTo>
                    <a:pt x="5904674" y="1000760"/>
                  </a:lnTo>
                  <a:lnTo>
                    <a:pt x="5909703" y="1003300"/>
                  </a:lnTo>
                  <a:lnTo>
                    <a:pt x="5914034" y="1005840"/>
                  </a:lnTo>
                  <a:lnTo>
                    <a:pt x="5919063" y="1010920"/>
                  </a:lnTo>
                  <a:lnTo>
                    <a:pt x="5942382" y="1023620"/>
                  </a:lnTo>
                  <a:lnTo>
                    <a:pt x="5954409" y="1027430"/>
                  </a:lnTo>
                  <a:lnTo>
                    <a:pt x="5967311" y="1028700"/>
                  </a:lnTo>
                  <a:lnTo>
                    <a:pt x="5975084" y="1028700"/>
                  </a:lnTo>
                  <a:lnTo>
                    <a:pt x="5984140" y="1024890"/>
                  </a:lnTo>
                  <a:lnTo>
                    <a:pt x="5994141" y="1019810"/>
                  </a:lnTo>
                  <a:lnTo>
                    <a:pt x="6004750" y="1012190"/>
                  </a:lnTo>
                  <a:lnTo>
                    <a:pt x="6688864" y="1012190"/>
                  </a:lnTo>
                  <a:lnTo>
                    <a:pt x="6750572" y="1004570"/>
                  </a:lnTo>
                  <a:lnTo>
                    <a:pt x="6863739" y="989330"/>
                  </a:lnTo>
                  <a:close/>
                </a:path>
                <a:path w="16068040" h="1141730">
                  <a:moveTo>
                    <a:pt x="5859157" y="991870"/>
                  </a:moveTo>
                  <a:lnTo>
                    <a:pt x="5833389" y="991870"/>
                  </a:lnTo>
                  <a:lnTo>
                    <a:pt x="5837707" y="996950"/>
                  </a:lnTo>
                  <a:lnTo>
                    <a:pt x="5835548" y="1005840"/>
                  </a:lnTo>
                  <a:lnTo>
                    <a:pt x="5845436" y="998220"/>
                  </a:lnTo>
                  <a:lnTo>
                    <a:pt x="5854717" y="993140"/>
                  </a:lnTo>
                  <a:lnTo>
                    <a:pt x="5859157" y="991870"/>
                  </a:lnTo>
                  <a:close/>
                </a:path>
                <a:path w="16068040" h="1141730">
                  <a:moveTo>
                    <a:pt x="16067569" y="0"/>
                  </a:moveTo>
                  <a:lnTo>
                    <a:pt x="0" y="0"/>
                  </a:lnTo>
                  <a:lnTo>
                    <a:pt x="0" y="976630"/>
                  </a:lnTo>
                  <a:lnTo>
                    <a:pt x="35851" y="980440"/>
                  </a:lnTo>
                  <a:lnTo>
                    <a:pt x="107022" y="989330"/>
                  </a:lnTo>
                  <a:lnTo>
                    <a:pt x="143281" y="994410"/>
                  </a:lnTo>
                  <a:lnTo>
                    <a:pt x="159423" y="988060"/>
                  </a:lnTo>
                  <a:lnTo>
                    <a:pt x="183327" y="984250"/>
                  </a:lnTo>
                  <a:lnTo>
                    <a:pt x="213847" y="981710"/>
                  </a:lnTo>
                  <a:lnTo>
                    <a:pt x="249834" y="980440"/>
                  </a:lnTo>
                  <a:lnTo>
                    <a:pt x="3549095" y="980440"/>
                  </a:lnTo>
                  <a:lnTo>
                    <a:pt x="3555150" y="977900"/>
                  </a:lnTo>
                  <a:lnTo>
                    <a:pt x="3602508" y="956310"/>
                  </a:lnTo>
                  <a:lnTo>
                    <a:pt x="3648681" y="932180"/>
                  </a:lnTo>
                  <a:lnTo>
                    <a:pt x="3693569" y="908050"/>
                  </a:lnTo>
                  <a:lnTo>
                    <a:pt x="3779095" y="861060"/>
                  </a:lnTo>
                  <a:lnTo>
                    <a:pt x="3819534" y="838200"/>
                  </a:lnTo>
                  <a:lnTo>
                    <a:pt x="3858292" y="819150"/>
                  </a:lnTo>
                  <a:lnTo>
                    <a:pt x="3895270" y="802640"/>
                  </a:lnTo>
                  <a:lnTo>
                    <a:pt x="3930368" y="789940"/>
                  </a:lnTo>
                  <a:lnTo>
                    <a:pt x="3963488" y="781050"/>
                  </a:lnTo>
                  <a:lnTo>
                    <a:pt x="3994531" y="778510"/>
                  </a:lnTo>
                  <a:lnTo>
                    <a:pt x="10308882" y="778510"/>
                  </a:lnTo>
                  <a:lnTo>
                    <a:pt x="10351351" y="755650"/>
                  </a:lnTo>
                  <a:lnTo>
                    <a:pt x="11613315" y="755650"/>
                  </a:lnTo>
                  <a:lnTo>
                    <a:pt x="11634330" y="751840"/>
                  </a:lnTo>
                  <a:lnTo>
                    <a:pt x="13475444" y="751840"/>
                  </a:lnTo>
                  <a:lnTo>
                    <a:pt x="13483353" y="746760"/>
                  </a:lnTo>
                  <a:lnTo>
                    <a:pt x="333349" y="746760"/>
                  </a:lnTo>
                  <a:lnTo>
                    <a:pt x="333349" y="721360"/>
                  </a:lnTo>
                  <a:lnTo>
                    <a:pt x="13526384" y="721360"/>
                  </a:lnTo>
                  <a:lnTo>
                    <a:pt x="13558471" y="706120"/>
                  </a:lnTo>
                  <a:lnTo>
                    <a:pt x="13606114" y="689610"/>
                  </a:lnTo>
                  <a:lnTo>
                    <a:pt x="13656170" y="679450"/>
                  </a:lnTo>
                  <a:lnTo>
                    <a:pt x="13665441" y="676910"/>
                  </a:lnTo>
                  <a:lnTo>
                    <a:pt x="15722300" y="676910"/>
                  </a:lnTo>
                  <a:lnTo>
                    <a:pt x="15793790" y="650240"/>
                  </a:lnTo>
                  <a:lnTo>
                    <a:pt x="15838075" y="638810"/>
                  </a:lnTo>
                  <a:lnTo>
                    <a:pt x="15882007" y="631190"/>
                  </a:lnTo>
                  <a:lnTo>
                    <a:pt x="15925533" y="628650"/>
                  </a:lnTo>
                  <a:lnTo>
                    <a:pt x="16067569" y="628650"/>
                  </a:lnTo>
                  <a:lnTo>
                    <a:pt x="16067569" y="283210"/>
                  </a:lnTo>
                  <a:lnTo>
                    <a:pt x="333349" y="283210"/>
                  </a:lnTo>
                  <a:lnTo>
                    <a:pt x="333349" y="257810"/>
                  </a:lnTo>
                  <a:lnTo>
                    <a:pt x="16067569" y="257810"/>
                  </a:lnTo>
                  <a:lnTo>
                    <a:pt x="16067569" y="0"/>
                  </a:lnTo>
                  <a:close/>
                </a:path>
                <a:path w="16068040" h="1141730">
                  <a:moveTo>
                    <a:pt x="15584693" y="746760"/>
                  </a:moveTo>
                  <a:lnTo>
                    <a:pt x="13871069" y="746760"/>
                  </a:lnTo>
                  <a:lnTo>
                    <a:pt x="13903998" y="769620"/>
                  </a:lnTo>
                  <a:lnTo>
                    <a:pt x="13947792" y="801370"/>
                  </a:lnTo>
                  <a:lnTo>
                    <a:pt x="14035275" y="867410"/>
                  </a:lnTo>
                  <a:lnTo>
                    <a:pt x="14078691" y="899160"/>
                  </a:lnTo>
                  <a:lnTo>
                    <a:pt x="14121916" y="928370"/>
                  </a:lnTo>
                  <a:lnTo>
                    <a:pt x="14165041" y="952500"/>
                  </a:lnTo>
                  <a:lnTo>
                    <a:pt x="14208157" y="972820"/>
                  </a:lnTo>
                  <a:lnTo>
                    <a:pt x="14251355" y="985520"/>
                  </a:lnTo>
                  <a:lnTo>
                    <a:pt x="14294726" y="989330"/>
                  </a:lnTo>
                  <a:lnTo>
                    <a:pt x="14309204" y="989330"/>
                  </a:lnTo>
                  <a:lnTo>
                    <a:pt x="14315723" y="988060"/>
                  </a:lnTo>
                  <a:lnTo>
                    <a:pt x="14327760" y="986790"/>
                  </a:lnTo>
                  <a:lnTo>
                    <a:pt x="14369450" y="976630"/>
                  </a:lnTo>
                  <a:lnTo>
                    <a:pt x="14447876" y="941070"/>
                  </a:lnTo>
                  <a:lnTo>
                    <a:pt x="14477987" y="925830"/>
                  </a:lnTo>
                  <a:lnTo>
                    <a:pt x="14508098" y="909320"/>
                  </a:lnTo>
                  <a:lnTo>
                    <a:pt x="14556854" y="885190"/>
                  </a:lnTo>
                  <a:lnTo>
                    <a:pt x="14821702" y="885190"/>
                  </a:lnTo>
                  <a:lnTo>
                    <a:pt x="14838237" y="850900"/>
                  </a:lnTo>
                  <a:lnTo>
                    <a:pt x="14862162" y="774700"/>
                  </a:lnTo>
                  <a:lnTo>
                    <a:pt x="15534857" y="774700"/>
                  </a:lnTo>
                  <a:lnTo>
                    <a:pt x="15584693" y="746760"/>
                  </a:lnTo>
                  <a:close/>
                </a:path>
                <a:path w="16068040" h="1141730">
                  <a:moveTo>
                    <a:pt x="15534857" y="774700"/>
                  </a:moveTo>
                  <a:lnTo>
                    <a:pt x="14862162" y="774700"/>
                  </a:lnTo>
                  <a:lnTo>
                    <a:pt x="14901635" y="797560"/>
                  </a:lnTo>
                  <a:lnTo>
                    <a:pt x="14943079" y="825500"/>
                  </a:lnTo>
                  <a:lnTo>
                    <a:pt x="14984840" y="854710"/>
                  </a:lnTo>
                  <a:lnTo>
                    <a:pt x="15025266" y="886460"/>
                  </a:lnTo>
                  <a:lnTo>
                    <a:pt x="15062704" y="918210"/>
                  </a:lnTo>
                  <a:lnTo>
                    <a:pt x="15095501" y="948690"/>
                  </a:lnTo>
                  <a:lnTo>
                    <a:pt x="15122004" y="976630"/>
                  </a:lnTo>
                  <a:lnTo>
                    <a:pt x="15165431" y="965200"/>
                  </a:lnTo>
                  <a:lnTo>
                    <a:pt x="15209274" y="949960"/>
                  </a:lnTo>
                  <a:lnTo>
                    <a:pt x="15253483" y="930910"/>
                  </a:lnTo>
                  <a:lnTo>
                    <a:pt x="15298005" y="909320"/>
                  </a:lnTo>
                  <a:lnTo>
                    <a:pt x="15342791" y="886460"/>
                  </a:lnTo>
                  <a:lnTo>
                    <a:pt x="15387787" y="861060"/>
                  </a:lnTo>
                  <a:lnTo>
                    <a:pt x="15523531" y="781050"/>
                  </a:lnTo>
                  <a:lnTo>
                    <a:pt x="15534857" y="774700"/>
                  </a:lnTo>
                  <a:close/>
                </a:path>
                <a:path w="16068040" h="1141730">
                  <a:moveTo>
                    <a:pt x="9470281" y="871220"/>
                  </a:moveTo>
                  <a:lnTo>
                    <a:pt x="7474978" y="871220"/>
                  </a:lnTo>
                  <a:lnTo>
                    <a:pt x="7534391" y="877570"/>
                  </a:lnTo>
                  <a:lnTo>
                    <a:pt x="7589139" y="886460"/>
                  </a:lnTo>
                  <a:lnTo>
                    <a:pt x="7638013" y="900430"/>
                  </a:lnTo>
                  <a:lnTo>
                    <a:pt x="7679802" y="918210"/>
                  </a:lnTo>
                  <a:lnTo>
                    <a:pt x="7713294" y="938530"/>
                  </a:lnTo>
                  <a:lnTo>
                    <a:pt x="7720280" y="934720"/>
                  </a:lnTo>
                  <a:lnTo>
                    <a:pt x="7727064" y="932180"/>
                  </a:lnTo>
                  <a:lnTo>
                    <a:pt x="7733443" y="930910"/>
                  </a:lnTo>
                  <a:lnTo>
                    <a:pt x="7739215" y="929640"/>
                  </a:lnTo>
                  <a:lnTo>
                    <a:pt x="8351626" y="929640"/>
                  </a:lnTo>
                  <a:lnTo>
                    <a:pt x="8369051" y="920750"/>
                  </a:lnTo>
                  <a:lnTo>
                    <a:pt x="8414491" y="904240"/>
                  </a:lnTo>
                  <a:lnTo>
                    <a:pt x="8457044" y="897890"/>
                  </a:lnTo>
                  <a:lnTo>
                    <a:pt x="9430757" y="897890"/>
                  </a:lnTo>
                  <a:lnTo>
                    <a:pt x="9470281" y="871220"/>
                  </a:lnTo>
                  <a:close/>
                </a:path>
                <a:path w="16068040" h="1141730">
                  <a:moveTo>
                    <a:pt x="14821702" y="885190"/>
                  </a:moveTo>
                  <a:lnTo>
                    <a:pt x="14556854" y="885190"/>
                  </a:lnTo>
                  <a:lnTo>
                    <a:pt x="14707349" y="927100"/>
                  </a:lnTo>
                  <a:lnTo>
                    <a:pt x="14719682" y="929640"/>
                  </a:lnTo>
                  <a:lnTo>
                    <a:pt x="14732860" y="933450"/>
                  </a:lnTo>
                  <a:lnTo>
                    <a:pt x="14746586" y="935990"/>
                  </a:lnTo>
                  <a:lnTo>
                    <a:pt x="14769960" y="935990"/>
                  </a:lnTo>
                  <a:lnTo>
                    <a:pt x="14792243" y="925830"/>
                  </a:lnTo>
                  <a:lnTo>
                    <a:pt x="14814966" y="899160"/>
                  </a:lnTo>
                  <a:lnTo>
                    <a:pt x="14821702" y="885190"/>
                  </a:lnTo>
                  <a:close/>
                </a:path>
                <a:path w="16068040" h="1141730">
                  <a:moveTo>
                    <a:pt x="11319106" y="808990"/>
                  </a:moveTo>
                  <a:lnTo>
                    <a:pt x="10677512" y="808990"/>
                  </a:lnTo>
                  <a:lnTo>
                    <a:pt x="10716886" y="811530"/>
                  </a:lnTo>
                  <a:lnTo>
                    <a:pt x="10763454" y="817880"/>
                  </a:lnTo>
                  <a:lnTo>
                    <a:pt x="10814549" y="828040"/>
                  </a:lnTo>
                  <a:lnTo>
                    <a:pt x="10867506" y="839470"/>
                  </a:lnTo>
                  <a:lnTo>
                    <a:pt x="10919658" y="849630"/>
                  </a:lnTo>
                  <a:lnTo>
                    <a:pt x="10968341" y="858520"/>
                  </a:lnTo>
                  <a:lnTo>
                    <a:pt x="11010887" y="864870"/>
                  </a:lnTo>
                  <a:lnTo>
                    <a:pt x="11319106" y="808990"/>
                  </a:lnTo>
                  <a:close/>
                </a:path>
                <a:path w="16068040" h="1141730">
                  <a:moveTo>
                    <a:pt x="11613315" y="755650"/>
                  </a:moveTo>
                  <a:lnTo>
                    <a:pt x="10351351" y="755650"/>
                  </a:lnTo>
                  <a:lnTo>
                    <a:pt x="10393138" y="763270"/>
                  </a:lnTo>
                  <a:lnTo>
                    <a:pt x="10440361" y="775970"/>
                  </a:lnTo>
                  <a:lnTo>
                    <a:pt x="10490301" y="792480"/>
                  </a:lnTo>
                  <a:lnTo>
                    <a:pt x="10540242" y="807720"/>
                  </a:lnTo>
                  <a:lnTo>
                    <a:pt x="10587465" y="820420"/>
                  </a:lnTo>
                  <a:lnTo>
                    <a:pt x="10629252" y="829310"/>
                  </a:lnTo>
                  <a:lnTo>
                    <a:pt x="10633864" y="820420"/>
                  </a:lnTo>
                  <a:lnTo>
                    <a:pt x="10643952" y="814070"/>
                  </a:lnTo>
                  <a:lnTo>
                    <a:pt x="10658756" y="810260"/>
                  </a:lnTo>
                  <a:lnTo>
                    <a:pt x="10677512" y="808990"/>
                  </a:lnTo>
                  <a:lnTo>
                    <a:pt x="11319106" y="808990"/>
                  </a:lnTo>
                  <a:lnTo>
                    <a:pt x="11613315" y="755650"/>
                  </a:lnTo>
                  <a:close/>
                </a:path>
                <a:path w="16068040" h="1141730">
                  <a:moveTo>
                    <a:pt x="10308882" y="778510"/>
                  </a:moveTo>
                  <a:lnTo>
                    <a:pt x="9940950" y="778510"/>
                  </a:lnTo>
                  <a:lnTo>
                    <a:pt x="9967057" y="781050"/>
                  </a:lnTo>
                  <a:lnTo>
                    <a:pt x="9978217" y="783590"/>
                  </a:lnTo>
                  <a:lnTo>
                    <a:pt x="9987762" y="786130"/>
                  </a:lnTo>
                  <a:lnTo>
                    <a:pt x="10025255" y="797560"/>
                  </a:lnTo>
                  <a:lnTo>
                    <a:pt x="10064707" y="805180"/>
                  </a:lnTo>
                  <a:lnTo>
                    <a:pt x="10105104" y="810260"/>
                  </a:lnTo>
                  <a:lnTo>
                    <a:pt x="10145433" y="811530"/>
                  </a:lnTo>
                  <a:lnTo>
                    <a:pt x="10202012" y="808990"/>
                  </a:lnTo>
                  <a:lnTo>
                    <a:pt x="10256226" y="797560"/>
                  </a:lnTo>
                  <a:lnTo>
                    <a:pt x="10306523" y="779780"/>
                  </a:lnTo>
                  <a:lnTo>
                    <a:pt x="10308882" y="778510"/>
                  </a:lnTo>
                  <a:close/>
                </a:path>
                <a:path w="16068040" h="1141730">
                  <a:moveTo>
                    <a:pt x="9940950" y="778510"/>
                  </a:moveTo>
                  <a:lnTo>
                    <a:pt x="3994531" y="778510"/>
                  </a:lnTo>
                  <a:lnTo>
                    <a:pt x="4014418" y="779780"/>
                  </a:lnTo>
                  <a:lnTo>
                    <a:pt x="4033228" y="784860"/>
                  </a:lnTo>
                  <a:lnTo>
                    <a:pt x="4051227" y="791210"/>
                  </a:lnTo>
                  <a:lnTo>
                    <a:pt x="4068686" y="802640"/>
                  </a:lnTo>
                  <a:lnTo>
                    <a:pt x="4115806" y="795020"/>
                  </a:lnTo>
                  <a:lnTo>
                    <a:pt x="4165382" y="788670"/>
                  </a:lnTo>
                  <a:lnTo>
                    <a:pt x="4217101" y="784860"/>
                  </a:lnTo>
                  <a:lnTo>
                    <a:pt x="4270652" y="782320"/>
                  </a:lnTo>
                  <a:lnTo>
                    <a:pt x="4325721" y="781050"/>
                  </a:lnTo>
                  <a:lnTo>
                    <a:pt x="9903248" y="781050"/>
                  </a:lnTo>
                  <a:lnTo>
                    <a:pt x="9940950" y="778510"/>
                  </a:lnTo>
                  <a:close/>
                </a:path>
                <a:path w="16068040" h="1141730">
                  <a:moveTo>
                    <a:pt x="13511387" y="728755"/>
                  </a:moveTo>
                  <a:lnTo>
                    <a:pt x="13504215" y="732790"/>
                  </a:lnTo>
                  <a:lnTo>
                    <a:pt x="13492928" y="740410"/>
                  </a:lnTo>
                  <a:lnTo>
                    <a:pt x="13481926" y="746760"/>
                  </a:lnTo>
                  <a:lnTo>
                    <a:pt x="13483353" y="746760"/>
                  </a:lnTo>
                  <a:lnTo>
                    <a:pt x="13511387" y="728755"/>
                  </a:lnTo>
                  <a:close/>
                </a:path>
                <a:path w="16068040" h="1141730">
                  <a:moveTo>
                    <a:pt x="13845017" y="730894"/>
                  </a:moveTo>
                  <a:lnTo>
                    <a:pt x="13848099" y="732790"/>
                  </a:lnTo>
                  <a:lnTo>
                    <a:pt x="13858569" y="740410"/>
                  </a:lnTo>
                  <a:lnTo>
                    <a:pt x="13869276" y="746760"/>
                  </a:lnTo>
                  <a:lnTo>
                    <a:pt x="13871069" y="746760"/>
                  </a:lnTo>
                  <a:lnTo>
                    <a:pt x="13860092" y="739140"/>
                  </a:lnTo>
                  <a:lnTo>
                    <a:pt x="13845017" y="730894"/>
                  </a:lnTo>
                  <a:close/>
                </a:path>
                <a:path w="16068040" h="1141730">
                  <a:moveTo>
                    <a:pt x="15599940" y="738211"/>
                  </a:moveTo>
                  <a:lnTo>
                    <a:pt x="15584693" y="746760"/>
                  </a:lnTo>
                  <a:lnTo>
                    <a:pt x="15585046" y="746760"/>
                  </a:lnTo>
                  <a:lnTo>
                    <a:pt x="15596659" y="740410"/>
                  </a:lnTo>
                  <a:lnTo>
                    <a:pt x="15599940" y="738211"/>
                  </a:lnTo>
                  <a:close/>
                </a:path>
                <a:path w="16068040" h="1141730">
                  <a:moveTo>
                    <a:pt x="15629740" y="721920"/>
                  </a:moveTo>
                  <a:lnTo>
                    <a:pt x="15619408" y="726440"/>
                  </a:lnTo>
                  <a:lnTo>
                    <a:pt x="15608033" y="732790"/>
                  </a:lnTo>
                  <a:lnTo>
                    <a:pt x="15599940" y="738211"/>
                  </a:lnTo>
                  <a:lnTo>
                    <a:pt x="15614141" y="730250"/>
                  </a:lnTo>
                  <a:lnTo>
                    <a:pt x="15629740" y="721920"/>
                  </a:lnTo>
                  <a:close/>
                </a:path>
                <a:path w="16068040" h="1141730">
                  <a:moveTo>
                    <a:pt x="13828433" y="721824"/>
                  </a:moveTo>
                  <a:lnTo>
                    <a:pt x="13845017" y="730894"/>
                  </a:lnTo>
                  <a:lnTo>
                    <a:pt x="13837772" y="726440"/>
                  </a:lnTo>
                  <a:lnTo>
                    <a:pt x="13828433" y="721824"/>
                  </a:lnTo>
                  <a:close/>
                </a:path>
                <a:path w="16068040" h="1141730">
                  <a:moveTo>
                    <a:pt x="13514493" y="727007"/>
                  </a:moveTo>
                  <a:lnTo>
                    <a:pt x="13513014" y="727710"/>
                  </a:lnTo>
                  <a:lnTo>
                    <a:pt x="13511387" y="728755"/>
                  </a:lnTo>
                  <a:lnTo>
                    <a:pt x="13514493" y="727007"/>
                  </a:lnTo>
                  <a:close/>
                </a:path>
                <a:path w="16068040" h="1141730">
                  <a:moveTo>
                    <a:pt x="13522203" y="723345"/>
                  </a:moveTo>
                  <a:lnTo>
                    <a:pt x="13515502" y="726440"/>
                  </a:lnTo>
                  <a:lnTo>
                    <a:pt x="13514493" y="727007"/>
                  </a:lnTo>
                  <a:lnTo>
                    <a:pt x="13522203" y="723345"/>
                  </a:lnTo>
                  <a:close/>
                </a:path>
                <a:path w="16068040" h="1141730">
                  <a:moveTo>
                    <a:pt x="13526503" y="721360"/>
                  </a:moveTo>
                  <a:lnTo>
                    <a:pt x="13522203" y="723345"/>
                  </a:lnTo>
                  <a:lnTo>
                    <a:pt x="13526503" y="721360"/>
                  </a:lnTo>
                  <a:close/>
                </a:path>
                <a:path w="16068040" h="1141730">
                  <a:moveTo>
                    <a:pt x="15631020" y="721360"/>
                  </a:moveTo>
                  <a:lnTo>
                    <a:pt x="15630789" y="721360"/>
                  </a:lnTo>
                  <a:lnTo>
                    <a:pt x="15629740" y="721920"/>
                  </a:lnTo>
                  <a:lnTo>
                    <a:pt x="15631020" y="721360"/>
                  </a:lnTo>
                  <a:close/>
                </a:path>
                <a:path w="16068040" h="1141730">
                  <a:moveTo>
                    <a:pt x="13827584" y="721360"/>
                  </a:moveTo>
                  <a:lnTo>
                    <a:pt x="13828433" y="721824"/>
                  </a:lnTo>
                  <a:lnTo>
                    <a:pt x="13827584" y="721360"/>
                  </a:lnTo>
                  <a:close/>
                </a:path>
                <a:path w="16068040" h="1141730">
                  <a:moveTo>
                    <a:pt x="15722300" y="676910"/>
                  </a:moveTo>
                  <a:lnTo>
                    <a:pt x="13681316" y="676910"/>
                  </a:lnTo>
                  <a:lnTo>
                    <a:pt x="13726688" y="681990"/>
                  </a:lnTo>
                  <a:lnTo>
                    <a:pt x="13771540" y="694690"/>
                  </a:lnTo>
                  <a:lnTo>
                    <a:pt x="13815974" y="715010"/>
                  </a:lnTo>
                  <a:lnTo>
                    <a:pt x="13827584" y="721360"/>
                  </a:lnTo>
                  <a:lnTo>
                    <a:pt x="15630789" y="721360"/>
                  </a:lnTo>
                  <a:lnTo>
                    <a:pt x="15659327" y="706120"/>
                  </a:lnTo>
                  <a:lnTo>
                    <a:pt x="15704365" y="684530"/>
                  </a:lnTo>
                  <a:lnTo>
                    <a:pt x="15722300" y="676910"/>
                  </a:lnTo>
                  <a:close/>
                </a:path>
                <a:path w="16068040" h="1141730">
                  <a:moveTo>
                    <a:pt x="16067569" y="628650"/>
                  </a:moveTo>
                  <a:lnTo>
                    <a:pt x="15950806" y="628650"/>
                  </a:lnTo>
                  <a:lnTo>
                    <a:pt x="15985700" y="636270"/>
                  </a:lnTo>
                  <a:lnTo>
                    <a:pt x="16019950" y="651510"/>
                  </a:lnTo>
                  <a:lnTo>
                    <a:pt x="16053675" y="673100"/>
                  </a:lnTo>
                  <a:lnTo>
                    <a:pt x="16067569" y="684530"/>
                  </a:lnTo>
                  <a:lnTo>
                    <a:pt x="16067569" y="62865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50960" y="715784"/>
              <a:ext cx="15300960" cy="32384"/>
            </a:xfrm>
            <a:custGeom>
              <a:avLst/>
              <a:gdLst/>
              <a:ahLst/>
              <a:cxnLst/>
              <a:rect l="l" t="t" r="r" b="b"/>
              <a:pathLst>
                <a:path w="15300960" h="32384">
                  <a:moveTo>
                    <a:pt x="1319818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1430"/>
                  </a:lnTo>
                  <a:lnTo>
                    <a:pt x="0" y="31750"/>
                  </a:lnTo>
                  <a:lnTo>
                    <a:pt x="13154241" y="31750"/>
                  </a:lnTo>
                  <a:lnTo>
                    <a:pt x="13154241" y="27940"/>
                  </a:lnTo>
                  <a:lnTo>
                    <a:pt x="13163639" y="27940"/>
                  </a:lnTo>
                  <a:lnTo>
                    <a:pt x="13163639" y="24130"/>
                  </a:lnTo>
                  <a:lnTo>
                    <a:pt x="13170116" y="24130"/>
                  </a:lnTo>
                  <a:lnTo>
                    <a:pt x="13170116" y="20320"/>
                  </a:lnTo>
                  <a:lnTo>
                    <a:pt x="13177355" y="20320"/>
                  </a:lnTo>
                  <a:lnTo>
                    <a:pt x="13177355" y="16510"/>
                  </a:lnTo>
                  <a:lnTo>
                    <a:pt x="13181673" y="16510"/>
                  </a:lnTo>
                  <a:lnTo>
                    <a:pt x="13181673" y="11430"/>
                  </a:lnTo>
                  <a:lnTo>
                    <a:pt x="13188785" y="11430"/>
                  </a:lnTo>
                  <a:lnTo>
                    <a:pt x="13188785" y="8890"/>
                  </a:lnTo>
                  <a:lnTo>
                    <a:pt x="13198183" y="8890"/>
                  </a:lnTo>
                  <a:lnTo>
                    <a:pt x="13198183" y="0"/>
                  </a:lnTo>
                  <a:close/>
                </a:path>
                <a:path w="15300960" h="32384">
                  <a:moveTo>
                    <a:pt x="15294064" y="9169"/>
                  </a:moveTo>
                  <a:lnTo>
                    <a:pt x="13501332" y="9169"/>
                  </a:lnTo>
                  <a:lnTo>
                    <a:pt x="13501332" y="12052"/>
                  </a:lnTo>
                  <a:lnTo>
                    <a:pt x="13510730" y="12052"/>
                  </a:lnTo>
                  <a:lnTo>
                    <a:pt x="13510730" y="16383"/>
                  </a:lnTo>
                  <a:lnTo>
                    <a:pt x="13517842" y="16383"/>
                  </a:lnTo>
                  <a:lnTo>
                    <a:pt x="13517842" y="20688"/>
                  </a:lnTo>
                  <a:lnTo>
                    <a:pt x="13522160" y="20688"/>
                  </a:lnTo>
                  <a:lnTo>
                    <a:pt x="13522160" y="23571"/>
                  </a:lnTo>
                  <a:lnTo>
                    <a:pt x="13529399" y="23571"/>
                  </a:lnTo>
                  <a:lnTo>
                    <a:pt x="13529399" y="27901"/>
                  </a:lnTo>
                  <a:lnTo>
                    <a:pt x="13535876" y="27901"/>
                  </a:lnTo>
                  <a:lnTo>
                    <a:pt x="13535876" y="32219"/>
                  </a:lnTo>
                  <a:lnTo>
                    <a:pt x="15258885" y="32219"/>
                  </a:lnTo>
                  <a:lnTo>
                    <a:pt x="15258885" y="27901"/>
                  </a:lnTo>
                  <a:lnTo>
                    <a:pt x="15265997" y="27901"/>
                  </a:lnTo>
                  <a:lnTo>
                    <a:pt x="15265997" y="23571"/>
                  </a:lnTo>
                  <a:lnTo>
                    <a:pt x="15273236" y="23571"/>
                  </a:lnTo>
                  <a:lnTo>
                    <a:pt x="15273236" y="20688"/>
                  </a:lnTo>
                  <a:lnTo>
                    <a:pt x="15282634" y="20688"/>
                  </a:lnTo>
                  <a:lnTo>
                    <a:pt x="15282634" y="16383"/>
                  </a:lnTo>
                  <a:lnTo>
                    <a:pt x="15284793" y="16383"/>
                  </a:lnTo>
                  <a:lnTo>
                    <a:pt x="15284793" y="12052"/>
                  </a:lnTo>
                  <a:lnTo>
                    <a:pt x="15294064" y="12052"/>
                  </a:lnTo>
                  <a:lnTo>
                    <a:pt x="15294064" y="9169"/>
                  </a:lnTo>
                  <a:close/>
                </a:path>
                <a:path w="15300960" h="32384">
                  <a:moveTo>
                    <a:pt x="15300541" y="0"/>
                  </a:moveTo>
                  <a:lnTo>
                    <a:pt x="13494855" y="0"/>
                  </a:lnTo>
                  <a:lnTo>
                    <a:pt x="13494855" y="5080"/>
                  </a:lnTo>
                  <a:lnTo>
                    <a:pt x="13499173" y="5080"/>
                  </a:lnTo>
                  <a:lnTo>
                    <a:pt x="13499173" y="8890"/>
                  </a:lnTo>
                  <a:lnTo>
                    <a:pt x="15300541" y="8890"/>
                  </a:lnTo>
                  <a:lnTo>
                    <a:pt x="15300541" y="5080"/>
                  </a:lnTo>
                  <a:lnTo>
                    <a:pt x="15300541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50960" y="716315"/>
              <a:ext cx="15300960" cy="31750"/>
            </a:xfrm>
            <a:custGeom>
              <a:avLst/>
              <a:gdLst/>
              <a:ahLst/>
              <a:cxnLst/>
              <a:rect l="l" t="t" r="r" b="b"/>
              <a:pathLst>
                <a:path w="15300960" h="31750">
                  <a:moveTo>
                    <a:pt x="15258808" y="31686"/>
                  </a:moveTo>
                  <a:lnTo>
                    <a:pt x="15258808" y="27368"/>
                  </a:lnTo>
                  <a:lnTo>
                    <a:pt x="15266047" y="27368"/>
                  </a:lnTo>
                  <a:lnTo>
                    <a:pt x="15266047" y="23037"/>
                  </a:lnTo>
                  <a:lnTo>
                    <a:pt x="15273287" y="23037"/>
                  </a:lnTo>
                  <a:lnTo>
                    <a:pt x="15273287" y="20167"/>
                  </a:lnTo>
                  <a:lnTo>
                    <a:pt x="15282558" y="20167"/>
                  </a:lnTo>
                  <a:lnTo>
                    <a:pt x="15282558" y="15849"/>
                  </a:lnTo>
                  <a:lnTo>
                    <a:pt x="15284717" y="15849"/>
                  </a:lnTo>
                  <a:lnTo>
                    <a:pt x="15284717" y="11518"/>
                  </a:lnTo>
                  <a:lnTo>
                    <a:pt x="15294115" y="11518"/>
                  </a:lnTo>
                  <a:lnTo>
                    <a:pt x="15294115" y="8635"/>
                  </a:lnTo>
                  <a:lnTo>
                    <a:pt x="15300592" y="8635"/>
                  </a:lnTo>
                  <a:lnTo>
                    <a:pt x="15300592" y="0"/>
                  </a:lnTo>
                  <a:lnTo>
                    <a:pt x="13494888" y="0"/>
                  </a:lnTo>
                  <a:lnTo>
                    <a:pt x="13494888" y="4330"/>
                  </a:lnTo>
                  <a:lnTo>
                    <a:pt x="13499206" y="4330"/>
                  </a:lnTo>
                  <a:lnTo>
                    <a:pt x="13499206" y="8635"/>
                  </a:lnTo>
                  <a:lnTo>
                    <a:pt x="13501365" y="8635"/>
                  </a:lnTo>
                  <a:lnTo>
                    <a:pt x="13501365" y="11518"/>
                  </a:lnTo>
                  <a:lnTo>
                    <a:pt x="13510636" y="11518"/>
                  </a:lnTo>
                  <a:lnTo>
                    <a:pt x="13510636" y="15849"/>
                  </a:lnTo>
                  <a:lnTo>
                    <a:pt x="13517875" y="15849"/>
                  </a:lnTo>
                  <a:lnTo>
                    <a:pt x="13517875" y="20167"/>
                  </a:lnTo>
                  <a:lnTo>
                    <a:pt x="13522193" y="20167"/>
                  </a:lnTo>
                  <a:lnTo>
                    <a:pt x="13522193" y="23037"/>
                  </a:lnTo>
                  <a:lnTo>
                    <a:pt x="13529432" y="23037"/>
                  </a:lnTo>
                  <a:lnTo>
                    <a:pt x="13529432" y="27368"/>
                  </a:lnTo>
                  <a:lnTo>
                    <a:pt x="13535909" y="27368"/>
                  </a:lnTo>
                  <a:lnTo>
                    <a:pt x="13535909" y="31686"/>
                  </a:lnTo>
                  <a:lnTo>
                    <a:pt x="15258808" y="31686"/>
                  </a:lnTo>
                </a:path>
                <a:path w="15300960" h="31750">
                  <a:moveTo>
                    <a:pt x="13154270" y="31686"/>
                  </a:moveTo>
                  <a:lnTo>
                    <a:pt x="13154270" y="27368"/>
                  </a:lnTo>
                  <a:lnTo>
                    <a:pt x="13163668" y="27368"/>
                  </a:lnTo>
                  <a:lnTo>
                    <a:pt x="13163668" y="23037"/>
                  </a:lnTo>
                  <a:lnTo>
                    <a:pt x="13170145" y="23037"/>
                  </a:lnTo>
                  <a:lnTo>
                    <a:pt x="13170145" y="20167"/>
                  </a:lnTo>
                  <a:lnTo>
                    <a:pt x="13177385" y="20167"/>
                  </a:lnTo>
                  <a:lnTo>
                    <a:pt x="13177385" y="15849"/>
                  </a:lnTo>
                  <a:lnTo>
                    <a:pt x="13181703" y="15849"/>
                  </a:lnTo>
                  <a:lnTo>
                    <a:pt x="13181703" y="11518"/>
                  </a:lnTo>
                  <a:lnTo>
                    <a:pt x="13188815" y="11518"/>
                  </a:lnTo>
                  <a:lnTo>
                    <a:pt x="13188815" y="8635"/>
                  </a:lnTo>
                  <a:lnTo>
                    <a:pt x="13198213" y="8635"/>
                  </a:lnTo>
                  <a:lnTo>
                    <a:pt x="13198213" y="0"/>
                  </a:lnTo>
                  <a:lnTo>
                    <a:pt x="0" y="0"/>
                  </a:lnTo>
                  <a:lnTo>
                    <a:pt x="0" y="31686"/>
                  </a:lnTo>
                  <a:lnTo>
                    <a:pt x="13154270" y="3168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50960" y="252653"/>
              <a:ext cx="15737205" cy="33020"/>
            </a:xfrm>
            <a:custGeom>
              <a:avLst/>
              <a:gdLst/>
              <a:ahLst/>
              <a:cxnLst/>
              <a:rect l="l" t="t" r="r" b="b"/>
              <a:pathLst>
                <a:path w="15737205" h="33020">
                  <a:moveTo>
                    <a:pt x="15737089" y="0"/>
                  </a:moveTo>
                  <a:lnTo>
                    <a:pt x="0" y="0"/>
                  </a:lnTo>
                  <a:lnTo>
                    <a:pt x="0" y="32397"/>
                  </a:lnTo>
                  <a:lnTo>
                    <a:pt x="15737089" y="32397"/>
                  </a:lnTo>
                  <a:lnTo>
                    <a:pt x="15737089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50960" y="252655"/>
              <a:ext cx="15737205" cy="33020"/>
            </a:xfrm>
            <a:custGeom>
              <a:avLst/>
              <a:gdLst/>
              <a:ahLst/>
              <a:cxnLst/>
              <a:rect l="l" t="t" r="r" b="b"/>
              <a:pathLst>
                <a:path w="15737205" h="33020">
                  <a:moveTo>
                    <a:pt x="15737090" y="0"/>
                  </a:moveTo>
                  <a:lnTo>
                    <a:pt x="0" y="0"/>
                  </a:lnTo>
                  <a:lnTo>
                    <a:pt x="0" y="32397"/>
                  </a:lnTo>
                  <a:lnTo>
                    <a:pt x="15737090" y="3239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679115" y="8982723"/>
            <a:ext cx="4129404" cy="1304290"/>
            <a:chOff x="2679115" y="8982723"/>
            <a:chExt cx="4129404" cy="1304290"/>
          </a:xfrm>
        </p:grpSpPr>
        <p:sp>
          <p:nvSpPr>
            <p:cNvPr id="48" name="object 48"/>
            <p:cNvSpPr/>
            <p:nvPr/>
          </p:nvSpPr>
          <p:spPr>
            <a:xfrm>
              <a:off x="2679115" y="8982723"/>
              <a:ext cx="4128135" cy="1304290"/>
            </a:xfrm>
            <a:custGeom>
              <a:avLst/>
              <a:gdLst/>
              <a:ahLst/>
              <a:cxnLst/>
              <a:rect l="l" t="t" r="r" b="b"/>
              <a:pathLst>
                <a:path w="4128134" h="1304290">
                  <a:moveTo>
                    <a:pt x="0" y="105112"/>
                  </a:moveTo>
                  <a:lnTo>
                    <a:pt x="0" y="1304275"/>
                  </a:lnTo>
                  <a:lnTo>
                    <a:pt x="4127652" y="1304275"/>
                  </a:lnTo>
                  <a:lnTo>
                    <a:pt x="4127652" y="419021"/>
                  </a:lnTo>
                  <a:lnTo>
                    <a:pt x="2676893" y="419021"/>
                  </a:lnTo>
                  <a:lnTo>
                    <a:pt x="2625043" y="414499"/>
                  </a:lnTo>
                  <a:lnTo>
                    <a:pt x="2560705" y="404442"/>
                  </a:lnTo>
                  <a:lnTo>
                    <a:pt x="2500823" y="394115"/>
                  </a:lnTo>
                  <a:lnTo>
                    <a:pt x="2462339" y="388783"/>
                  </a:lnTo>
                  <a:lnTo>
                    <a:pt x="2384459" y="381091"/>
                  </a:lnTo>
                  <a:lnTo>
                    <a:pt x="2341642" y="374448"/>
                  </a:lnTo>
                  <a:lnTo>
                    <a:pt x="2296560" y="366163"/>
                  </a:lnTo>
                  <a:lnTo>
                    <a:pt x="2249455" y="356401"/>
                  </a:lnTo>
                  <a:lnTo>
                    <a:pt x="2200566" y="345331"/>
                  </a:lnTo>
                  <a:lnTo>
                    <a:pt x="2150134" y="333118"/>
                  </a:lnTo>
                  <a:lnTo>
                    <a:pt x="2098401" y="319930"/>
                  </a:lnTo>
                  <a:lnTo>
                    <a:pt x="1937791" y="276178"/>
                  </a:lnTo>
                  <a:lnTo>
                    <a:pt x="1613885" y="184837"/>
                  </a:lnTo>
                  <a:lnTo>
                    <a:pt x="1512176" y="158143"/>
                  </a:lnTo>
                  <a:lnTo>
                    <a:pt x="1463577" y="146251"/>
                  </a:lnTo>
                  <a:lnTo>
                    <a:pt x="1416803" y="135549"/>
                  </a:lnTo>
                  <a:lnTo>
                    <a:pt x="1384842" y="128870"/>
                  </a:lnTo>
                  <a:lnTo>
                    <a:pt x="1154125" y="128870"/>
                  </a:lnTo>
                  <a:lnTo>
                    <a:pt x="1153043" y="128150"/>
                  </a:lnTo>
                  <a:lnTo>
                    <a:pt x="136804" y="128150"/>
                  </a:lnTo>
                  <a:lnTo>
                    <a:pt x="126111" y="127599"/>
                  </a:lnTo>
                  <a:lnTo>
                    <a:pt x="114477" y="125902"/>
                  </a:lnTo>
                  <a:lnTo>
                    <a:pt x="101767" y="122989"/>
                  </a:lnTo>
                  <a:lnTo>
                    <a:pt x="87845" y="118794"/>
                  </a:lnTo>
                  <a:lnTo>
                    <a:pt x="71619" y="115046"/>
                  </a:lnTo>
                  <a:lnTo>
                    <a:pt x="59040" y="113121"/>
                  </a:lnTo>
                  <a:lnTo>
                    <a:pt x="57835" y="113035"/>
                  </a:lnTo>
                  <a:lnTo>
                    <a:pt x="30251" y="113035"/>
                  </a:lnTo>
                  <a:lnTo>
                    <a:pt x="24106" y="112708"/>
                  </a:lnTo>
                  <a:lnTo>
                    <a:pt x="17287" y="111503"/>
                  </a:lnTo>
                  <a:lnTo>
                    <a:pt x="9388" y="109083"/>
                  </a:lnTo>
                  <a:lnTo>
                    <a:pt x="0" y="105112"/>
                  </a:lnTo>
                  <a:close/>
                </a:path>
                <a:path w="4128134" h="1304290">
                  <a:moveTo>
                    <a:pt x="2964878" y="334064"/>
                  </a:moveTo>
                  <a:lnTo>
                    <a:pt x="2926900" y="364215"/>
                  </a:lnTo>
                  <a:lnTo>
                    <a:pt x="2870568" y="383024"/>
                  </a:lnTo>
                  <a:lnTo>
                    <a:pt x="2837986" y="388513"/>
                  </a:lnTo>
                  <a:lnTo>
                    <a:pt x="2822369" y="391831"/>
                  </a:lnTo>
                  <a:lnTo>
                    <a:pt x="2808643" y="396701"/>
                  </a:lnTo>
                  <a:lnTo>
                    <a:pt x="2781985" y="404396"/>
                  </a:lnTo>
                  <a:lnTo>
                    <a:pt x="2722187" y="408448"/>
                  </a:lnTo>
                  <a:lnTo>
                    <a:pt x="2696337" y="416143"/>
                  </a:lnTo>
                  <a:lnTo>
                    <a:pt x="2692730" y="418301"/>
                  </a:lnTo>
                  <a:lnTo>
                    <a:pt x="2685529" y="419021"/>
                  </a:lnTo>
                  <a:lnTo>
                    <a:pt x="4127652" y="419021"/>
                  </a:lnTo>
                  <a:lnTo>
                    <a:pt x="4127652" y="344864"/>
                  </a:lnTo>
                  <a:lnTo>
                    <a:pt x="3098800" y="344864"/>
                  </a:lnTo>
                  <a:lnTo>
                    <a:pt x="3032110" y="340005"/>
                  </a:lnTo>
                  <a:lnTo>
                    <a:pt x="2964878" y="334064"/>
                  </a:lnTo>
                  <a:close/>
                </a:path>
                <a:path w="4128134" h="1304290">
                  <a:moveTo>
                    <a:pt x="3855504" y="0"/>
                  </a:moveTo>
                  <a:lnTo>
                    <a:pt x="3817340" y="0"/>
                  </a:lnTo>
                  <a:lnTo>
                    <a:pt x="3718269" y="2426"/>
                  </a:lnTo>
                  <a:lnTo>
                    <a:pt x="3639070" y="8831"/>
                  </a:lnTo>
                  <a:lnTo>
                    <a:pt x="3577227" y="17906"/>
                  </a:lnTo>
                  <a:lnTo>
                    <a:pt x="3530219" y="28342"/>
                  </a:lnTo>
                  <a:lnTo>
                    <a:pt x="3453028" y="54714"/>
                  </a:lnTo>
                  <a:lnTo>
                    <a:pt x="3394621" y="69653"/>
                  </a:lnTo>
                  <a:lnTo>
                    <a:pt x="3342157" y="87833"/>
                  </a:lnTo>
                  <a:lnTo>
                    <a:pt x="3305886" y="134992"/>
                  </a:lnTo>
                  <a:lnTo>
                    <a:pt x="3288597" y="163971"/>
                  </a:lnTo>
                  <a:lnTo>
                    <a:pt x="3272320" y="182151"/>
                  </a:lnTo>
                  <a:lnTo>
                    <a:pt x="3240755" y="208732"/>
                  </a:lnTo>
                  <a:lnTo>
                    <a:pt x="3220726" y="237707"/>
                  </a:lnTo>
                  <a:lnTo>
                    <a:pt x="3206668" y="266972"/>
                  </a:lnTo>
                  <a:lnTo>
                    <a:pt x="3193012" y="294423"/>
                  </a:lnTo>
                  <a:lnTo>
                    <a:pt x="3174194" y="317958"/>
                  </a:lnTo>
                  <a:lnTo>
                    <a:pt x="3144645" y="335473"/>
                  </a:lnTo>
                  <a:lnTo>
                    <a:pt x="3098800" y="344864"/>
                  </a:lnTo>
                  <a:lnTo>
                    <a:pt x="4127652" y="344864"/>
                  </a:lnTo>
                  <a:lnTo>
                    <a:pt x="4127652" y="57597"/>
                  </a:lnTo>
                  <a:lnTo>
                    <a:pt x="4036795" y="41790"/>
                  </a:lnTo>
                  <a:lnTo>
                    <a:pt x="3963945" y="26537"/>
                  </a:lnTo>
                  <a:lnTo>
                    <a:pt x="3909309" y="13428"/>
                  </a:lnTo>
                  <a:lnTo>
                    <a:pt x="3873093" y="4052"/>
                  </a:lnTo>
                  <a:lnTo>
                    <a:pt x="3855504" y="0"/>
                  </a:lnTo>
                  <a:close/>
                </a:path>
                <a:path w="4128134" h="1304290">
                  <a:moveTo>
                    <a:pt x="1252766" y="107994"/>
                  </a:moveTo>
                  <a:lnTo>
                    <a:pt x="1154125" y="128870"/>
                  </a:lnTo>
                  <a:lnTo>
                    <a:pt x="1384842" y="128870"/>
                  </a:lnTo>
                  <a:lnTo>
                    <a:pt x="1372095" y="126206"/>
                  </a:lnTo>
                  <a:lnTo>
                    <a:pt x="1329692" y="118388"/>
                  </a:lnTo>
                  <a:lnTo>
                    <a:pt x="1289835" y="112262"/>
                  </a:lnTo>
                  <a:lnTo>
                    <a:pt x="1252766" y="107994"/>
                  </a:lnTo>
                  <a:close/>
                </a:path>
                <a:path w="4128134" h="1304290">
                  <a:moveTo>
                    <a:pt x="201599" y="115192"/>
                  </a:moveTo>
                  <a:lnTo>
                    <a:pt x="198716" y="115192"/>
                  </a:lnTo>
                  <a:lnTo>
                    <a:pt x="192741" y="115698"/>
                  </a:lnTo>
                  <a:lnTo>
                    <a:pt x="186566" y="117081"/>
                  </a:lnTo>
                  <a:lnTo>
                    <a:pt x="179985" y="119140"/>
                  </a:lnTo>
                  <a:lnTo>
                    <a:pt x="172796" y="121672"/>
                  </a:lnTo>
                  <a:lnTo>
                    <a:pt x="165349" y="123900"/>
                  </a:lnTo>
                  <a:lnTo>
                    <a:pt x="156957" y="125992"/>
                  </a:lnTo>
                  <a:lnTo>
                    <a:pt x="147487" y="127543"/>
                  </a:lnTo>
                  <a:lnTo>
                    <a:pt x="136804" y="128150"/>
                  </a:lnTo>
                  <a:lnTo>
                    <a:pt x="1153043" y="128150"/>
                  </a:lnTo>
                  <a:lnTo>
                    <a:pt x="1136062" y="116845"/>
                  </a:lnTo>
                  <a:lnTo>
                    <a:pt x="1135535" y="116631"/>
                  </a:lnTo>
                  <a:lnTo>
                    <a:pt x="208076" y="116631"/>
                  </a:lnTo>
                  <a:lnTo>
                    <a:pt x="204482" y="115912"/>
                  </a:lnTo>
                  <a:lnTo>
                    <a:pt x="201599" y="115192"/>
                  </a:lnTo>
                  <a:close/>
                </a:path>
                <a:path w="4128134" h="1304290">
                  <a:moveTo>
                    <a:pt x="347751" y="19431"/>
                  </a:moveTo>
                  <a:lnTo>
                    <a:pt x="298389" y="46263"/>
                  </a:lnTo>
                  <a:lnTo>
                    <a:pt x="261716" y="75862"/>
                  </a:lnTo>
                  <a:lnTo>
                    <a:pt x="233142" y="101545"/>
                  </a:lnTo>
                  <a:lnTo>
                    <a:pt x="208076" y="116631"/>
                  </a:lnTo>
                  <a:lnTo>
                    <a:pt x="1135535" y="116631"/>
                  </a:lnTo>
                  <a:lnTo>
                    <a:pt x="1117590" y="109342"/>
                  </a:lnTo>
                  <a:lnTo>
                    <a:pt x="1111041" y="107994"/>
                  </a:lnTo>
                  <a:lnTo>
                    <a:pt x="1010856" y="107994"/>
                  </a:lnTo>
                  <a:lnTo>
                    <a:pt x="991956" y="107004"/>
                  </a:lnTo>
                  <a:lnTo>
                    <a:pt x="973054" y="103314"/>
                  </a:lnTo>
                  <a:lnTo>
                    <a:pt x="954153" y="95843"/>
                  </a:lnTo>
                  <a:lnTo>
                    <a:pt x="935253" y="83512"/>
                  </a:lnTo>
                  <a:lnTo>
                    <a:pt x="933392" y="82073"/>
                  </a:lnTo>
                  <a:lnTo>
                    <a:pt x="730059" y="82073"/>
                  </a:lnTo>
                  <a:lnTo>
                    <a:pt x="722945" y="77753"/>
                  </a:lnTo>
                  <a:lnTo>
                    <a:pt x="529907" y="77753"/>
                  </a:lnTo>
                  <a:lnTo>
                    <a:pt x="393222" y="34419"/>
                  </a:lnTo>
                  <a:lnTo>
                    <a:pt x="347751" y="19431"/>
                  </a:lnTo>
                  <a:close/>
                </a:path>
                <a:path w="4128134" h="1304290">
                  <a:moveTo>
                    <a:pt x="41046" y="112311"/>
                  </a:moveTo>
                  <a:lnTo>
                    <a:pt x="37439" y="113035"/>
                  </a:lnTo>
                  <a:lnTo>
                    <a:pt x="57835" y="113035"/>
                  </a:lnTo>
                  <a:lnTo>
                    <a:pt x="49164" y="112412"/>
                  </a:lnTo>
                  <a:lnTo>
                    <a:pt x="41046" y="112311"/>
                  </a:lnTo>
                  <a:close/>
                </a:path>
                <a:path w="4128134" h="1304290">
                  <a:moveTo>
                    <a:pt x="1079969" y="104392"/>
                  </a:moveTo>
                  <a:lnTo>
                    <a:pt x="1071319" y="104527"/>
                  </a:lnTo>
                  <a:lnTo>
                    <a:pt x="1062602" y="104932"/>
                  </a:lnTo>
                  <a:lnTo>
                    <a:pt x="1053752" y="105607"/>
                  </a:lnTo>
                  <a:lnTo>
                    <a:pt x="1044702" y="106551"/>
                  </a:lnTo>
                  <a:lnTo>
                    <a:pt x="1028045" y="107542"/>
                  </a:lnTo>
                  <a:lnTo>
                    <a:pt x="1019484" y="107870"/>
                  </a:lnTo>
                  <a:lnTo>
                    <a:pt x="1010856" y="107994"/>
                  </a:lnTo>
                  <a:lnTo>
                    <a:pt x="1111041" y="107994"/>
                  </a:lnTo>
                  <a:lnTo>
                    <a:pt x="1098846" y="105484"/>
                  </a:lnTo>
                  <a:lnTo>
                    <a:pt x="1079969" y="104392"/>
                  </a:lnTo>
                  <a:close/>
                </a:path>
                <a:path w="4128134" h="1304290">
                  <a:moveTo>
                    <a:pt x="851738" y="51837"/>
                  </a:moveTo>
                  <a:lnTo>
                    <a:pt x="820070" y="54435"/>
                  </a:lnTo>
                  <a:lnTo>
                    <a:pt x="788469" y="61285"/>
                  </a:lnTo>
                  <a:lnTo>
                    <a:pt x="758083" y="70970"/>
                  </a:lnTo>
                  <a:lnTo>
                    <a:pt x="730059" y="82073"/>
                  </a:lnTo>
                  <a:lnTo>
                    <a:pt x="933392" y="82073"/>
                  </a:lnTo>
                  <a:lnTo>
                    <a:pt x="892784" y="57597"/>
                  </a:lnTo>
                  <a:lnTo>
                    <a:pt x="851738" y="51837"/>
                  </a:lnTo>
                  <a:close/>
                </a:path>
                <a:path w="4128134" h="1304290">
                  <a:moveTo>
                    <a:pt x="643661" y="43916"/>
                  </a:moveTo>
                  <a:lnTo>
                    <a:pt x="529907" y="77753"/>
                  </a:lnTo>
                  <a:lnTo>
                    <a:pt x="722945" y="77753"/>
                  </a:lnTo>
                  <a:lnTo>
                    <a:pt x="711905" y="71048"/>
                  </a:lnTo>
                  <a:lnTo>
                    <a:pt x="691184" y="60834"/>
                  </a:lnTo>
                  <a:lnTo>
                    <a:pt x="668301" y="51700"/>
                  </a:lnTo>
                  <a:lnTo>
                    <a:pt x="643661" y="43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679115" y="8991598"/>
              <a:ext cx="4128135" cy="1295400"/>
            </a:xfrm>
            <a:custGeom>
              <a:avLst/>
              <a:gdLst/>
              <a:ahLst/>
              <a:cxnLst/>
              <a:rect l="l" t="t" r="r" b="b"/>
              <a:pathLst>
                <a:path w="4128134" h="1295400">
                  <a:moveTo>
                    <a:pt x="10083" y="101600"/>
                  </a:moveTo>
                  <a:lnTo>
                    <a:pt x="0" y="101600"/>
                  </a:lnTo>
                  <a:lnTo>
                    <a:pt x="0" y="1295400"/>
                  </a:lnTo>
                  <a:lnTo>
                    <a:pt x="4127652" y="1295400"/>
                  </a:lnTo>
                  <a:lnTo>
                    <a:pt x="4127652" y="1143000"/>
                  </a:lnTo>
                  <a:lnTo>
                    <a:pt x="157683" y="1143000"/>
                  </a:lnTo>
                  <a:lnTo>
                    <a:pt x="157683" y="1130300"/>
                  </a:lnTo>
                  <a:lnTo>
                    <a:pt x="4127652" y="1130300"/>
                  </a:lnTo>
                  <a:lnTo>
                    <a:pt x="4127652" y="838200"/>
                  </a:lnTo>
                  <a:lnTo>
                    <a:pt x="157683" y="838200"/>
                  </a:lnTo>
                  <a:lnTo>
                    <a:pt x="157683" y="825500"/>
                  </a:lnTo>
                  <a:lnTo>
                    <a:pt x="4127652" y="825500"/>
                  </a:lnTo>
                  <a:lnTo>
                    <a:pt x="4127652" y="533400"/>
                  </a:lnTo>
                  <a:lnTo>
                    <a:pt x="157683" y="533400"/>
                  </a:lnTo>
                  <a:lnTo>
                    <a:pt x="157683" y="520700"/>
                  </a:lnTo>
                  <a:lnTo>
                    <a:pt x="2738805" y="520700"/>
                  </a:lnTo>
                  <a:lnTo>
                    <a:pt x="2689365" y="508000"/>
                  </a:lnTo>
                  <a:lnTo>
                    <a:pt x="2555214" y="508000"/>
                  </a:lnTo>
                  <a:lnTo>
                    <a:pt x="2521811" y="495300"/>
                  </a:lnTo>
                  <a:lnTo>
                    <a:pt x="2485584" y="495300"/>
                  </a:lnTo>
                  <a:lnTo>
                    <a:pt x="2446750" y="482600"/>
                  </a:lnTo>
                  <a:lnTo>
                    <a:pt x="2405524" y="469900"/>
                  </a:lnTo>
                  <a:lnTo>
                    <a:pt x="2362124" y="457200"/>
                  </a:lnTo>
                  <a:lnTo>
                    <a:pt x="2316765" y="444500"/>
                  </a:lnTo>
                  <a:lnTo>
                    <a:pt x="2221037" y="419100"/>
                  </a:lnTo>
                  <a:lnTo>
                    <a:pt x="2171101" y="393700"/>
                  </a:lnTo>
                  <a:lnTo>
                    <a:pt x="2120071" y="381000"/>
                  </a:lnTo>
                  <a:lnTo>
                    <a:pt x="2015598" y="330200"/>
                  </a:lnTo>
                  <a:lnTo>
                    <a:pt x="1962586" y="317500"/>
                  </a:lnTo>
                  <a:lnTo>
                    <a:pt x="1909347" y="292100"/>
                  </a:lnTo>
                  <a:lnTo>
                    <a:pt x="1803049" y="254000"/>
                  </a:lnTo>
                  <a:lnTo>
                    <a:pt x="1750423" y="228600"/>
                  </a:lnTo>
                  <a:lnTo>
                    <a:pt x="157683" y="228600"/>
                  </a:lnTo>
                  <a:lnTo>
                    <a:pt x="157683" y="215900"/>
                  </a:lnTo>
                  <a:lnTo>
                    <a:pt x="1724428" y="215900"/>
                  </a:lnTo>
                  <a:lnTo>
                    <a:pt x="1698434" y="203200"/>
                  </a:lnTo>
                  <a:lnTo>
                    <a:pt x="1640249" y="177800"/>
                  </a:lnTo>
                  <a:lnTo>
                    <a:pt x="1583498" y="165100"/>
                  </a:lnTo>
                  <a:lnTo>
                    <a:pt x="206731" y="165100"/>
                  </a:lnTo>
                  <a:lnTo>
                    <a:pt x="156236" y="139700"/>
                  </a:lnTo>
                  <a:lnTo>
                    <a:pt x="84598" y="139700"/>
                  </a:lnTo>
                  <a:lnTo>
                    <a:pt x="58500" y="127000"/>
                  </a:lnTo>
                  <a:lnTo>
                    <a:pt x="33753" y="114300"/>
                  </a:lnTo>
                  <a:lnTo>
                    <a:pt x="10083" y="101600"/>
                  </a:lnTo>
                  <a:close/>
                </a:path>
                <a:path w="4128134" h="1295400">
                  <a:moveTo>
                    <a:pt x="3018849" y="381000"/>
                  </a:moveTo>
                  <a:lnTo>
                    <a:pt x="2985046" y="381000"/>
                  </a:lnTo>
                  <a:lnTo>
                    <a:pt x="2969295" y="393700"/>
                  </a:lnTo>
                  <a:lnTo>
                    <a:pt x="2947605" y="419100"/>
                  </a:lnTo>
                  <a:lnTo>
                    <a:pt x="2921054" y="419100"/>
                  </a:lnTo>
                  <a:lnTo>
                    <a:pt x="2890723" y="431800"/>
                  </a:lnTo>
                  <a:lnTo>
                    <a:pt x="2858598" y="431800"/>
                  </a:lnTo>
                  <a:lnTo>
                    <a:pt x="2843645" y="444500"/>
                  </a:lnTo>
                  <a:lnTo>
                    <a:pt x="2830245" y="444500"/>
                  </a:lnTo>
                  <a:lnTo>
                    <a:pt x="2812124" y="457200"/>
                  </a:lnTo>
                  <a:lnTo>
                    <a:pt x="2802977" y="482600"/>
                  </a:lnTo>
                  <a:lnTo>
                    <a:pt x="2794503" y="495300"/>
                  </a:lnTo>
                  <a:lnTo>
                    <a:pt x="2778404" y="508000"/>
                  </a:lnTo>
                  <a:lnTo>
                    <a:pt x="2752285" y="508000"/>
                  </a:lnTo>
                  <a:lnTo>
                    <a:pt x="2738805" y="520700"/>
                  </a:lnTo>
                  <a:lnTo>
                    <a:pt x="4127652" y="520700"/>
                  </a:lnTo>
                  <a:lnTo>
                    <a:pt x="4127652" y="393700"/>
                  </a:lnTo>
                  <a:lnTo>
                    <a:pt x="3052453" y="393700"/>
                  </a:lnTo>
                  <a:lnTo>
                    <a:pt x="3018849" y="381000"/>
                  </a:lnTo>
                  <a:close/>
                </a:path>
                <a:path w="4128134" h="1295400">
                  <a:moveTo>
                    <a:pt x="3914533" y="25400"/>
                  </a:moveTo>
                  <a:lnTo>
                    <a:pt x="3621333" y="25400"/>
                  </a:lnTo>
                  <a:lnTo>
                    <a:pt x="3606381" y="38100"/>
                  </a:lnTo>
                  <a:lnTo>
                    <a:pt x="3571100" y="38100"/>
                  </a:lnTo>
                  <a:lnTo>
                    <a:pt x="3558870" y="50800"/>
                  </a:lnTo>
                  <a:lnTo>
                    <a:pt x="3537991" y="50800"/>
                  </a:lnTo>
                  <a:lnTo>
                    <a:pt x="3535344" y="63500"/>
                  </a:lnTo>
                  <a:lnTo>
                    <a:pt x="3521157" y="76200"/>
                  </a:lnTo>
                  <a:lnTo>
                    <a:pt x="3499008" y="88900"/>
                  </a:lnTo>
                  <a:lnTo>
                    <a:pt x="3472472" y="101600"/>
                  </a:lnTo>
                  <a:lnTo>
                    <a:pt x="3444113" y="114300"/>
                  </a:lnTo>
                  <a:lnTo>
                    <a:pt x="3415144" y="114300"/>
                  </a:lnTo>
                  <a:lnTo>
                    <a:pt x="3387118" y="127000"/>
                  </a:lnTo>
                  <a:lnTo>
                    <a:pt x="3349955" y="152400"/>
                  </a:lnTo>
                  <a:lnTo>
                    <a:pt x="3309512" y="215900"/>
                  </a:lnTo>
                  <a:lnTo>
                    <a:pt x="3281224" y="266700"/>
                  </a:lnTo>
                  <a:lnTo>
                    <a:pt x="3247908" y="304800"/>
                  </a:lnTo>
                  <a:lnTo>
                    <a:pt x="3209824" y="355600"/>
                  </a:lnTo>
                  <a:lnTo>
                    <a:pt x="3167235" y="381000"/>
                  </a:lnTo>
                  <a:lnTo>
                    <a:pt x="3120402" y="393700"/>
                  </a:lnTo>
                  <a:lnTo>
                    <a:pt x="4127652" y="393700"/>
                  </a:lnTo>
                  <a:lnTo>
                    <a:pt x="4127652" y="228600"/>
                  </a:lnTo>
                  <a:lnTo>
                    <a:pt x="3306876" y="228600"/>
                  </a:lnTo>
                  <a:lnTo>
                    <a:pt x="3309747" y="215900"/>
                  </a:lnTo>
                  <a:lnTo>
                    <a:pt x="4127652" y="215900"/>
                  </a:lnTo>
                  <a:lnTo>
                    <a:pt x="4127652" y="101600"/>
                  </a:lnTo>
                  <a:lnTo>
                    <a:pt x="4089492" y="76200"/>
                  </a:lnTo>
                  <a:lnTo>
                    <a:pt x="4071359" y="63500"/>
                  </a:lnTo>
                  <a:lnTo>
                    <a:pt x="3958580" y="63500"/>
                  </a:lnTo>
                  <a:lnTo>
                    <a:pt x="3945405" y="50800"/>
                  </a:lnTo>
                  <a:lnTo>
                    <a:pt x="3930476" y="38100"/>
                  </a:lnTo>
                  <a:lnTo>
                    <a:pt x="3914533" y="25400"/>
                  </a:lnTo>
                  <a:close/>
                </a:path>
                <a:path w="4128134" h="1295400">
                  <a:moveTo>
                    <a:pt x="1739331" y="223180"/>
                  </a:moveTo>
                  <a:lnTo>
                    <a:pt x="1742628" y="228600"/>
                  </a:lnTo>
                  <a:lnTo>
                    <a:pt x="1750423" y="228600"/>
                  </a:lnTo>
                  <a:lnTo>
                    <a:pt x="1739331" y="223180"/>
                  </a:lnTo>
                  <a:close/>
                </a:path>
                <a:path w="4128134" h="1295400">
                  <a:moveTo>
                    <a:pt x="1734900" y="215900"/>
                  </a:moveTo>
                  <a:lnTo>
                    <a:pt x="1724428" y="215900"/>
                  </a:lnTo>
                  <a:lnTo>
                    <a:pt x="1739331" y="223180"/>
                  </a:lnTo>
                  <a:lnTo>
                    <a:pt x="1734900" y="215900"/>
                  </a:lnTo>
                  <a:close/>
                </a:path>
                <a:path w="4128134" h="1295400">
                  <a:moveTo>
                    <a:pt x="352082" y="38100"/>
                  </a:moveTo>
                  <a:lnTo>
                    <a:pt x="300724" y="63500"/>
                  </a:lnTo>
                  <a:lnTo>
                    <a:pt x="261450" y="101600"/>
                  </a:lnTo>
                  <a:lnTo>
                    <a:pt x="236351" y="127000"/>
                  </a:lnTo>
                  <a:lnTo>
                    <a:pt x="227520" y="165100"/>
                  </a:lnTo>
                  <a:lnTo>
                    <a:pt x="1583498" y="165100"/>
                  </a:lnTo>
                  <a:lnTo>
                    <a:pt x="1528495" y="139700"/>
                  </a:lnTo>
                  <a:lnTo>
                    <a:pt x="1475553" y="127000"/>
                  </a:lnTo>
                  <a:lnTo>
                    <a:pt x="1424988" y="101600"/>
                  </a:lnTo>
                  <a:lnTo>
                    <a:pt x="535673" y="101600"/>
                  </a:lnTo>
                  <a:lnTo>
                    <a:pt x="489977" y="88900"/>
                  </a:lnTo>
                  <a:lnTo>
                    <a:pt x="443877" y="63500"/>
                  </a:lnTo>
                  <a:lnTo>
                    <a:pt x="352082" y="38100"/>
                  </a:lnTo>
                  <a:close/>
                </a:path>
                <a:path w="4128134" h="1295400">
                  <a:moveTo>
                    <a:pt x="1117590" y="63500"/>
                  </a:moveTo>
                  <a:lnTo>
                    <a:pt x="650138" y="63500"/>
                  </a:lnTo>
                  <a:lnTo>
                    <a:pt x="535673" y="101600"/>
                  </a:lnTo>
                  <a:lnTo>
                    <a:pt x="1424988" y="101600"/>
                  </a:lnTo>
                  <a:lnTo>
                    <a:pt x="1377112" y="88900"/>
                  </a:lnTo>
                  <a:lnTo>
                    <a:pt x="1154125" y="88900"/>
                  </a:lnTo>
                  <a:lnTo>
                    <a:pt x="1117590" y="63500"/>
                  </a:lnTo>
                  <a:close/>
                </a:path>
                <a:path w="4128134" h="1295400">
                  <a:moveTo>
                    <a:pt x="1332240" y="76200"/>
                  </a:moveTo>
                  <a:lnTo>
                    <a:pt x="1203717" y="76200"/>
                  </a:lnTo>
                  <a:lnTo>
                    <a:pt x="1179158" y="88900"/>
                  </a:lnTo>
                  <a:lnTo>
                    <a:pt x="1377112" y="88900"/>
                  </a:lnTo>
                  <a:lnTo>
                    <a:pt x="1332240" y="76200"/>
                  </a:lnTo>
                  <a:close/>
                </a:path>
                <a:path w="4128134" h="1295400">
                  <a:moveTo>
                    <a:pt x="1252766" y="63500"/>
                  </a:moveTo>
                  <a:lnTo>
                    <a:pt x="1228139" y="76200"/>
                  </a:lnTo>
                  <a:lnTo>
                    <a:pt x="1290687" y="76200"/>
                  </a:lnTo>
                  <a:lnTo>
                    <a:pt x="1252766" y="63500"/>
                  </a:lnTo>
                  <a:close/>
                </a:path>
                <a:path w="4128134" h="1295400">
                  <a:moveTo>
                    <a:pt x="935253" y="38100"/>
                  </a:moveTo>
                  <a:lnTo>
                    <a:pt x="705858" y="38100"/>
                  </a:lnTo>
                  <a:lnTo>
                    <a:pt x="698623" y="50800"/>
                  </a:lnTo>
                  <a:lnTo>
                    <a:pt x="684707" y="50800"/>
                  </a:lnTo>
                  <a:lnTo>
                    <a:pt x="678330" y="63500"/>
                  </a:lnTo>
                  <a:lnTo>
                    <a:pt x="973235" y="63500"/>
                  </a:lnTo>
                  <a:lnTo>
                    <a:pt x="954447" y="50800"/>
                  </a:lnTo>
                  <a:lnTo>
                    <a:pt x="935253" y="38100"/>
                  </a:lnTo>
                  <a:close/>
                </a:path>
                <a:path w="4128134" h="1295400">
                  <a:moveTo>
                    <a:pt x="4037114" y="50800"/>
                  </a:moveTo>
                  <a:lnTo>
                    <a:pt x="3993192" y="50800"/>
                  </a:lnTo>
                  <a:lnTo>
                    <a:pt x="3982640" y="63500"/>
                  </a:lnTo>
                  <a:lnTo>
                    <a:pt x="4044404" y="63500"/>
                  </a:lnTo>
                  <a:lnTo>
                    <a:pt x="4037114" y="50800"/>
                  </a:lnTo>
                  <a:close/>
                </a:path>
                <a:path w="4128134" h="1295400">
                  <a:moveTo>
                    <a:pt x="916452" y="25400"/>
                  </a:moveTo>
                  <a:lnTo>
                    <a:pt x="757981" y="25400"/>
                  </a:lnTo>
                  <a:lnTo>
                    <a:pt x="730059" y="38100"/>
                  </a:lnTo>
                  <a:lnTo>
                    <a:pt x="926090" y="38100"/>
                  </a:lnTo>
                  <a:lnTo>
                    <a:pt x="916452" y="25400"/>
                  </a:lnTo>
                  <a:close/>
                </a:path>
                <a:path w="4128134" h="1295400">
                  <a:moveTo>
                    <a:pt x="3595586" y="25400"/>
                  </a:moveTo>
                  <a:lnTo>
                    <a:pt x="3584791" y="25400"/>
                  </a:lnTo>
                  <a:lnTo>
                    <a:pt x="3579025" y="38100"/>
                  </a:lnTo>
                  <a:lnTo>
                    <a:pt x="3599904" y="38100"/>
                  </a:lnTo>
                  <a:lnTo>
                    <a:pt x="3595586" y="25400"/>
                  </a:lnTo>
                  <a:close/>
                </a:path>
                <a:path w="4128134" h="1295400">
                  <a:moveTo>
                    <a:pt x="892784" y="12700"/>
                  </a:moveTo>
                  <a:lnTo>
                    <a:pt x="819765" y="12700"/>
                  </a:lnTo>
                  <a:lnTo>
                    <a:pt x="788198" y="25400"/>
                  </a:lnTo>
                  <a:lnTo>
                    <a:pt x="905597" y="25400"/>
                  </a:lnTo>
                  <a:lnTo>
                    <a:pt x="892784" y="12700"/>
                  </a:lnTo>
                  <a:close/>
                </a:path>
                <a:path w="4128134" h="1295400">
                  <a:moveTo>
                    <a:pt x="3709928" y="12700"/>
                  </a:moveTo>
                  <a:lnTo>
                    <a:pt x="3660959" y="12700"/>
                  </a:lnTo>
                  <a:lnTo>
                    <a:pt x="3640134" y="25400"/>
                  </a:lnTo>
                  <a:lnTo>
                    <a:pt x="3715829" y="25400"/>
                  </a:lnTo>
                  <a:lnTo>
                    <a:pt x="3709928" y="12700"/>
                  </a:lnTo>
                  <a:close/>
                </a:path>
                <a:path w="4128134" h="1295400">
                  <a:moveTo>
                    <a:pt x="3893658" y="12700"/>
                  </a:moveTo>
                  <a:lnTo>
                    <a:pt x="3753175" y="12700"/>
                  </a:lnTo>
                  <a:lnTo>
                    <a:pt x="3735548" y="25400"/>
                  </a:lnTo>
                  <a:lnTo>
                    <a:pt x="3904096" y="25400"/>
                  </a:lnTo>
                  <a:lnTo>
                    <a:pt x="3893658" y="12700"/>
                  </a:lnTo>
                  <a:close/>
                </a:path>
                <a:path w="4128134" h="1295400">
                  <a:moveTo>
                    <a:pt x="3784116" y="0"/>
                  </a:moveTo>
                  <a:lnTo>
                    <a:pt x="3779177" y="0"/>
                  </a:lnTo>
                  <a:lnTo>
                    <a:pt x="3767966" y="12700"/>
                  </a:lnTo>
                  <a:lnTo>
                    <a:pt x="3791148" y="12700"/>
                  </a:lnTo>
                  <a:lnTo>
                    <a:pt x="3784116" y="0"/>
                  </a:lnTo>
                  <a:close/>
                </a:path>
                <a:path w="4128134" h="1295400">
                  <a:moveTo>
                    <a:pt x="3874935" y="0"/>
                  </a:moveTo>
                  <a:lnTo>
                    <a:pt x="3846185" y="0"/>
                  </a:lnTo>
                  <a:lnTo>
                    <a:pt x="3834979" y="12700"/>
                  </a:lnTo>
                  <a:lnTo>
                    <a:pt x="3883758" y="12700"/>
                  </a:lnTo>
                  <a:lnTo>
                    <a:pt x="3874935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35351" y="9198115"/>
              <a:ext cx="1602740" cy="17780"/>
            </a:xfrm>
            <a:custGeom>
              <a:avLst/>
              <a:gdLst/>
              <a:ahLst/>
              <a:cxnLst/>
              <a:rect l="l" t="t" r="r" b="b"/>
              <a:pathLst>
                <a:path w="1602739" h="17779">
                  <a:moveTo>
                    <a:pt x="1602676" y="13970"/>
                  </a:moveTo>
                  <a:lnTo>
                    <a:pt x="1596199" y="13970"/>
                  </a:lnTo>
                  <a:lnTo>
                    <a:pt x="1596199" y="12700"/>
                  </a:lnTo>
                  <a:lnTo>
                    <a:pt x="1591881" y="12700"/>
                  </a:lnTo>
                  <a:lnTo>
                    <a:pt x="1591881" y="10160"/>
                  </a:lnTo>
                  <a:lnTo>
                    <a:pt x="1583956" y="10160"/>
                  </a:lnTo>
                  <a:lnTo>
                    <a:pt x="1583956" y="7620"/>
                  </a:lnTo>
                  <a:lnTo>
                    <a:pt x="1579638" y="7620"/>
                  </a:lnTo>
                  <a:lnTo>
                    <a:pt x="1579638" y="5080"/>
                  </a:lnTo>
                  <a:lnTo>
                    <a:pt x="1571726" y="5080"/>
                  </a:lnTo>
                  <a:lnTo>
                    <a:pt x="1571726" y="2540"/>
                  </a:lnTo>
                  <a:lnTo>
                    <a:pt x="373672" y="2540"/>
                  </a:lnTo>
                  <a:lnTo>
                    <a:pt x="373672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368630" y="13970"/>
                  </a:lnTo>
                  <a:lnTo>
                    <a:pt x="368630" y="17780"/>
                  </a:lnTo>
                  <a:lnTo>
                    <a:pt x="1602676" y="17780"/>
                  </a:lnTo>
                  <a:lnTo>
                    <a:pt x="1602676" y="1397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80951" y="9198115"/>
              <a:ext cx="826769" cy="17780"/>
            </a:xfrm>
            <a:custGeom>
              <a:avLst/>
              <a:gdLst/>
              <a:ahLst/>
              <a:cxnLst/>
              <a:rect l="l" t="t" r="r" b="b"/>
              <a:pathLst>
                <a:path w="826770" h="17779">
                  <a:moveTo>
                    <a:pt x="826541" y="0"/>
                  </a:moveTo>
                  <a:lnTo>
                    <a:pt x="554380" y="0"/>
                  </a:lnTo>
                  <a:lnTo>
                    <a:pt x="554380" y="2540"/>
                  </a:lnTo>
                  <a:lnTo>
                    <a:pt x="7200" y="2540"/>
                  </a:lnTo>
                  <a:lnTo>
                    <a:pt x="7200" y="5080"/>
                  </a:lnTo>
                  <a:lnTo>
                    <a:pt x="5765" y="5080"/>
                  </a:lnTo>
                  <a:lnTo>
                    <a:pt x="5765" y="10160"/>
                  </a:lnTo>
                  <a:lnTo>
                    <a:pt x="2882" y="10160"/>
                  </a:lnTo>
                  <a:lnTo>
                    <a:pt x="2882" y="1270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0" y="17780"/>
                  </a:lnTo>
                  <a:lnTo>
                    <a:pt x="561581" y="17780"/>
                  </a:lnTo>
                  <a:lnTo>
                    <a:pt x="561581" y="13970"/>
                  </a:lnTo>
                  <a:lnTo>
                    <a:pt x="826541" y="13970"/>
                  </a:lnTo>
                  <a:lnTo>
                    <a:pt x="826541" y="12700"/>
                  </a:lnTo>
                  <a:lnTo>
                    <a:pt x="826541" y="10160"/>
                  </a:lnTo>
                  <a:lnTo>
                    <a:pt x="826541" y="5080"/>
                  </a:lnTo>
                  <a:lnTo>
                    <a:pt x="826541" y="2540"/>
                  </a:lnTo>
                  <a:lnTo>
                    <a:pt x="82654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36075" y="9501645"/>
              <a:ext cx="3972560" cy="624840"/>
            </a:xfrm>
            <a:custGeom>
              <a:avLst/>
              <a:gdLst/>
              <a:ahLst/>
              <a:cxnLst/>
              <a:rect l="l" t="t" r="r" b="b"/>
              <a:pathLst>
                <a:path w="3972559" h="624840">
                  <a:moveTo>
                    <a:pt x="3972128" y="607060"/>
                  </a:moveTo>
                  <a:lnTo>
                    <a:pt x="3715105" y="607060"/>
                  </a:lnTo>
                  <a:lnTo>
                    <a:pt x="3715105" y="609600"/>
                  </a:lnTo>
                  <a:lnTo>
                    <a:pt x="379425" y="609600"/>
                  </a:lnTo>
                  <a:lnTo>
                    <a:pt x="379425" y="607060"/>
                  </a:lnTo>
                  <a:lnTo>
                    <a:pt x="0" y="607060"/>
                  </a:lnTo>
                  <a:lnTo>
                    <a:pt x="0" y="609600"/>
                  </a:lnTo>
                  <a:lnTo>
                    <a:pt x="0" y="621030"/>
                  </a:lnTo>
                  <a:lnTo>
                    <a:pt x="376555" y="621030"/>
                  </a:lnTo>
                  <a:lnTo>
                    <a:pt x="376555" y="624840"/>
                  </a:lnTo>
                  <a:lnTo>
                    <a:pt x="3717975" y="624840"/>
                  </a:lnTo>
                  <a:lnTo>
                    <a:pt x="3717975" y="621030"/>
                  </a:lnTo>
                  <a:lnTo>
                    <a:pt x="3972128" y="621030"/>
                  </a:lnTo>
                  <a:lnTo>
                    <a:pt x="3972128" y="609600"/>
                  </a:lnTo>
                  <a:lnTo>
                    <a:pt x="3972128" y="607060"/>
                  </a:lnTo>
                  <a:close/>
                </a:path>
                <a:path w="3972559" h="624840">
                  <a:moveTo>
                    <a:pt x="3972128" y="303530"/>
                  </a:moveTo>
                  <a:lnTo>
                    <a:pt x="3715105" y="303530"/>
                  </a:lnTo>
                  <a:lnTo>
                    <a:pt x="3715105" y="306070"/>
                  </a:lnTo>
                  <a:lnTo>
                    <a:pt x="379425" y="306070"/>
                  </a:lnTo>
                  <a:lnTo>
                    <a:pt x="379425" y="303530"/>
                  </a:lnTo>
                  <a:lnTo>
                    <a:pt x="0" y="303530"/>
                  </a:lnTo>
                  <a:lnTo>
                    <a:pt x="0" y="306070"/>
                  </a:lnTo>
                  <a:lnTo>
                    <a:pt x="0" y="317500"/>
                  </a:lnTo>
                  <a:lnTo>
                    <a:pt x="376555" y="317500"/>
                  </a:lnTo>
                  <a:lnTo>
                    <a:pt x="376555" y="320040"/>
                  </a:lnTo>
                  <a:lnTo>
                    <a:pt x="3717975" y="320040"/>
                  </a:lnTo>
                  <a:lnTo>
                    <a:pt x="3717975" y="317500"/>
                  </a:lnTo>
                  <a:lnTo>
                    <a:pt x="3972128" y="317500"/>
                  </a:lnTo>
                  <a:lnTo>
                    <a:pt x="3972128" y="306070"/>
                  </a:lnTo>
                  <a:lnTo>
                    <a:pt x="3972128" y="303530"/>
                  </a:lnTo>
                  <a:close/>
                </a:path>
                <a:path w="3972559" h="624840">
                  <a:moveTo>
                    <a:pt x="3972128" y="0"/>
                  </a:moveTo>
                  <a:lnTo>
                    <a:pt x="3715105" y="0"/>
                  </a:lnTo>
                  <a:lnTo>
                    <a:pt x="3715105" y="2540"/>
                  </a:lnTo>
                  <a:lnTo>
                    <a:pt x="379425" y="2540"/>
                  </a:lnTo>
                  <a:lnTo>
                    <a:pt x="379425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970"/>
                  </a:lnTo>
                  <a:lnTo>
                    <a:pt x="376555" y="13970"/>
                  </a:lnTo>
                  <a:lnTo>
                    <a:pt x="376555" y="17780"/>
                  </a:lnTo>
                  <a:lnTo>
                    <a:pt x="3717975" y="17780"/>
                  </a:lnTo>
                  <a:lnTo>
                    <a:pt x="3717975" y="13970"/>
                  </a:lnTo>
                  <a:lnTo>
                    <a:pt x="3972128" y="13970"/>
                  </a:lnTo>
                  <a:lnTo>
                    <a:pt x="3972128" y="2540"/>
                  </a:lnTo>
                  <a:lnTo>
                    <a:pt x="3972128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110248" y="8343898"/>
            <a:ext cx="1466215" cy="1943100"/>
          </a:xfrm>
          <a:custGeom>
            <a:avLst/>
            <a:gdLst/>
            <a:ahLst/>
            <a:cxnLst/>
            <a:rect l="l" t="t" r="r" b="b"/>
            <a:pathLst>
              <a:path w="1466215" h="1943100">
                <a:moveTo>
                  <a:pt x="674045" y="1384300"/>
                </a:moveTo>
                <a:lnTo>
                  <a:pt x="660849" y="1384300"/>
                </a:lnTo>
                <a:lnTo>
                  <a:pt x="692537" y="1422400"/>
                </a:lnTo>
                <a:lnTo>
                  <a:pt x="703324" y="1422400"/>
                </a:lnTo>
                <a:lnTo>
                  <a:pt x="737891" y="1460500"/>
                </a:lnTo>
                <a:lnTo>
                  <a:pt x="772497" y="1485900"/>
                </a:lnTo>
                <a:lnTo>
                  <a:pt x="807183" y="1524000"/>
                </a:lnTo>
                <a:lnTo>
                  <a:pt x="841989" y="1549400"/>
                </a:lnTo>
                <a:lnTo>
                  <a:pt x="876955" y="1587500"/>
                </a:lnTo>
                <a:lnTo>
                  <a:pt x="912121" y="1612900"/>
                </a:lnTo>
                <a:lnTo>
                  <a:pt x="1021914" y="1727200"/>
                </a:lnTo>
                <a:lnTo>
                  <a:pt x="1058557" y="1752600"/>
                </a:lnTo>
                <a:lnTo>
                  <a:pt x="1094991" y="1790700"/>
                </a:lnTo>
                <a:lnTo>
                  <a:pt x="1163335" y="1866900"/>
                </a:lnTo>
                <a:lnTo>
                  <a:pt x="1186433" y="1879600"/>
                </a:lnTo>
                <a:lnTo>
                  <a:pt x="1220336" y="1917700"/>
                </a:lnTo>
                <a:lnTo>
                  <a:pt x="1244863" y="1943100"/>
                </a:lnTo>
                <a:lnTo>
                  <a:pt x="1273543" y="1943100"/>
                </a:lnTo>
                <a:lnTo>
                  <a:pt x="1127560" y="1790700"/>
                </a:lnTo>
                <a:lnTo>
                  <a:pt x="1053991" y="1727200"/>
                </a:lnTo>
                <a:lnTo>
                  <a:pt x="1017238" y="1689100"/>
                </a:lnTo>
                <a:lnTo>
                  <a:pt x="941638" y="1612900"/>
                </a:lnTo>
                <a:lnTo>
                  <a:pt x="903838" y="1587500"/>
                </a:lnTo>
                <a:lnTo>
                  <a:pt x="828240" y="1511300"/>
                </a:lnTo>
                <a:lnTo>
                  <a:pt x="790441" y="1485900"/>
                </a:lnTo>
                <a:lnTo>
                  <a:pt x="714844" y="1422400"/>
                </a:lnTo>
                <a:lnTo>
                  <a:pt x="687757" y="1397000"/>
                </a:lnTo>
                <a:lnTo>
                  <a:pt x="674045" y="1384300"/>
                </a:lnTo>
                <a:close/>
              </a:path>
              <a:path w="1466215" h="1943100">
                <a:moveTo>
                  <a:pt x="27236" y="177800"/>
                </a:moveTo>
                <a:lnTo>
                  <a:pt x="0" y="177800"/>
                </a:lnTo>
                <a:lnTo>
                  <a:pt x="798" y="190500"/>
                </a:lnTo>
                <a:lnTo>
                  <a:pt x="4229" y="203200"/>
                </a:lnTo>
                <a:lnTo>
                  <a:pt x="38351" y="241300"/>
                </a:lnTo>
                <a:lnTo>
                  <a:pt x="50307" y="266700"/>
                </a:lnTo>
                <a:lnTo>
                  <a:pt x="77171" y="304800"/>
                </a:lnTo>
                <a:lnTo>
                  <a:pt x="185666" y="457200"/>
                </a:lnTo>
                <a:lnTo>
                  <a:pt x="229852" y="508000"/>
                </a:lnTo>
                <a:lnTo>
                  <a:pt x="251777" y="546100"/>
                </a:lnTo>
                <a:lnTo>
                  <a:pt x="273499" y="571500"/>
                </a:lnTo>
                <a:lnTo>
                  <a:pt x="384895" y="723900"/>
                </a:lnTo>
                <a:lnTo>
                  <a:pt x="413175" y="762000"/>
                </a:lnTo>
                <a:lnTo>
                  <a:pt x="445382" y="800100"/>
                </a:lnTo>
                <a:lnTo>
                  <a:pt x="510554" y="876300"/>
                </a:lnTo>
                <a:lnTo>
                  <a:pt x="576204" y="965200"/>
                </a:lnTo>
                <a:lnTo>
                  <a:pt x="609008" y="1003300"/>
                </a:lnTo>
                <a:lnTo>
                  <a:pt x="734823" y="1155700"/>
                </a:lnTo>
                <a:lnTo>
                  <a:pt x="766447" y="1206500"/>
                </a:lnTo>
                <a:lnTo>
                  <a:pt x="861722" y="1320800"/>
                </a:lnTo>
                <a:lnTo>
                  <a:pt x="920490" y="1397000"/>
                </a:lnTo>
                <a:lnTo>
                  <a:pt x="950110" y="1447800"/>
                </a:lnTo>
                <a:lnTo>
                  <a:pt x="1009300" y="1524000"/>
                </a:lnTo>
                <a:lnTo>
                  <a:pt x="1067813" y="1600200"/>
                </a:lnTo>
                <a:lnTo>
                  <a:pt x="1096975" y="1651000"/>
                </a:lnTo>
                <a:lnTo>
                  <a:pt x="1155493" y="1727200"/>
                </a:lnTo>
                <a:lnTo>
                  <a:pt x="1216394" y="1816100"/>
                </a:lnTo>
                <a:lnTo>
                  <a:pt x="1247311" y="1854200"/>
                </a:lnTo>
                <a:lnTo>
                  <a:pt x="1277869" y="1905000"/>
                </a:lnTo>
                <a:lnTo>
                  <a:pt x="1308186" y="1943100"/>
                </a:lnTo>
                <a:lnTo>
                  <a:pt x="1335963" y="1943100"/>
                </a:lnTo>
                <a:lnTo>
                  <a:pt x="1307591" y="1905000"/>
                </a:lnTo>
                <a:lnTo>
                  <a:pt x="1252664" y="1828800"/>
                </a:lnTo>
                <a:lnTo>
                  <a:pt x="1223862" y="1790700"/>
                </a:lnTo>
                <a:lnTo>
                  <a:pt x="1136413" y="1676400"/>
                </a:lnTo>
                <a:lnTo>
                  <a:pt x="1107954" y="1625600"/>
                </a:lnTo>
                <a:lnTo>
                  <a:pt x="1079740" y="1587500"/>
                </a:lnTo>
                <a:lnTo>
                  <a:pt x="1051265" y="1549400"/>
                </a:lnTo>
                <a:lnTo>
                  <a:pt x="1022537" y="1511300"/>
                </a:lnTo>
                <a:lnTo>
                  <a:pt x="993565" y="1460500"/>
                </a:lnTo>
                <a:lnTo>
                  <a:pt x="964357" y="1422400"/>
                </a:lnTo>
                <a:lnTo>
                  <a:pt x="905266" y="1346200"/>
                </a:lnTo>
                <a:lnTo>
                  <a:pt x="875400" y="1308100"/>
                </a:lnTo>
                <a:lnTo>
                  <a:pt x="811029" y="1231900"/>
                </a:lnTo>
                <a:lnTo>
                  <a:pt x="778833" y="1181100"/>
                </a:lnTo>
                <a:lnTo>
                  <a:pt x="682148" y="1066800"/>
                </a:lnTo>
                <a:lnTo>
                  <a:pt x="649873" y="1016000"/>
                </a:lnTo>
                <a:lnTo>
                  <a:pt x="552849" y="901700"/>
                </a:lnTo>
                <a:lnTo>
                  <a:pt x="401026" y="711200"/>
                </a:lnTo>
                <a:lnTo>
                  <a:pt x="370984" y="660400"/>
                </a:lnTo>
                <a:lnTo>
                  <a:pt x="311361" y="584200"/>
                </a:lnTo>
                <a:lnTo>
                  <a:pt x="252468" y="508000"/>
                </a:lnTo>
                <a:lnTo>
                  <a:pt x="223338" y="469900"/>
                </a:lnTo>
                <a:lnTo>
                  <a:pt x="194443" y="419100"/>
                </a:lnTo>
                <a:lnTo>
                  <a:pt x="165800" y="381000"/>
                </a:lnTo>
                <a:lnTo>
                  <a:pt x="137426" y="342900"/>
                </a:lnTo>
                <a:lnTo>
                  <a:pt x="128752" y="330200"/>
                </a:lnTo>
                <a:lnTo>
                  <a:pt x="119876" y="317500"/>
                </a:lnTo>
                <a:lnTo>
                  <a:pt x="112215" y="304800"/>
                </a:lnTo>
                <a:lnTo>
                  <a:pt x="107189" y="292100"/>
                </a:lnTo>
                <a:lnTo>
                  <a:pt x="156603" y="292100"/>
                </a:lnTo>
                <a:lnTo>
                  <a:pt x="119358" y="254000"/>
                </a:lnTo>
                <a:lnTo>
                  <a:pt x="82011" y="228600"/>
                </a:lnTo>
                <a:lnTo>
                  <a:pt x="44547" y="190500"/>
                </a:lnTo>
                <a:lnTo>
                  <a:pt x="32760" y="190500"/>
                </a:lnTo>
                <a:lnTo>
                  <a:pt x="27236" y="177800"/>
                </a:lnTo>
                <a:close/>
              </a:path>
              <a:path w="1466215" h="1943100">
                <a:moveTo>
                  <a:pt x="1465964" y="1676400"/>
                </a:moveTo>
                <a:lnTo>
                  <a:pt x="1438151" y="1676400"/>
                </a:lnTo>
                <a:lnTo>
                  <a:pt x="1443810" y="1689100"/>
                </a:lnTo>
                <a:lnTo>
                  <a:pt x="1464525" y="1689100"/>
                </a:lnTo>
                <a:lnTo>
                  <a:pt x="1465964" y="1676400"/>
                </a:lnTo>
                <a:close/>
              </a:path>
              <a:path w="1466215" h="1943100">
                <a:moveTo>
                  <a:pt x="156603" y="292100"/>
                </a:moveTo>
                <a:lnTo>
                  <a:pt x="125817" y="292100"/>
                </a:lnTo>
                <a:lnTo>
                  <a:pt x="135570" y="304800"/>
                </a:lnTo>
                <a:lnTo>
                  <a:pt x="146067" y="317500"/>
                </a:lnTo>
                <a:lnTo>
                  <a:pt x="152355" y="317500"/>
                </a:lnTo>
                <a:lnTo>
                  <a:pt x="159115" y="330200"/>
                </a:lnTo>
                <a:lnTo>
                  <a:pt x="172703" y="342900"/>
                </a:lnTo>
                <a:lnTo>
                  <a:pt x="210684" y="368300"/>
                </a:lnTo>
                <a:lnTo>
                  <a:pt x="285290" y="431800"/>
                </a:lnTo>
                <a:lnTo>
                  <a:pt x="322459" y="469900"/>
                </a:lnTo>
                <a:lnTo>
                  <a:pt x="360529" y="508000"/>
                </a:lnTo>
                <a:lnTo>
                  <a:pt x="398607" y="533400"/>
                </a:lnTo>
                <a:lnTo>
                  <a:pt x="627730" y="762000"/>
                </a:lnTo>
                <a:lnTo>
                  <a:pt x="661579" y="787400"/>
                </a:lnTo>
                <a:lnTo>
                  <a:pt x="762520" y="901700"/>
                </a:lnTo>
                <a:lnTo>
                  <a:pt x="796024" y="927100"/>
                </a:lnTo>
                <a:lnTo>
                  <a:pt x="963239" y="1117600"/>
                </a:lnTo>
                <a:lnTo>
                  <a:pt x="1027620" y="1181100"/>
                </a:lnTo>
                <a:lnTo>
                  <a:pt x="1221714" y="1409700"/>
                </a:lnTo>
                <a:lnTo>
                  <a:pt x="1251479" y="1447800"/>
                </a:lnTo>
                <a:lnTo>
                  <a:pt x="1281408" y="1473200"/>
                </a:lnTo>
                <a:lnTo>
                  <a:pt x="1341004" y="1549400"/>
                </a:lnTo>
                <a:lnTo>
                  <a:pt x="1370293" y="1587500"/>
                </a:lnTo>
                <a:lnTo>
                  <a:pt x="1398990" y="1625600"/>
                </a:lnTo>
                <a:lnTo>
                  <a:pt x="1426908" y="1663700"/>
                </a:lnTo>
                <a:lnTo>
                  <a:pt x="1432629" y="1676400"/>
                </a:lnTo>
                <a:lnTo>
                  <a:pt x="1465512" y="1676400"/>
                </a:lnTo>
                <a:lnTo>
                  <a:pt x="1462900" y="1663700"/>
                </a:lnTo>
                <a:lnTo>
                  <a:pt x="1456350" y="1651000"/>
                </a:lnTo>
                <a:lnTo>
                  <a:pt x="1448857" y="1638300"/>
                </a:lnTo>
                <a:lnTo>
                  <a:pt x="1440826" y="1625600"/>
                </a:lnTo>
                <a:lnTo>
                  <a:pt x="1432661" y="1600200"/>
                </a:lnTo>
                <a:lnTo>
                  <a:pt x="1404647" y="1562100"/>
                </a:lnTo>
                <a:lnTo>
                  <a:pt x="1359098" y="1485900"/>
                </a:lnTo>
                <a:lnTo>
                  <a:pt x="1316782" y="1485900"/>
                </a:lnTo>
                <a:lnTo>
                  <a:pt x="1309096" y="1473200"/>
                </a:lnTo>
                <a:lnTo>
                  <a:pt x="1292986" y="1460500"/>
                </a:lnTo>
                <a:lnTo>
                  <a:pt x="1258428" y="1409700"/>
                </a:lnTo>
                <a:lnTo>
                  <a:pt x="1120193" y="1257300"/>
                </a:lnTo>
                <a:lnTo>
                  <a:pt x="1057319" y="1181100"/>
                </a:lnTo>
                <a:lnTo>
                  <a:pt x="1025795" y="1155700"/>
                </a:lnTo>
                <a:lnTo>
                  <a:pt x="994583" y="1117600"/>
                </a:lnTo>
                <a:lnTo>
                  <a:pt x="963957" y="1079500"/>
                </a:lnTo>
                <a:lnTo>
                  <a:pt x="897942" y="1003300"/>
                </a:lnTo>
                <a:lnTo>
                  <a:pt x="864965" y="977900"/>
                </a:lnTo>
                <a:lnTo>
                  <a:pt x="766315" y="863600"/>
                </a:lnTo>
                <a:lnTo>
                  <a:pt x="733567" y="838200"/>
                </a:lnTo>
                <a:lnTo>
                  <a:pt x="659462" y="762000"/>
                </a:lnTo>
                <a:lnTo>
                  <a:pt x="508212" y="609600"/>
                </a:lnTo>
                <a:lnTo>
                  <a:pt x="341900" y="457200"/>
                </a:lnTo>
                <a:lnTo>
                  <a:pt x="304908" y="419100"/>
                </a:lnTo>
                <a:lnTo>
                  <a:pt x="267899" y="393700"/>
                </a:lnTo>
                <a:lnTo>
                  <a:pt x="193763" y="317500"/>
                </a:lnTo>
                <a:lnTo>
                  <a:pt x="156603" y="292100"/>
                </a:lnTo>
                <a:close/>
              </a:path>
              <a:path w="1466215" h="1943100">
                <a:moveTo>
                  <a:pt x="284323" y="0"/>
                </a:moveTo>
                <a:lnTo>
                  <a:pt x="272780" y="0"/>
                </a:lnTo>
                <a:lnTo>
                  <a:pt x="271341" y="12700"/>
                </a:lnTo>
                <a:lnTo>
                  <a:pt x="272736" y="25400"/>
                </a:lnTo>
                <a:lnTo>
                  <a:pt x="274941" y="25400"/>
                </a:lnTo>
                <a:lnTo>
                  <a:pt x="278226" y="38100"/>
                </a:lnTo>
                <a:lnTo>
                  <a:pt x="282860" y="38100"/>
                </a:lnTo>
                <a:lnTo>
                  <a:pt x="299712" y="63500"/>
                </a:lnTo>
                <a:lnTo>
                  <a:pt x="333685" y="88900"/>
                </a:lnTo>
                <a:lnTo>
                  <a:pt x="350537" y="114300"/>
                </a:lnTo>
                <a:lnTo>
                  <a:pt x="381543" y="152400"/>
                </a:lnTo>
                <a:lnTo>
                  <a:pt x="412109" y="190500"/>
                </a:lnTo>
                <a:lnTo>
                  <a:pt x="473040" y="279400"/>
                </a:lnTo>
                <a:lnTo>
                  <a:pt x="503966" y="317500"/>
                </a:lnTo>
                <a:lnTo>
                  <a:pt x="535571" y="355600"/>
                </a:lnTo>
                <a:lnTo>
                  <a:pt x="560635" y="393700"/>
                </a:lnTo>
                <a:lnTo>
                  <a:pt x="585969" y="431800"/>
                </a:lnTo>
                <a:lnTo>
                  <a:pt x="611303" y="457200"/>
                </a:lnTo>
                <a:lnTo>
                  <a:pt x="636367" y="495300"/>
                </a:lnTo>
                <a:lnTo>
                  <a:pt x="902760" y="838200"/>
                </a:lnTo>
                <a:lnTo>
                  <a:pt x="934159" y="876300"/>
                </a:lnTo>
                <a:lnTo>
                  <a:pt x="964853" y="914400"/>
                </a:lnTo>
                <a:lnTo>
                  <a:pt x="994929" y="965200"/>
                </a:lnTo>
                <a:lnTo>
                  <a:pt x="1024477" y="1003300"/>
                </a:lnTo>
                <a:lnTo>
                  <a:pt x="1053585" y="1041400"/>
                </a:lnTo>
                <a:lnTo>
                  <a:pt x="1082340" y="1092200"/>
                </a:lnTo>
                <a:lnTo>
                  <a:pt x="1110830" y="1130300"/>
                </a:lnTo>
                <a:lnTo>
                  <a:pt x="1135827" y="1168400"/>
                </a:lnTo>
                <a:lnTo>
                  <a:pt x="1161042" y="1219200"/>
                </a:lnTo>
                <a:lnTo>
                  <a:pt x="1211571" y="1295400"/>
                </a:lnTo>
                <a:lnTo>
                  <a:pt x="1236605" y="1333500"/>
                </a:lnTo>
                <a:lnTo>
                  <a:pt x="1261300" y="1371600"/>
                </a:lnTo>
                <a:lnTo>
                  <a:pt x="1292896" y="1422400"/>
                </a:lnTo>
                <a:lnTo>
                  <a:pt x="1323949" y="1473200"/>
                </a:lnTo>
                <a:lnTo>
                  <a:pt x="1324673" y="1485900"/>
                </a:lnTo>
                <a:lnTo>
                  <a:pt x="1359098" y="1485900"/>
                </a:lnTo>
                <a:lnTo>
                  <a:pt x="1321140" y="1422400"/>
                </a:lnTo>
                <a:lnTo>
                  <a:pt x="1293373" y="1384300"/>
                </a:lnTo>
                <a:lnTo>
                  <a:pt x="1265587" y="1333500"/>
                </a:lnTo>
                <a:lnTo>
                  <a:pt x="1237750" y="1295400"/>
                </a:lnTo>
                <a:lnTo>
                  <a:pt x="1209828" y="1244600"/>
                </a:lnTo>
                <a:lnTo>
                  <a:pt x="1181789" y="1206500"/>
                </a:lnTo>
                <a:lnTo>
                  <a:pt x="1153602" y="1155700"/>
                </a:lnTo>
                <a:lnTo>
                  <a:pt x="1125232" y="1117600"/>
                </a:lnTo>
                <a:lnTo>
                  <a:pt x="1095703" y="1066800"/>
                </a:lnTo>
                <a:lnTo>
                  <a:pt x="1066114" y="1028700"/>
                </a:lnTo>
                <a:lnTo>
                  <a:pt x="1036405" y="977900"/>
                </a:lnTo>
                <a:lnTo>
                  <a:pt x="1006517" y="939800"/>
                </a:lnTo>
                <a:lnTo>
                  <a:pt x="976388" y="901700"/>
                </a:lnTo>
                <a:lnTo>
                  <a:pt x="945959" y="863600"/>
                </a:lnTo>
                <a:lnTo>
                  <a:pt x="913104" y="812800"/>
                </a:lnTo>
                <a:lnTo>
                  <a:pt x="880292" y="774700"/>
                </a:lnTo>
                <a:lnTo>
                  <a:pt x="781984" y="647700"/>
                </a:lnTo>
                <a:lnTo>
                  <a:pt x="749219" y="596900"/>
                </a:lnTo>
                <a:lnTo>
                  <a:pt x="650769" y="482600"/>
                </a:lnTo>
                <a:lnTo>
                  <a:pt x="620846" y="431800"/>
                </a:lnTo>
                <a:lnTo>
                  <a:pt x="531358" y="317500"/>
                </a:lnTo>
                <a:lnTo>
                  <a:pt x="501955" y="279400"/>
                </a:lnTo>
                <a:lnTo>
                  <a:pt x="472933" y="241300"/>
                </a:lnTo>
                <a:lnTo>
                  <a:pt x="442887" y="203200"/>
                </a:lnTo>
                <a:lnTo>
                  <a:pt x="412367" y="165100"/>
                </a:lnTo>
                <a:lnTo>
                  <a:pt x="381712" y="114300"/>
                </a:lnTo>
                <a:lnTo>
                  <a:pt x="351257" y="76200"/>
                </a:lnTo>
                <a:lnTo>
                  <a:pt x="335588" y="63500"/>
                </a:lnTo>
                <a:lnTo>
                  <a:pt x="319851" y="38100"/>
                </a:lnTo>
                <a:lnTo>
                  <a:pt x="303977" y="25400"/>
                </a:lnTo>
                <a:lnTo>
                  <a:pt x="287901" y="12700"/>
                </a:lnTo>
                <a:lnTo>
                  <a:pt x="284323" y="0"/>
                </a:lnTo>
                <a:close/>
              </a:path>
              <a:path w="1466215" h="1943100">
                <a:moveTo>
                  <a:pt x="7831" y="165100"/>
                </a:moveTo>
                <a:lnTo>
                  <a:pt x="5673" y="165100"/>
                </a:lnTo>
                <a:lnTo>
                  <a:pt x="5673" y="177800"/>
                </a:lnTo>
                <a:lnTo>
                  <a:pt x="12152" y="177800"/>
                </a:lnTo>
                <a:lnTo>
                  <a:pt x="7831" y="16510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object 5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413166"/>
            <a:ext cx="1689760" cy="1540709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16946626" y="1257"/>
            <a:ext cx="790575" cy="977900"/>
          </a:xfrm>
          <a:custGeom>
            <a:avLst/>
            <a:gdLst/>
            <a:ahLst/>
            <a:cxnLst/>
            <a:rect l="l" t="t" r="r" b="b"/>
            <a:pathLst>
              <a:path w="790575" h="977900">
                <a:moveTo>
                  <a:pt x="47498" y="162560"/>
                </a:moveTo>
                <a:lnTo>
                  <a:pt x="35306" y="162560"/>
                </a:lnTo>
                <a:lnTo>
                  <a:pt x="33147" y="165100"/>
                </a:lnTo>
                <a:lnTo>
                  <a:pt x="29591" y="168910"/>
                </a:lnTo>
                <a:lnTo>
                  <a:pt x="51863" y="220980"/>
                </a:lnTo>
                <a:lnTo>
                  <a:pt x="100032" y="304800"/>
                </a:lnTo>
                <a:lnTo>
                  <a:pt x="122332" y="345440"/>
                </a:lnTo>
                <a:lnTo>
                  <a:pt x="142871" y="387350"/>
                </a:lnTo>
                <a:lnTo>
                  <a:pt x="161290" y="427990"/>
                </a:lnTo>
                <a:lnTo>
                  <a:pt x="171323" y="473710"/>
                </a:lnTo>
                <a:lnTo>
                  <a:pt x="172847" y="481330"/>
                </a:lnTo>
                <a:lnTo>
                  <a:pt x="168529" y="486410"/>
                </a:lnTo>
                <a:lnTo>
                  <a:pt x="151257" y="486410"/>
                </a:lnTo>
                <a:lnTo>
                  <a:pt x="129543" y="488950"/>
                </a:lnTo>
                <a:lnTo>
                  <a:pt x="66929" y="502920"/>
                </a:lnTo>
                <a:lnTo>
                  <a:pt x="27174" y="518160"/>
                </a:lnTo>
                <a:lnTo>
                  <a:pt x="7874" y="530860"/>
                </a:lnTo>
                <a:lnTo>
                  <a:pt x="4318" y="534670"/>
                </a:lnTo>
                <a:lnTo>
                  <a:pt x="0" y="539750"/>
                </a:lnTo>
                <a:lnTo>
                  <a:pt x="2159" y="547370"/>
                </a:lnTo>
                <a:lnTo>
                  <a:pt x="7874" y="552450"/>
                </a:lnTo>
                <a:lnTo>
                  <a:pt x="11557" y="554990"/>
                </a:lnTo>
                <a:lnTo>
                  <a:pt x="14478" y="557530"/>
                </a:lnTo>
                <a:lnTo>
                  <a:pt x="17272" y="557530"/>
                </a:lnTo>
                <a:lnTo>
                  <a:pt x="53848" y="565150"/>
                </a:lnTo>
                <a:lnTo>
                  <a:pt x="71564" y="570230"/>
                </a:lnTo>
                <a:lnTo>
                  <a:pt x="89281" y="574040"/>
                </a:lnTo>
                <a:lnTo>
                  <a:pt x="111571" y="577850"/>
                </a:lnTo>
                <a:lnTo>
                  <a:pt x="133969" y="580390"/>
                </a:lnTo>
                <a:lnTo>
                  <a:pt x="156342" y="581660"/>
                </a:lnTo>
                <a:lnTo>
                  <a:pt x="206629" y="581660"/>
                </a:lnTo>
                <a:lnTo>
                  <a:pt x="214630" y="584200"/>
                </a:lnTo>
                <a:lnTo>
                  <a:pt x="218186" y="585470"/>
                </a:lnTo>
                <a:lnTo>
                  <a:pt x="223266" y="591820"/>
                </a:lnTo>
                <a:lnTo>
                  <a:pt x="221742" y="594360"/>
                </a:lnTo>
                <a:lnTo>
                  <a:pt x="216374" y="612140"/>
                </a:lnTo>
                <a:lnTo>
                  <a:pt x="210899" y="628650"/>
                </a:lnTo>
                <a:lnTo>
                  <a:pt x="205257" y="645160"/>
                </a:lnTo>
                <a:lnTo>
                  <a:pt x="199390" y="661670"/>
                </a:lnTo>
                <a:lnTo>
                  <a:pt x="186225" y="704850"/>
                </a:lnTo>
                <a:lnTo>
                  <a:pt x="173704" y="748030"/>
                </a:lnTo>
                <a:lnTo>
                  <a:pt x="161992" y="791210"/>
                </a:lnTo>
                <a:lnTo>
                  <a:pt x="151257" y="835660"/>
                </a:lnTo>
                <a:lnTo>
                  <a:pt x="147911" y="850900"/>
                </a:lnTo>
                <a:lnTo>
                  <a:pt x="144494" y="866140"/>
                </a:lnTo>
                <a:lnTo>
                  <a:pt x="141220" y="881380"/>
                </a:lnTo>
                <a:lnTo>
                  <a:pt x="138303" y="896620"/>
                </a:lnTo>
                <a:lnTo>
                  <a:pt x="134973" y="913130"/>
                </a:lnTo>
                <a:lnTo>
                  <a:pt x="132334" y="929640"/>
                </a:lnTo>
                <a:lnTo>
                  <a:pt x="129980" y="946150"/>
                </a:lnTo>
                <a:lnTo>
                  <a:pt x="127508" y="962660"/>
                </a:lnTo>
                <a:lnTo>
                  <a:pt x="127508" y="966470"/>
                </a:lnTo>
                <a:lnTo>
                  <a:pt x="128905" y="969010"/>
                </a:lnTo>
                <a:lnTo>
                  <a:pt x="129667" y="971550"/>
                </a:lnTo>
                <a:lnTo>
                  <a:pt x="131064" y="975360"/>
                </a:lnTo>
                <a:lnTo>
                  <a:pt x="134620" y="976630"/>
                </a:lnTo>
                <a:lnTo>
                  <a:pt x="136779" y="977900"/>
                </a:lnTo>
                <a:lnTo>
                  <a:pt x="146939" y="977900"/>
                </a:lnTo>
                <a:lnTo>
                  <a:pt x="151257" y="976630"/>
                </a:lnTo>
                <a:lnTo>
                  <a:pt x="153416" y="975360"/>
                </a:lnTo>
                <a:lnTo>
                  <a:pt x="154813" y="974090"/>
                </a:lnTo>
                <a:lnTo>
                  <a:pt x="163857" y="965200"/>
                </a:lnTo>
                <a:lnTo>
                  <a:pt x="181709" y="947420"/>
                </a:lnTo>
                <a:lnTo>
                  <a:pt x="190754" y="938530"/>
                </a:lnTo>
                <a:lnTo>
                  <a:pt x="198098" y="930910"/>
                </a:lnTo>
                <a:lnTo>
                  <a:pt x="165608" y="930910"/>
                </a:lnTo>
                <a:lnTo>
                  <a:pt x="158369" y="927100"/>
                </a:lnTo>
                <a:lnTo>
                  <a:pt x="158369" y="922020"/>
                </a:lnTo>
                <a:lnTo>
                  <a:pt x="159893" y="918210"/>
                </a:lnTo>
                <a:lnTo>
                  <a:pt x="161071" y="908050"/>
                </a:lnTo>
                <a:lnTo>
                  <a:pt x="162464" y="896620"/>
                </a:lnTo>
                <a:lnTo>
                  <a:pt x="164000" y="886460"/>
                </a:lnTo>
                <a:lnTo>
                  <a:pt x="165608" y="875030"/>
                </a:lnTo>
                <a:lnTo>
                  <a:pt x="173513" y="825500"/>
                </a:lnTo>
                <a:lnTo>
                  <a:pt x="183419" y="775970"/>
                </a:lnTo>
                <a:lnTo>
                  <a:pt x="195754" y="726440"/>
                </a:lnTo>
                <a:lnTo>
                  <a:pt x="210947" y="678180"/>
                </a:lnTo>
                <a:lnTo>
                  <a:pt x="213106" y="673100"/>
                </a:lnTo>
                <a:lnTo>
                  <a:pt x="213106" y="666750"/>
                </a:lnTo>
                <a:lnTo>
                  <a:pt x="216027" y="661670"/>
                </a:lnTo>
                <a:lnTo>
                  <a:pt x="222380" y="641350"/>
                </a:lnTo>
                <a:lnTo>
                  <a:pt x="231140" y="621030"/>
                </a:lnTo>
                <a:lnTo>
                  <a:pt x="243137" y="601980"/>
                </a:lnTo>
                <a:lnTo>
                  <a:pt x="259207" y="584200"/>
                </a:lnTo>
                <a:lnTo>
                  <a:pt x="262659" y="579120"/>
                </a:lnTo>
                <a:lnTo>
                  <a:pt x="262445" y="574040"/>
                </a:lnTo>
                <a:lnTo>
                  <a:pt x="258992" y="568960"/>
                </a:lnTo>
                <a:lnTo>
                  <a:pt x="252730" y="566420"/>
                </a:lnTo>
                <a:lnTo>
                  <a:pt x="248412" y="565150"/>
                </a:lnTo>
                <a:lnTo>
                  <a:pt x="243332" y="562610"/>
                </a:lnTo>
                <a:lnTo>
                  <a:pt x="238379" y="562610"/>
                </a:lnTo>
                <a:lnTo>
                  <a:pt x="227143" y="561340"/>
                </a:lnTo>
                <a:lnTo>
                  <a:pt x="216027" y="561340"/>
                </a:lnTo>
                <a:lnTo>
                  <a:pt x="204910" y="560070"/>
                </a:lnTo>
                <a:lnTo>
                  <a:pt x="158950" y="560070"/>
                </a:lnTo>
                <a:lnTo>
                  <a:pt x="108712" y="556260"/>
                </a:lnTo>
                <a:lnTo>
                  <a:pt x="94313" y="554990"/>
                </a:lnTo>
                <a:lnTo>
                  <a:pt x="80391" y="551180"/>
                </a:lnTo>
                <a:lnTo>
                  <a:pt x="67135" y="546100"/>
                </a:lnTo>
                <a:lnTo>
                  <a:pt x="54737" y="539750"/>
                </a:lnTo>
                <a:lnTo>
                  <a:pt x="54737" y="534670"/>
                </a:lnTo>
                <a:lnTo>
                  <a:pt x="58293" y="530860"/>
                </a:lnTo>
                <a:lnTo>
                  <a:pt x="63373" y="529590"/>
                </a:lnTo>
                <a:lnTo>
                  <a:pt x="82421" y="521970"/>
                </a:lnTo>
                <a:lnTo>
                  <a:pt x="102028" y="514350"/>
                </a:lnTo>
                <a:lnTo>
                  <a:pt x="122469" y="509270"/>
                </a:lnTo>
                <a:lnTo>
                  <a:pt x="144018" y="508000"/>
                </a:lnTo>
                <a:lnTo>
                  <a:pt x="172847" y="508000"/>
                </a:lnTo>
                <a:lnTo>
                  <a:pt x="179959" y="506730"/>
                </a:lnTo>
                <a:lnTo>
                  <a:pt x="192708" y="505460"/>
                </a:lnTo>
                <a:lnTo>
                  <a:pt x="200802" y="500380"/>
                </a:lnTo>
                <a:lnTo>
                  <a:pt x="204444" y="492760"/>
                </a:lnTo>
                <a:lnTo>
                  <a:pt x="203835" y="481330"/>
                </a:lnTo>
                <a:lnTo>
                  <a:pt x="196984" y="452120"/>
                </a:lnTo>
                <a:lnTo>
                  <a:pt x="187515" y="425450"/>
                </a:lnTo>
                <a:lnTo>
                  <a:pt x="175760" y="397510"/>
                </a:lnTo>
                <a:lnTo>
                  <a:pt x="162052" y="370840"/>
                </a:lnTo>
                <a:lnTo>
                  <a:pt x="151145" y="349250"/>
                </a:lnTo>
                <a:lnTo>
                  <a:pt x="139858" y="327660"/>
                </a:lnTo>
                <a:lnTo>
                  <a:pt x="127762" y="306070"/>
                </a:lnTo>
                <a:lnTo>
                  <a:pt x="114427" y="284480"/>
                </a:lnTo>
                <a:lnTo>
                  <a:pt x="110871" y="278130"/>
                </a:lnTo>
                <a:lnTo>
                  <a:pt x="108712" y="271780"/>
                </a:lnTo>
                <a:lnTo>
                  <a:pt x="107315" y="265430"/>
                </a:lnTo>
                <a:lnTo>
                  <a:pt x="108712" y="262890"/>
                </a:lnTo>
                <a:lnTo>
                  <a:pt x="147231" y="262890"/>
                </a:lnTo>
                <a:lnTo>
                  <a:pt x="133223" y="248920"/>
                </a:lnTo>
                <a:lnTo>
                  <a:pt x="115770" y="231140"/>
                </a:lnTo>
                <a:lnTo>
                  <a:pt x="98853" y="212090"/>
                </a:lnTo>
                <a:lnTo>
                  <a:pt x="65532" y="176530"/>
                </a:lnTo>
                <a:lnTo>
                  <a:pt x="60452" y="170180"/>
                </a:lnTo>
                <a:lnTo>
                  <a:pt x="56134" y="165100"/>
                </a:lnTo>
                <a:lnTo>
                  <a:pt x="47498" y="162560"/>
                </a:lnTo>
                <a:close/>
              </a:path>
              <a:path w="790575" h="977900">
                <a:moveTo>
                  <a:pt x="469267" y="619760"/>
                </a:moveTo>
                <a:lnTo>
                  <a:pt x="430530" y="619760"/>
                </a:lnTo>
                <a:lnTo>
                  <a:pt x="432689" y="621030"/>
                </a:lnTo>
                <a:lnTo>
                  <a:pt x="434213" y="621030"/>
                </a:lnTo>
                <a:lnTo>
                  <a:pt x="443325" y="629920"/>
                </a:lnTo>
                <a:lnTo>
                  <a:pt x="452247" y="638810"/>
                </a:lnTo>
                <a:lnTo>
                  <a:pt x="460787" y="647700"/>
                </a:lnTo>
                <a:lnTo>
                  <a:pt x="468757" y="656590"/>
                </a:lnTo>
                <a:lnTo>
                  <a:pt x="480359" y="669290"/>
                </a:lnTo>
                <a:lnTo>
                  <a:pt x="491664" y="683260"/>
                </a:lnTo>
                <a:lnTo>
                  <a:pt x="514096" y="709930"/>
                </a:lnTo>
                <a:lnTo>
                  <a:pt x="523226" y="721360"/>
                </a:lnTo>
                <a:lnTo>
                  <a:pt x="532177" y="732790"/>
                </a:lnTo>
                <a:lnTo>
                  <a:pt x="540724" y="742950"/>
                </a:lnTo>
                <a:lnTo>
                  <a:pt x="548640" y="754380"/>
                </a:lnTo>
                <a:lnTo>
                  <a:pt x="560514" y="772160"/>
                </a:lnTo>
                <a:lnTo>
                  <a:pt x="572293" y="791210"/>
                </a:lnTo>
                <a:lnTo>
                  <a:pt x="583930" y="808990"/>
                </a:lnTo>
                <a:lnTo>
                  <a:pt x="595376" y="826770"/>
                </a:lnTo>
                <a:lnTo>
                  <a:pt x="609903" y="848360"/>
                </a:lnTo>
                <a:lnTo>
                  <a:pt x="624252" y="868680"/>
                </a:lnTo>
                <a:lnTo>
                  <a:pt x="653034" y="910590"/>
                </a:lnTo>
                <a:lnTo>
                  <a:pt x="659104" y="918210"/>
                </a:lnTo>
                <a:lnTo>
                  <a:pt x="665591" y="927100"/>
                </a:lnTo>
                <a:lnTo>
                  <a:pt x="672625" y="934720"/>
                </a:lnTo>
                <a:lnTo>
                  <a:pt x="680339" y="942340"/>
                </a:lnTo>
                <a:lnTo>
                  <a:pt x="684022" y="947420"/>
                </a:lnTo>
                <a:lnTo>
                  <a:pt x="688975" y="949960"/>
                </a:lnTo>
                <a:lnTo>
                  <a:pt x="700532" y="949960"/>
                </a:lnTo>
                <a:lnTo>
                  <a:pt x="709168" y="947420"/>
                </a:lnTo>
                <a:lnTo>
                  <a:pt x="713486" y="939800"/>
                </a:lnTo>
                <a:lnTo>
                  <a:pt x="712851" y="932180"/>
                </a:lnTo>
                <a:lnTo>
                  <a:pt x="712851" y="927100"/>
                </a:lnTo>
                <a:lnTo>
                  <a:pt x="711327" y="924560"/>
                </a:lnTo>
                <a:lnTo>
                  <a:pt x="711327" y="922020"/>
                </a:lnTo>
                <a:lnTo>
                  <a:pt x="704671" y="887730"/>
                </a:lnTo>
                <a:lnTo>
                  <a:pt x="704000" y="885190"/>
                </a:lnTo>
                <a:lnTo>
                  <a:pt x="673227" y="885190"/>
                </a:lnTo>
                <a:lnTo>
                  <a:pt x="669544" y="883920"/>
                </a:lnTo>
                <a:lnTo>
                  <a:pt x="606139" y="801370"/>
                </a:lnTo>
                <a:lnTo>
                  <a:pt x="586180" y="772160"/>
                </a:lnTo>
                <a:lnTo>
                  <a:pt x="548483" y="720090"/>
                </a:lnTo>
                <a:lnTo>
                  <a:pt x="530494" y="697230"/>
                </a:lnTo>
                <a:lnTo>
                  <a:pt x="511673" y="674370"/>
                </a:lnTo>
                <a:lnTo>
                  <a:pt x="491744" y="651510"/>
                </a:lnTo>
                <a:lnTo>
                  <a:pt x="485963" y="645160"/>
                </a:lnTo>
                <a:lnTo>
                  <a:pt x="481123" y="637540"/>
                </a:lnTo>
                <a:lnTo>
                  <a:pt x="476545" y="629920"/>
                </a:lnTo>
                <a:lnTo>
                  <a:pt x="471551" y="622300"/>
                </a:lnTo>
                <a:lnTo>
                  <a:pt x="469267" y="619760"/>
                </a:lnTo>
                <a:close/>
              </a:path>
              <a:path w="790575" h="977900">
                <a:moveTo>
                  <a:pt x="433451" y="577850"/>
                </a:moveTo>
                <a:lnTo>
                  <a:pt x="421259" y="577850"/>
                </a:lnTo>
                <a:lnTo>
                  <a:pt x="416941" y="579120"/>
                </a:lnTo>
                <a:lnTo>
                  <a:pt x="386208" y="624840"/>
                </a:lnTo>
                <a:lnTo>
                  <a:pt x="368728" y="654050"/>
                </a:lnTo>
                <a:lnTo>
                  <a:pt x="350843" y="684530"/>
                </a:lnTo>
                <a:lnTo>
                  <a:pt x="332613" y="713740"/>
                </a:lnTo>
                <a:lnTo>
                  <a:pt x="305591" y="758190"/>
                </a:lnTo>
                <a:lnTo>
                  <a:pt x="276844" y="802640"/>
                </a:lnTo>
                <a:lnTo>
                  <a:pt x="245405" y="845820"/>
                </a:lnTo>
                <a:lnTo>
                  <a:pt x="210312" y="886460"/>
                </a:lnTo>
                <a:lnTo>
                  <a:pt x="165608" y="930910"/>
                </a:lnTo>
                <a:lnTo>
                  <a:pt x="198098" y="930910"/>
                </a:lnTo>
                <a:lnTo>
                  <a:pt x="235473" y="890270"/>
                </a:lnTo>
                <a:lnTo>
                  <a:pt x="275717" y="839470"/>
                </a:lnTo>
                <a:lnTo>
                  <a:pt x="308149" y="796290"/>
                </a:lnTo>
                <a:lnTo>
                  <a:pt x="336296" y="750570"/>
                </a:lnTo>
                <a:lnTo>
                  <a:pt x="339852" y="744220"/>
                </a:lnTo>
                <a:lnTo>
                  <a:pt x="344932" y="736600"/>
                </a:lnTo>
                <a:lnTo>
                  <a:pt x="375570" y="688340"/>
                </a:lnTo>
                <a:lnTo>
                  <a:pt x="402463" y="647700"/>
                </a:lnTo>
                <a:lnTo>
                  <a:pt x="406179" y="642620"/>
                </a:lnTo>
                <a:lnTo>
                  <a:pt x="410575" y="636270"/>
                </a:lnTo>
                <a:lnTo>
                  <a:pt x="415232" y="629920"/>
                </a:lnTo>
                <a:lnTo>
                  <a:pt x="419735" y="622300"/>
                </a:lnTo>
                <a:lnTo>
                  <a:pt x="421259" y="621030"/>
                </a:lnTo>
                <a:lnTo>
                  <a:pt x="424815" y="619760"/>
                </a:lnTo>
                <a:lnTo>
                  <a:pt x="469267" y="619760"/>
                </a:lnTo>
                <a:lnTo>
                  <a:pt x="453342" y="601980"/>
                </a:lnTo>
                <a:lnTo>
                  <a:pt x="444386" y="590550"/>
                </a:lnTo>
                <a:lnTo>
                  <a:pt x="435610" y="580390"/>
                </a:lnTo>
                <a:lnTo>
                  <a:pt x="433451" y="577850"/>
                </a:lnTo>
                <a:close/>
              </a:path>
              <a:path w="790575" h="977900">
                <a:moveTo>
                  <a:pt x="788384" y="378460"/>
                </a:moveTo>
                <a:lnTo>
                  <a:pt x="609635" y="378460"/>
                </a:lnTo>
                <a:lnTo>
                  <a:pt x="660491" y="381000"/>
                </a:lnTo>
                <a:lnTo>
                  <a:pt x="686181" y="383540"/>
                </a:lnTo>
                <a:lnTo>
                  <a:pt x="688975" y="383540"/>
                </a:lnTo>
                <a:lnTo>
                  <a:pt x="691134" y="384810"/>
                </a:lnTo>
                <a:lnTo>
                  <a:pt x="692658" y="386080"/>
                </a:lnTo>
                <a:lnTo>
                  <a:pt x="693293" y="389890"/>
                </a:lnTo>
                <a:lnTo>
                  <a:pt x="689737" y="393700"/>
                </a:lnTo>
                <a:lnTo>
                  <a:pt x="686181" y="394970"/>
                </a:lnTo>
                <a:lnTo>
                  <a:pt x="682498" y="396240"/>
                </a:lnTo>
                <a:lnTo>
                  <a:pt x="675386" y="398780"/>
                </a:lnTo>
                <a:lnTo>
                  <a:pt x="645838" y="408940"/>
                </a:lnTo>
                <a:lnTo>
                  <a:pt x="584838" y="426720"/>
                </a:lnTo>
                <a:lnTo>
                  <a:pt x="553720" y="434340"/>
                </a:lnTo>
                <a:lnTo>
                  <a:pt x="541865" y="438150"/>
                </a:lnTo>
                <a:lnTo>
                  <a:pt x="534225" y="443230"/>
                </a:lnTo>
                <a:lnTo>
                  <a:pt x="530395" y="450850"/>
                </a:lnTo>
                <a:lnTo>
                  <a:pt x="529971" y="459740"/>
                </a:lnTo>
                <a:lnTo>
                  <a:pt x="531526" y="473710"/>
                </a:lnTo>
                <a:lnTo>
                  <a:pt x="539242" y="514350"/>
                </a:lnTo>
                <a:lnTo>
                  <a:pt x="557180" y="568960"/>
                </a:lnTo>
                <a:lnTo>
                  <a:pt x="581025" y="621030"/>
                </a:lnTo>
                <a:lnTo>
                  <a:pt x="584854" y="628650"/>
                </a:lnTo>
                <a:lnTo>
                  <a:pt x="588327" y="635000"/>
                </a:lnTo>
                <a:lnTo>
                  <a:pt x="590847" y="642620"/>
                </a:lnTo>
                <a:lnTo>
                  <a:pt x="591820" y="650240"/>
                </a:lnTo>
                <a:lnTo>
                  <a:pt x="593217" y="656590"/>
                </a:lnTo>
                <a:lnTo>
                  <a:pt x="597535" y="661670"/>
                </a:lnTo>
                <a:lnTo>
                  <a:pt x="601218" y="668020"/>
                </a:lnTo>
                <a:lnTo>
                  <a:pt x="612159" y="684530"/>
                </a:lnTo>
                <a:lnTo>
                  <a:pt x="621125" y="702310"/>
                </a:lnTo>
                <a:lnTo>
                  <a:pt x="628042" y="720090"/>
                </a:lnTo>
                <a:lnTo>
                  <a:pt x="635057" y="746760"/>
                </a:lnTo>
                <a:lnTo>
                  <a:pt x="638095" y="754380"/>
                </a:lnTo>
                <a:lnTo>
                  <a:pt x="663257" y="819150"/>
                </a:lnTo>
                <a:lnTo>
                  <a:pt x="676783" y="868680"/>
                </a:lnTo>
                <a:lnTo>
                  <a:pt x="676783" y="873760"/>
                </a:lnTo>
                <a:lnTo>
                  <a:pt x="678180" y="877570"/>
                </a:lnTo>
                <a:lnTo>
                  <a:pt x="676783" y="881380"/>
                </a:lnTo>
                <a:lnTo>
                  <a:pt x="673227" y="885190"/>
                </a:lnTo>
                <a:lnTo>
                  <a:pt x="704000" y="885190"/>
                </a:lnTo>
                <a:lnTo>
                  <a:pt x="684502" y="820420"/>
                </a:lnTo>
                <a:lnTo>
                  <a:pt x="657199" y="749300"/>
                </a:lnTo>
                <a:lnTo>
                  <a:pt x="626000" y="676910"/>
                </a:lnTo>
                <a:lnTo>
                  <a:pt x="609854" y="641350"/>
                </a:lnTo>
                <a:lnTo>
                  <a:pt x="599529" y="617220"/>
                </a:lnTo>
                <a:lnTo>
                  <a:pt x="581404" y="570230"/>
                </a:lnTo>
                <a:lnTo>
                  <a:pt x="567561" y="528320"/>
                </a:lnTo>
                <a:lnTo>
                  <a:pt x="560953" y="490220"/>
                </a:lnTo>
                <a:lnTo>
                  <a:pt x="559435" y="471170"/>
                </a:lnTo>
                <a:lnTo>
                  <a:pt x="560649" y="463550"/>
                </a:lnTo>
                <a:lnTo>
                  <a:pt x="564292" y="457200"/>
                </a:lnTo>
                <a:lnTo>
                  <a:pt x="570364" y="452120"/>
                </a:lnTo>
                <a:lnTo>
                  <a:pt x="578866" y="448310"/>
                </a:lnTo>
                <a:lnTo>
                  <a:pt x="600463" y="443230"/>
                </a:lnTo>
                <a:lnTo>
                  <a:pt x="643088" y="430530"/>
                </a:lnTo>
                <a:lnTo>
                  <a:pt x="663829" y="422910"/>
                </a:lnTo>
                <a:lnTo>
                  <a:pt x="673403" y="421640"/>
                </a:lnTo>
                <a:lnTo>
                  <a:pt x="682704" y="417830"/>
                </a:lnTo>
                <a:lnTo>
                  <a:pt x="700532" y="412750"/>
                </a:lnTo>
                <a:lnTo>
                  <a:pt x="768985" y="387350"/>
                </a:lnTo>
                <a:lnTo>
                  <a:pt x="773303" y="384810"/>
                </a:lnTo>
                <a:lnTo>
                  <a:pt x="778256" y="384810"/>
                </a:lnTo>
                <a:lnTo>
                  <a:pt x="783336" y="381000"/>
                </a:lnTo>
                <a:lnTo>
                  <a:pt x="787654" y="379730"/>
                </a:lnTo>
                <a:lnTo>
                  <a:pt x="788384" y="378460"/>
                </a:lnTo>
                <a:close/>
              </a:path>
              <a:path w="790575" h="977900">
                <a:moveTo>
                  <a:pt x="147231" y="262890"/>
                </a:moveTo>
                <a:lnTo>
                  <a:pt x="112395" y="262890"/>
                </a:lnTo>
                <a:lnTo>
                  <a:pt x="118872" y="264160"/>
                </a:lnTo>
                <a:lnTo>
                  <a:pt x="125349" y="267970"/>
                </a:lnTo>
                <a:lnTo>
                  <a:pt x="131064" y="273050"/>
                </a:lnTo>
                <a:lnTo>
                  <a:pt x="152749" y="297180"/>
                </a:lnTo>
                <a:lnTo>
                  <a:pt x="163782" y="308610"/>
                </a:lnTo>
                <a:lnTo>
                  <a:pt x="175006" y="318770"/>
                </a:lnTo>
                <a:lnTo>
                  <a:pt x="190259" y="334010"/>
                </a:lnTo>
                <a:lnTo>
                  <a:pt x="204168" y="349250"/>
                </a:lnTo>
                <a:lnTo>
                  <a:pt x="217529" y="364490"/>
                </a:lnTo>
                <a:lnTo>
                  <a:pt x="231140" y="379730"/>
                </a:lnTo>
                <a:lnTo>
                  <a:pt x="236220" y="384810"/>
                </a:lnTo>
                <a:lnTo>
                  <a:pt x="241173" y="389890"/>
                </a:lnTo>
                <a:lnTo>
                  <a:pt x="247015" y="393700"/>
                </a:lnTo>
                <a:lnTo>
                  <a:pt x="250571" y="396240"/>
                </a:lnTo>
                <a:lnTo>
                  <a:pt x="254889" y="398780"/>
                </a:lnTo>
                <a:lnTo>
                  <a:pt x="264922" y="398780"/>
                </a:lnTo>
                <a:lnTo>
                  <a:pt x="290830" y="374650"/>
                </a:lnTo>
                <a:lnTo>
                  <a:pt x="295151" y="368300"/>
                </a:lnTo>
                <a:lnTo>
                  <a:pt x="260604" y="368300"/>
                </a:lnTo>
                <a:lnTo>
                  <a:pt x="255579" y="367030"/>
                </a:lnTo>
                <a:lnTo>
                  <a:pt x="250031" y="364490"/>
                </a:lnTo>
                <a:lnTo>
                  <a:pt x="243673" y="359410"/>
                </a:lnTo>
                <a:lnTo>
                  <a:pt x="236220" y="351790"/>
                </a:lnTo>
                <a:lnTo>
                  <a:pt x="184388" y="300990"/>
                </a:lnTo>
                <a:lnTo>
                  <a:pt x="158692" y="274320"/>
                </a:lnTo>
                <a:lnTo>
                  <a:pt x="147231" y="262890"/>
                </a:lnTo>
                <a:close/>
              </a:path>
              <a:path w="790575" h="977900">
                <a:moveTo>
                  <a:pt x="465127" y="92710"/>
                </a:moveTo>
                <a:lnTo>
                  <a:pt x="435610" y="92710"/>
                </a:lnTo>
                <a:lnTo>
                  <a:pt x="439166" y="93980"/>
                </a:lnTo>
                <a:lnTo>
                  <a:pt x="440690" y="95250"/>
                </a:lnTo>
                <a:lnTo>
                  <a:pt x="441325" y="97790"/>
                </a:lnTo>
                <a:lnTo>
                  <a:pt x="441325" y="99060"/>
                </a:lnTo>
                <a:lnTo>
                  <a:pt x="447792" y="130810"/>
                </a:lnTo>
                <a:lnTo>
                  <a:pt x="454199" y="161290"/>
                </a:lnTo>
                <a:lnTo>
                  <a:pt x="460488" y="191770"/>
                </a:lnTo>
                <a:lnTo>
                  <a:pt x="466598" y="223520"/>
                </a:lnTo>
                <a:lnTo>
                  <a:pt x="467995" y="226060"/>
                </a:lnTo>
                <a:lnTo>
                  <a:pt x="479065" y="260350"/>
                </a:lnTo>
                <a:lnTo>
                  <a:pt x="486267" y="295910"/>
                </a:lnTo>
                <a:lnTo>
                  <a:pt x="491158" y="331470"/>
                </a:lnTo>
                <a:lnTo>
                  <a:pt x="495300" y="367030"/>
                </a:lnTo>
                <a:lnTo>
                  <a:pt x="495300" y="369570"/>
                </a:lnTo>
                <a:lnTo>
                  <a:pt x="496824" y="373380"/>
                </a:lnTo>
                <a:lnTo>
                  <a:pt x="497459" y="375920"/>
                </a:lnTo>
                <a:lnTo>
                  <a:pt x="499745" y="379730"/>
                </a:lnTo>
                <a:lnTo>
                  <a:pt x="503301" y="382270"/>
                </a:lnTo>
                <a:lnTo>
                  <a:pt x="509778" y="382270"/>
                </a:lnTo>
                <a:lnTo>
                  <a:pt x="528528" y="379730"/>
                </a:lnTo>
                <a:lnTo>
                  <a:pt x="547100" y="378460"/>
                </a:lnTo>
                <a:lnTo>
                  <a:pt x="788384" y="378460"/>
                </a:lnTo>
                <a:lnTo>
                  <a:pt x="790575" y="374650"/>
                </a:lnTo>
                <a:lnTo>
                  <a:pt x="789051" y="369570"/>
                </a:lnTo>
                <a:lnTo>
                  <a:pt x="787654" y="367030"/>
                </a:lnTo>
                <a:lnTo>
                  <a:pt x="732917" y="367030"/>
                </a:lnTo>
                <a:lnTo>
                  <a:pt x="677862" y="364490"/>
                </a:lnTo>
                <a:lnTo>
                  <a:pt x="650549" y="361950"/>
                </a:lnTo>
                <a:lnTo>
                  <a:pt x="622808" y="360680"/>
                </a:lnTo>
                <a:lnTo>
                  <a:pt x="608464" y="358140"/>
                </a:lnTo>
                <a:lnTo>
                  <a:pt x="594455" y="356870"/>
                </a:lnTo>
                <a:lnTo>
                  <a:pt x="533527" y="356870"/>
                </a:lnTo>
                <a:lnTo>
                  <a:pt x="526288" y="355600"/>
                </a:lnTo>
                <a:lnTo>
                  <a:pt x="521335" y="353060"/>
                </a:lnTo>
                <a:lnTo>
                  <a:pt x="520573" y="346710"/>
                </a:lnTo>
                <a:lnTo>
                  <a:pt x="517652" y="339090"/>
                </a:lnTo>
                <a:lnTo>
                  <a:pt x="513334" y="323850"/>
                </a:lnTo>
                <a:lnTo>
                  <a:pt x="507978" y="300990"/>
                </a:lnTo>
                <a:lnTo>
                  <a:pt x="497171" y="256540"/>
                </a:lnTo>
                <a:lnTo>
                  <a:pt x="491744" y="233680"/>
                </a:lnTo>
                <a:lnTo>
                  <a:pt x="481911" y="189230"/>
                </a:lnTo>
                <a:lnTo>
                  <a:pt x="472608" y="143510"/>
                </a:lnTo>
                <a:lnTo>
                  <a:pt x="465555" y="99060"/>
                </a:lnTo>
                <a:lnTo>
                  <a:pt x="465127" y="92710"/>
                </a:lnTo>
                <a:close/>
              </a:path>
              <a:path w="790575" h="977900">
                <a:moveTo>
                  <a:pt x="460756" y="0"/>
                </a:moveTo>
                <a:lnTo>
                  <a:pt x="441325" y="0"/>
                </a:lnTo>
                <a:lnTo>
                  <a:pt x="437769" y="6350"/>
                </a:lnTo>
                <a:lnTo>
                  <a:pt x="434213" y="11430"/>
                </a:lnTo>
                <a:lnTo>
                  <a:pt x="433451" y="17780"/>
                </a:lnTo>
                <a:lnTo>
                  <a:pt x="430530" y="24130"/>
                </a:lnTo>
                <a:lnTo>
                  <a:pt x="425067" y="41910"/>
                </a:lnTo>
                <a:lnTo>
                  <a:pt x="419496" y="59690"/>
                </a:lnTo>
                <a:lnTo>
                  <a:pt x="414045" y="77470"/>
                </a:lnTo>
                <a:lnTo>
                  <a:pt x="408940" y="93980"/>
                </a:lnTo>
                <a:lnTo>
                  <a:pt x="403477" y="111760"/>
                </a:lnTo>
                <a:lnTo>
                  <a:pt x="396382" y="129540"/>
                </a:lnTo>
                <a:lnTo>
                  <a:pt x="388741" y="146050"/>
                </a:lnTo>
                <a:lnTo>
                  <a:pt x="381635" y="162560"/>
                </a:lnTo>
                <a:lnTo>
                  <a:pt x="372969" y="186690"/>
                </a:lnTo>
                <a:lnTo>
                  <a:pt x="363077" y="208280"/>
                </a:lnTo>
                <a:lnTo>
                  <a:pt x="351827" y="229870"/>
                </a:lnTo>
                <a:lnTo>
                  <a:pt x="339090" y="251460"/>
                </a:lnTo>
                <a:lnTo>
                  <a:pt x="335573" y="257810"/>
                </a:lnTo>
                <a:lnTo>
                  <a:pt x="329017" y="269240"/>
                </a:lnTo>
                <a:lnTo>
                  <a:pt x="325501" y="275590"/>
                </a:lnTo>
                <a:lnTo>
                  <a:pt x="321901" y="283210"/>
                </a:lnTo>
                <a:lnTo>
                  <a:pt x="317754" y="290830"/>
                </a:lnTo>
                <a:lnTo>
                  <a:pt x="296481" y="326390"/>
                </a:lnTo>
                <a:lnTo>
                  <a:pt x="282956" y="346710"/>
                </a:lnTo>
                <a:lnTo>
                  <a:pt x="276409" y="356870"/>
                </a:lnTo>
                <a:lnTo>
                  <a:pt x="270684" y="363220"/>
                </a:lnTo>
                <a:lnTo>
                  <a:pt x="265507" y="367030"/>
                </a:lnTo>
                <a:lnTo>
                  <a:pt x="260604" y="368300"/>
                </a:lnTo>
                <a:lnTo>
                  <a:pt x="295151" y="368300"/>
                </a:lnTo>
                <a:lnTo>
                  <a:pt x="298608" y="363220"/>
                </a:lnTo>
                <a:lnTo>
                  <a:pt x="313404" y="340360"/>
                </a:lnTo>
                <a:lnTo>
                  <a:pt x="321183" y="328930"/>
                </a:lnTo>
                <a:lnTo>
                  <a:pt x="346726" y="287020"/>
                </a:lnTo>
                <a:lnTo>
                  <a:pt x="369258" y="243840"/>
                </a:lnTo>
                <a:lnTo>
                  <a:pt x="389241" y="199390"/>
                </a:lnTo>
                <a:lnTo>
                  <a:pt x="407140" y="156210"/>
                </a:lnTo>
                <a:lnTo>
                  <a:pt x="423418" y="110490"/>
                </a:lnTo>
                <a:lnTo>
                  <a:pt x="426212" y="97790"/>
                </a:lnTo>
                <a:lnTo>
                  <a:pt x="432054" y="92710"/>
                </a:lnTo>
                <a:lnTo>
                  <a:pt x="465127" y="92710"/>
                </a:lnTo>
                <a:lnTo>
                  <a:pt x="462471" y="53340"/>
                </a:lnTo>
                <a:lnTo>
                  <a:pt x="465074" y="7620"/>
                </a:lnTo>
                <a:lnTo>
                  <a:pt x="465074" y="3810"/>
                </a:lnTo>
                <a:lnTo>
                  <a:pt x="460756" y="0"/>
                </a:lnTo>
                <a:close/>
              </a:path>
              <a:path w="790575" h="977900">
                <a:moveTo>
                  <a:pt x="779780" y="360680"/>
                </a:moveTo>
                <a:lnTo>
                  <a:pt x="768985" y="360680"/>
                </a:lnTo>
                <a:lnTo>
                  <a:pt x="763905" y="361950"/>
                </a:lnTo>
                <a:lnTo>
                  <a:pt x="732917" y="367030"/>
                </a:lnTo>
                <a:lnTo>
                  <a:pt x="787654" y="367030"/>
                </a:lnTo>
                <a:lnTo>
                  <a:pt x="784098" y="361950"/>
                </a:lnTo>
                <a:lnTo>
                  <a:pt x="779780" y="360680"/>
                </a:lnTo>
                <a:close/>
              </a:path>
              <a:path w="790575" h="977900">
                <a:moveTo>
                  <a:pt x="566674" y="353060"/>
                </a:moveTo>
                <a:lnTo>
                  <a:pt x="559435" y="353060"/>
                </a:lnTo>
                <a:lnTo>
                  <a:pt x="551561" y="355600"/>
                </a:lnTo>
                <a:lnTo>
                  <a:pt x="544322" y="356870"/>
                </a:lnTo>
                <a:lnTo>
                  <a:pt x="594455" y="356870"/>
                </a:lnTo>
                <a:lnTo>
                  <a:pt x="580588" y="354330"/>
                </a:lnTo>
                <a:lnTo>
                  <a:pt x="566674" y="35306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273889" y="1077836"/>
            <a:ext cx="904875" cy="699770"/>
          </a:xfrm>
          <a:custGeom>
            <a:avLst/>
            <a:gdLst/>
            <a:ahLst/>
            <a:cxnLst/>
            <a:rect l="l" t="t" r="r" b="b"/>
            <a:pathLst>
              <a:path w="904875" h="699769">
                <a:moveTo>
                  <a:pt x="376829" y="427990"/>
                </a:moveTo>
                <a:lnTo>
                  <a:pt x="331485" y="427990"/>
                </a:lnTo>
                <a:lnTo>
                  <a:pt x="338437" y="429260"/>
                </a:lnTo>
                <a:lnTo>
                  <a:pt x="345376" y="431800"/>
                </a:lnTo>
                <a:lnTo>
                  <a:pt x="352577" y="439420"/>
                </a:lnTo>
                <a:lnTo>
                  <a:pt x="360314" y="449580"/>
                </a:lnTo>
                <a:lnTo>
                  <a:pt x="386955" y="488950"/>
                </a:lnTo>
                <a:lnTo>
                  <a:pt x="415226" y="528320"/>
                </a:lnTo>
                <a:lnTo>
                  <a:pt x="445379" y="566420"/>
                </a:lnTo>
                <a:lnTo>
                  <a:pt x="477662" y="601980"/>
                </a:lnTo>
                <a:lnTo>
                  <a:pt x="481980" y="608330"/>
                </a:lnTo>
                <a:lnTo>
                  <a:pt x="492140" y="622300"/>
                </a:lnTo>
                <a:lnTo>
                  <a:pt x="505206" y="640080"/>
                </a:lnTo>
                <a:lnTo>
                  <a:pt x="518461" y="656590"/>
                </a:lnTo>
                <a:lnTo>
                  <a:pt x="545353" y="692150"/>
                </a:lnTo>
                <a:lnTo>
                  <a:pt x="546750" y="69342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592" y="698500"/>
                </a:lnTo>
                <a:lnTo>
                  <a:pt x="556148" y="699770"/>
                </a:lnTo>
                <a:lnTo>
                  <a:pt x="564784" y="69977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579" y="688340"/>
                </a:lnTo>
                <a:lnTo>
                  <a:pt x="568821" y="657860"/>
                </a:lnTo>
                <a:lnTo>
                  <a:pt x="56406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523763" y="627380"/>
                </a:lnTo>
                <a:lnTo>
                  <a:pt x="521604" y="626110"/>
                </a:lnTo>
                <a:lnTo>
                  <a:pt x="491128" y="588010"/>
                </a:lnTo>
                <a:lnTo>
                  <a:pt x="462010" y="551180"/>
                </a:lnTo>
                <a:lnTo>
                  <a:pt x="433701" y="514350"/>
                </a:lnTo>
                <a:lnTo>
                  <a:pt x="405653" y="476250"/>
                </a:lnTo>
                <a:lnTo>
                  <a:pt x="380097" y="433070"/>
                </a:lnTo>
                <a:lnTo>
                  <a:pt x="376829" y="427990"/>
                </a:lnTo>
                <a:close/>
              </a:path>
              <a:path w="904875" h="699769">
                <a:moveTo>
                  <a:pt x="501411" y="381000"/>
                </a:moveTo>
                <a:lnTo>
                  <a:pt x="496458" y="381000"/>
                </a:lnTo>
                <a:lnTo>
                  <a:pt x="490616" y="382270"/>
                </a:lnTo>
                <a:lnTo>
                  <a:pt x="485663" y="384810"/>
                </a:lnTo>
                <a:lnTo>
                  <a:pt x="478875" y="388620"/>
                </a:lnTo>
                <a:lnTo>
                  <a:pt x="475170" y="394970"/>
                </a:lnTo>
                <a:lnTo>
                  <a:pt x="475251" y="402590"/>
                </a:lnTo>
                <a:lnTo>
                  <a:pt x="479821" y="408940"/>
                </a:lnTo>
                <a:lnTo>
                  <a:pt x="487060" y="414020"/>
                </a:lnTo>
                <a:lnTo>
                  <a:pt x="492140" y="419100"/>
                </a:lnTo>
                <a:lnTo>
                  <a:pt x="499429" y="468630"/>
                </a:lnTo>
                <a:lnTo>
                  <a:pt x="508095" y="508000"/>
                </a:lnTo>
                <a:lnTo>
                  <a:pt x="518118" y="547370"/>
                </a:lnTo>
                <a:lnTo>
                  <a:pt x="528843" y="586740"/>
                </a:lnTo>
                <a:lnTo>
                  <a:pt x="531151" y="598170"/>
                </a:lnTo>
                <a:lnTo>
                  <a:pt x="532923" y="608330"/>
                </a:lnTo>
                <a:lnTo>
                  <a:pt x="535955" y="629920"/>
                </a:lnTo>
                <a:lnTo>
                  <a:pt x="533796" y="631190"/>
                </a:lnTo>
                <a:lnTo>
                  <a:pt x="564063" y="631190"/>
                </a:lnTo>
                <a:lnTo>
                  <a:pt x="558256" y="599440"/>
                </a:lnTo>
                <a:lnTo>
                  <a:pt x="551068" y="570230"/>
                </a:lnTo>
                <a:lnTo>
                  <a:pt x="544454" y="547370"/>
                </a:lnTo>
                <a:lnTo>
                  <a:pt x="538353" y="523240"/>
                </a:lnTo>
                <a:lnTo>
                  <a:pt x="526684" y="476250"/>
                </a:lnTo>
                <a:lnTo>
                  <a:pt x="521785" y="436880"/>
                </a:lnTo>
                <a:lnTo>
                  <a:pt x="521604" y="420370"/>
                </a:lnTo>
                <a:lnTo>
                  <a:pt x="523001" y="412750"/>
                </a:lnTo>
                <a:lnTo>
                  <a:pt x="526684" y="407670"/>
                </a:lnTo>
                <a:lnTo>
                  <a:pt x="542436" y="402590"/>
                </a:lnTo>
                <a:lnTo>
                  <a:pt x="557668" y="400050"/>
                </a:lnTo>
                <a:lnTo>
                  <a:pt x="620918" y="400050"/>
                </a:lnTo>
                <a:lnTo>
                  <a:pt x="663719" y="398780"/>
                </a:lnTo>
                <a:lnTo>
                  <a:pt x="749845" y="391160"/>
                </a:lnTo>
                <a:lnTo>
                  <a:pt x="793003" y="384810"/>
                </a:lnTo>
                <a:lnTo>
                  <a:pt x="807946" y="382270"/>
                </a:lnTo>
                <a:lnTo>
                  <a:pt x="512968" y="382270"/>
                </a:lnTo>
                <a:lnTo>
                  <a:pt x="501411" y="381000"/>
                </a:lnTo>
                <a:close/>
              </a:path>
              <a:path w="904875" h="699769">
                <a:moveTo>
                  <a:pt x="15509" y="256540"/>
                </a:moveTo>
                <a:lnTo>
                  <a:pt x="9032" y="25654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30720" y="283210"/>
                </a:lnTo>
                <a:lnTo>
                  <a:pt x="50355" y="289560"/>
                </a:lnTo>
                <a:lnTo>
                  <a:pt x="68919" y="297180"/>
                </a:lnTo>
                <a:lnTo>
                  <a:pt x="85994" y="306070"/>
                </a:lnTo>
                <a:lnTo>
                  <a:pt x="88153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449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4650"/>
                </a:lnTo>
                <a:lnTo>
                  <a:pt x="247284" y="378460"/>
                </a:lnTo>
                <a:lnTo>
                  <a:pt x="243572" y="383540"/>
                </a:lnTo>
                <a:lnTo>
                  <a:pt x="239871" y="387350"/>
                </a:lnTo>
                <a:lnTo>
                  <a:pt x="235908" y="392430"/>
                </a:lnTo>
                <a:lnTo>
                  <a:pt x="207875" y="426720"/>
                </a:lnTo>
                <a:lnTo>
                  <a:pt x="164330" y="487680"/>
                </a:lnTo>
                <a:lnTo>
                  <a:pt x="143652" y="519430"/>
                </a:lnTo>
                <a:lnTo>
                  <a:pt x="129510" y="53975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1980"/>
                </a:lnTo>
                <a:lnTo>
                  <a:pt x="70119" y="604520"/>
                </a:lnTo>
                <a:lnTo>
                  <a:pt x="69484" y="60706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8915" y="618490"/>
                </a:lnTo>
                <a:lnTo>
                  <a:pt x="92471" y="617220"/>
                </a:lnTo>
                <a:lnTo>
                  <a:pt x="95392" y="615950"/>
                </a:lnTo>
                <a:lnTo>
                  <a:pt x="107979" y="608330"/>
                </a:lnTo>
                <a:lnTo>
                  <a:pt x="120650" y="599440"/>
                </a:lnTo>
                <a:lnTo>
                  <a:pt x="132915" y="591820"/>
                </a:lnTo>
                <a:lnTo>
                  <a:pt x="144287" y="582930"/>
                </a:lnTo>
                <a:lnTo>
                  <a:pt x="171098" y="557530"/>
                </a:lnTo>
                <a:lnTo>
                  <a:pt x="210153" y="521970"/>
                </a:lnTo>
                <a:lnTo>
                  <a:pt x="176672" y="521970"/>
                </a:lnTo>
                <a:lnTo>
                  <a:pt x="174513" y="519430"/>
                </a:lnTo>
                <a:lnTo>
                  <a:pt x="174513" y="516890"/>
                </a:lnTo>
                <a:lnTo>
                  <a:pt x="194230" y="485140"/>
                </a:lnTo>
                <a:lnTo>
                  <a:pt x="216804" y="454660"/>
                </a:lnTo>
                <a:lnTo>
                  <a:pt x="241093" y="426720"/>
                </a:lnTo>
                <a:lnTo>
                  <a:pt x="265953" y="397510"/>
                </a:lnTo>
                <a:lnTo>
                  <a:pt x="272829" y="392430"/>
                </a:lnTo>
                <a:lnTo>
                  <a:pt x="280003" y="386080"/>
                </a:lnTo>
                <a:lnTo>
                  <a:pt x="287010" y="381000"/>
                </a:lnTo>
                <a:lnTo>
                  <a:pt x="293385" y="374650"/>
                </a:lnTo>
                <a:lnTo>
                  <a:pt x="296850" y="369570"/>
                </a:lnTo>
                <a:lnTo>
                  <a:pt x="296719" y="363220"/>
                </a:lnTo>
                <a:lnTo>
                  <a:pt x="293493" y="359410"/>
                </a:lnTo>
                <a:lnTo>
                  <a:pt x="287670" y="355600"/>
                </a:lnTo>
                <a:lnTo>
                  <a:pt x="285511" y="355600"/>
                </a:lnTo>
                <a:lnTo>
                  <a:pt x="282590" y="354330"/>
                </a:lnTo>
                <a:lnTo>
                  <a:pt x="279669" y="354330"/>
                </a:lnTo>
                <a:lnTo>
                  <a:pt x="236729" y="345440"/>
                </a:lnTo>
                <a:lnTo>
                  <a:pt x="195897" y="331470"/>
                </a:lnTo>
                <a:lnTo>
                  <a:pt x="116982" y="298450"/>
                </a:lnTo>
                <a:lnTo>
                  <a:pt x="113426" y="29591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45" y="285750"/>
                </a:lnTo>
                <a:lnTo>
                  <a:pt x="126063" y="285750"/>
                </a:lnTo>
                <a:lnTo>
                  <a:pt x="137100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56356" y="27940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6700"/>
                </a:lnTo>
                <a:lnTo>
                  <a:pt x="181189" y="266700"/>
                </a:lnTo>
                <a:lnTo>
                  <a:pt x="167624" y="265430"/>
                </a:lnTo>
                <a:lnTo>
                  <a:pt x="120413" y="265430"/>
                </a:lnTo>
                <a:lnTo>
                  <a:pt x="110140" y="264160"/>
                </a:lnTo>
                <a:lnTo>
                  <a:pt x="99891" y="264160"/>
                </a:lnTo>
                <a:lnTo>
                  <a:pt x="89677" y="262890"/>
                </a:lnTo>
                <a:lnTo>
                  <a:pt x="71552" y="260350"/>
                </a:lnTo>
                <a:lnTo>
                  <a:pt x="15509" y="256540"/>
                </a:lnTo>
                <a:close/>
              </a:path>
              <a:path w="904875" h="699769">
                <a:moveTo>
                  <a:pt x="352440" y="401320"/>
                </a:moveTo>
                <a:lnTo>
                  <a:pt x="345201" y="401320"/>
                </a:lnTo>
                <a:lnTo>
                  <a:pt x="342280" y="402590"/>
                </a:lnTo>
                <a:lnTo>
                  <a:pt x="338724" y="403860"/>
                </a:lnTo>
                <a:lnTo>
                  <a:pt x="282384" y="436880"/>
                </a:lnTo>
                <a:lnTo>
                  <a:pt x="233568" y="477520"/>
                </a:lnTo>
                <a:lnTo>
                  <a:pt x="223226" y="487680"/>
                </a:lnTo>
                <a:lnTo>
                  <a:pt x="212645" y="497840"/>
                </a:lnTo>
                <a:lnTo>
                  <a:pt x="191150" y="51562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672" y="521970"/>
                </a:lnTo>
                <a:lnTo>
                  <a:pt x="210153" y="521970"/>
                </a:lnTo>
                <a:lnTo>
                  <a:pt x="224101" y="509270"/>
                </a:lnTo>
                <a:lnTo>
                  <a:pt x="263342" y="472440"/>
                </a:lnTo>
                <a:lnTo>
                  <a:pt x="276082" y="461010"/>
                </a:lnTo>
                <a:lnTo>
                  <a:pt x="289345" y="450850"/>
                </a:lnTo>
                <a:lnTo>
                  <a:pt x="303418" y="440690"/>
                </a:lnTo>
                <a:lnTo>
                  <a:pt x="310876" y="435610"/>
                </a:lnTo>
                <a:lnTo>
                  <a:pt x="318023" y="431800"/>
                </a:lnTo>
                <a:lnTo>
                  <a:pt x="324885" y="427990"/>
                </a:lnTo>
                <a:lnTo>
                  <a:pt x="376829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3870" y="410210"/>
                </a:lnTo>
                <a:lnTo>
                  <a:pt x="356758" y="402590"/>
                </a:lnTo>
                <a:lnTo>
                  <a:pt x="352440" y="401320"/>
                </a:lnTo>
                <a:close/>
              </a:path>
              <a:path w="904875" h="699769">
                <a:moveTo>
                  <a:pt x="571261" y="379730"/>
                </a:moveTo>
                <a:lnTo>
                  <a:pt x="554081" y="379730"/>
                </a:lnTo>
                <a:lnTo>
                  <a:pt x="530578" y="382270"/>
                </a:lnTo>
                <a:lnTo>
                  <a:pt x="596153" y="382270"/>
                </a:lnTo>
                <a:lnTo>
                  <a:pt x="589414" y="381000"/>
                </a:lnTo>
                <a:lnTo>
                  <a:pt x="577103" y="381000"/>
                </a:lnTo>
                <a:lnTo>
                  <a:pt x="571261" y="379730"/>
                </a:lnTo>
                <a:close/>
              </a:path>
              <a:path w="904875" h="699769">
                <a:moveTo>
                  <a:pt x="639033" y="287020"/>
                </a:moveTo>
                <a:lnTo>
                  <a:pt x="563387" y="287020"/>
                </a:lnTo>
                <a:lnTo>
                  <a:pt x="565546" y="288290"/>
                </a:lnTo>
                <a:lnTo>
                  <a:pt x="569102" y="288290"/>
                </a:lnTo>
                <a:lnTo>
                  <a:pt x="671169" y="311150"/>
                </a:lnTo>
                <a:lnTo>
                  <a:pt x="705246" y="320040"/>
                </a:lnTo>
                <a:lnTo>
                  <a:pt x="732323" y="325120"/>
                </a:lnTo>
                <a:lnTo>
                  <a:pt x="759555" y="332740"/>
                </a:lnTo>
                <a:lnTo>
                  <a:pt x="813958" y="345440"/>
                </a:lnTo>
                <a:lnTo>
                  <a:pt x="821070" y="347980"/>
                </a:lnTo>
                <a:lnTo>
                  <a:pt x="824753" y="349250"/>
                </a:lnTo>
                <a:lnTo>
                  <a:pt x="827547" y="351790"/>
                </a:lnTo>
                <a:lnTo>
                  <a:pt x="828309" y="354330"/>
                </a:lnTo>
                <a:lnTo>
                  <a:pt x="827547" y="356870"/>
                </a:lnTo>
                <a:lnTo>
                  <a:pt x="823991" y="356870"/>
                </a:lnTo>
                <a:lnTo>
                  <a:pt x="785241" y="364490"/>
                </a:lnTo>
                <a:lnTo>
                  <a:pt x="746680" y="370840"/>
                </a:lnTo>
                <a:lnTo>
                  <a:pt x="708263" y="375920"/>
                </a:lnTo>
                <a:lnTo>
                  <a:pt x="669940" y="379730"/>
                </a:lnTo>
                <a:lnTo>
                  <a:pt x="654798" y="379730"/>
                </a:lnTo>
                <a:lnTo>
                  <a:pt x="624560" y="382270"/>
                </a:lnTo>
                <a:lnTo>
                  <a:pt x="807946" y="382270"/>
                </a:lnTo>
                <a:lnTo>
                  <a:pt x="815417" y="381000"/>
                </a:lnTo>
                <a:lnTo>
                  <a:pt x="838200" y="378460"/>
                </a:lnTo>
                <a:lnTo>
                  <a:pt x="884443" y="370840"/>
                </a:lnTo>
                <a:lnTo>
                  <a:pt x="893079" y="369570"/>
                </a:lnTo>
                <a:lnTo>
                  <a:pt x="900318" y="369570"/>
                </a:lnTo>
                <a:lnTo>
                  <a:pt x="903874" y="361950"/>
                </a:lnTo>
                <a:lnTo>
                  <a:pt x="904636" y="355600"/>
                </a:lnTo>
                <a:lnTo>
                  <a:pt x="897397" y="349250"/>
                </a:lnTo>
                <a:lnTo>
                  <a:pt x="885967" y="346710"/>
                </a:lnTo>
                <a:lnTo>
                  <a:pt x="833010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904875" h="699769">
                <a:moveTo>
                  <a:pt x="357616" y="284480"/>
                </a:moveTo>
                <a:lnTo>
                  <a:pt x="165195" y="284480"/>
                </a:lnTo>
                <a:lnTo>
                  <a:pt x="182514" y="287020"/>
                </a:lnTo>
                <a:lnTo>
                  <a:pt x="234521" y="292100"/>
                </a:lnTo>
                <a:lnTo>
                  <a:pt x="260881" y="29591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27929" y="306070"/>
                </a:lnTo>
                <a:lnTo>
                  <a:pt x="332247" y="308610"/>
                </a:lnTo>
                <a:lnTo>
                  <a:pt x="336565" y="309880"/>
                </a:lnTo>
                <a:lnTo>
                  <a:pt x="340883" y="309880"/>
                </a:lnTo>
                <a:lnTo>
                  <a:pt x="347360" y="308610"/>
                </a:lnTo>
                <a:lnTo>
                  <a:pt x="360314" y="307340"/>
                </a:lnTo>
                <a:lnTo>
                  <a:pt x="366791" y="306070"/>
                </a:lnTo>
                <a:lnTo>
                  <a:pt x="368950" y="30607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5910"/>
                </a:lnTo>
                <a:lnTo>
                  <a:pt x="371109" y="294640"/>
                </a:lnTo>
                <a:lnTo>
                  <a:pt x="370347" y="293370"/>
                </a:lnTo>
                <a:lnTo>
                  <a:pt x="367553" y="29083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904875" h="699769">
                <a:moveTo>
                  <a:pt x="485552" y="76200"/>
                </a:moveTo>
                <a:lnTo>
                  <a:pt x="456072" y="76200"/>
                </a:lnTo>
                <a:lnTo>
                  <a:pt x="459628" y="78740"/>
                </a:lnTo>
                <a:lnTo>
                  <a:pt x="459628" y="82550"/>
                </a:lnTo>
                <a:lnTo>
                  <a:pt x="460390" y="86360"/>
                </a:lnTo>
                <a:lnTo>
                  <a:pt x="460390" y="90170"/>
                </a:lnTo>
                <a:lnTo>
                  <a:pt x="456922" y="133350"/>
                </a:lnTo>
                <a:lnTo>
                  <a:pt x="453120" y="176530"/>
                </a:lnTo>
                <a:lnTo>
                  <a:pt x="449175" y="21971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8130"/>
                </a:lnTo>
                <a:lnTo>
                  <a:pt x="468391" y="278130"/>
                </a:lnTo>
                <a:lnTo>
                  <a:pt x="490491" y="279400"/>
                </a:lnTo>
                <a:lnTo>
                  <a:pt x="534739" y="287020"/>
                </a:lnTo>
                <a:lnTo>
                  <a:pt x="556910" y="288290"/>
                </a:lnTo>
                <a:lnTo>
                  <a:pt x="559704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633162" y="285750"/>
                </a:lnTo>
                <a:lnTo>
                  <a:pt x="591804" y="27559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0190"/>
                </a:lnTo>
                <a:lnTo>
                  <a:pt x="475053" y="241300"/>
                </a:lnTo>
                <a:lnTo>
                  <a:pt x="474868" y="224790"/>
                </a:lnTo>
                <a:lnTo>
                  <a:pt x="475087" y="218440"/>
                </a:lnTo>
                <a:lnTo>
                  <a:pt x="476047" y="204470"/>
                </a:lnTo>
                <a:lnTo>
                  <a:pt x="476265" y="198120"/>
                </a:lnTo>
                <a:lnTo>
                  <a:pt x="479171" y="157480"/>
                </a:lnTo>
                <a:lnTo>
                  <a:pt x="485552" y="76200"/>
                </a:lnTo>
                <a:close/>
              </a:path>
              <a:path w="904875" h="699769">
                <a:moveTo>
                  <a:pt x="479821" y="0"/>
                </a:moveTo>
                <a:lnTo>
                  <a:pt x="471185" y="0"/>
                </a:lnTo>
                <a:lnTo>
                  <a:pt x="465470" y="1270"/>
                </a:lnTo>
                <a:lnTo>
                  <a:pt x="463311" y="5080"/>
                </a:lnTo>
                <a:lnTo>
                  <a:pt x="459628" y="10160"/>
                </a:lnTo>
                <a:lnTo>
                  <a:pt x="456072" y="15240"/>
                </a:lnTo>
                <a:lnTo>
                  <a:pt x="454675" y="20320"/>
                </a:lnTo>
                <a:lnTo>
                  <a:pt x="449804" y="35560"/>
                </a:lnTo>
                <a:lnTo>
                  <a:pt x="444087" y="49530"/>
                </a:lnTo>
                <a:lnTo>
                  <a:pt x="437727" y="62230"/>
                </a:lnTo>
                <a:lnTo>
                  <a:pt x="430926" y="76200"/>
                </a:lnTo>
                <a:lnTo>
                  <a:pt x="422767" y="90170"/>
                </a:lnTo>
                <a:lnTo>
                  <a:pt x="414797" y="102870"/>
                </a:lnTo>
                <a:lnTo>
                  <a:pt x="407495" y="116840"/>
                </a:lnTo>
                <a:lnTo>
                  <a:pt x="401335" y="130810"/>
                </a:lnTo>
                <a:lnTo>
                  <a:pt x="386343" y="162560"/>
                </a:lnTo>
                <a:lnTo>
                  <a:pt x="370173" y="193040"/>
                </a:lnTo>
                <a:lnTo>
                  <a:pt x="355740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2890"/>
                </a:lnTo>
                <a:lnTo>
                  <a:pt x="342280" y="266700"/>
                </a:lnTo>
                <a:lnTo>
                  <a:pt x="339486" y="276860"/>
                </a:lnTo>
                <a:lnTo>
                  <a:pt x="334406" y="279400"/>
                </a:lnTo>
                <a:lnTo>
                  <a:pt x="356356" y="279400"/>
                </a:lnTo>
                <a:lnTo>
                  <a:pt x="358155" y="273050"/>
                </a:lnTo>
                <a:lnTo>
                  <a:pt x="360864" y="265430"/>
                </a:lnTo>
                <a:lnTo>
                  <a:pt x="363728" y="256540"/>
                </a:lnTo>
                <a:lnTo>
                  <a:pt x="366853" y="248920"/>
                </a:lnTo>
                <a:lnTo>
                  <a:pt x="377440" y="224790"/>
                </a:lnTo>
                <a:lnTo>
                  <a:pt x="384794" y="209550"/>
                </a:lnTo>
                <a:lnTo>
                  <a:pt x="392672" y="193040"/>
                </a:lnTo>
                <a:lnTo>
                  <a:pt x="401335" y="176530"/>
                </a:lnTo>
                <a:lnTo>
                  <a:pt x="411755" y="154940"/>
                </a:lnTo>
                <a:lnTo>
                  <a:pt x="422497" y="133350"/>
                </a:lnTo>
                <a:lnTo>
                  <a:pt x="433643" y="110490"/>
                </a:lnTo>
                <a:lnTo>
                  <a:pt x="445277" y="88900"/>
                </a:lnTo>
                <a:lnTo>
                  <a:pt x="447436" y="8382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552" y="76200"/>
                </a:lnTo>
                <a:lnTo>
                  <a:pt x="488898" y="29210"/>
                </a:lnTo>
                <a:lnTo>
                  <a:pt x="489124" y="2286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821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021306" y="8384969"/>
            <a:ext cx="1257300" cy="1167765"/>
          </a:xfrm>
          <a:custGeom>
            <a:avLst/>
            <a:gdLst/>
            <a:ahLst/>
            <a:cxnLst/>
            <a:rect l="l" t="t" r="r" b="b"/>
            <a:pathLst>
              <a:path w="1257300" h="1167765">
                <a:moveTo>
                  <a:pt x="424304" y="1146890"/>
                </a:moveTo>
                <a:lnTo>
                  <a:pt x="23352" y="1146890"/>
                </a:lnTo>
                <a:lnTo>
                  <a:pt x="29989" y="1148543"/>
                </a:lnTo>
                <a:lnTo>
                  <a:pt x="36830" y="1152019"/>
                </a:lnTo>
                <a:lnTo>
                  <a:pt x="84963" y="1164977"/>
                </a:lnTo>
                <a:lnTo>
                  <a:pt x="158670" y="1167406"/>
                </a:lnTo>
                <a:lnTo>
                  <a:pt x="195244" y="1167508"/>
                </a:lnTo>
                <a:lnTo>
                  <a:pt x="231902" y="1164977"/>
                </a:lnTo>
                <a:lnTo>
                  <a:pt x="248431" y="1162695"/>
                </a:lnTo>
                <a:lnTo>
                  <a:pt x="265366" y="1161830"/>
                </a:lnTo>
                <a:lnTo>
                  <a:pt x="298831" y="1161380"/>
                </a:lnTo>
                <a:lnTo>
                  <a:pt x="344828" y="1158420"/>
                </a:lnTo>
                <a:lnTo>
                  <a:pt x="390874" y="1152829"/>
                </a:lnTo>
                <a:lnTo>
                  <a:pt x="424304" y="1146890"/>
                </a:lnTo>
                <a:close/>
              </a:path>
              <a:path w="1257300" h="1167765">
                <a:moveTo>
                  <a:pt x="49462" y="1130357"/>
                </a:moveTo>
                <a:lnTo>
                  <a:pt x="38608" y="1130964"/>
                </a:lnTo>
                <a:lnTo>
                  <a:pt x="27753" y="1131840"/>
                </a:lnTo>
                <a:lnTo>
                  <a:pt x="16637" y="1132582"/>
                </a:lnTo>
                <a:lnTo>
                  <a:pt x="7239" y="1132582"/>
                </a:lnTo>
                <a:lnTo>
                  <a:pt x="3683" y="1140500"/>
                </a:lnTo>
                <a:lnTo>
                  <a:pt x="0" y="1146259"/>
                </a:lnTo>
                <a:lnTo>
                  <a:pt x="9398" y="1149861"/>
                </a:lnTo>
                <a:lnTo>
                  <a:pt x="16595" y="1147262"/>
                </a:lnTo>
                <a:lnTo>
                  <a:pt x="23352" y="1146890"/>
                </a:lnTo>
                <a:lnTo>
                  <a:pt x="424304" y="1146890"/>
                </a:lnTo>
                <a:lnTo>
                  <a:pt x="436776" y="1144674"/>
                </a:lnTo>
                <a:lnTo>
                  <a:pt x="482346" y="1134020"/>
                </a:lnTo>
                <a:lnTo>
                  <a:pt x="487939" y="1132633"/>
                </a:lnTo>
                <a:lnTo>
                  <a:pt x="164808" y="1132633"/>
                </a:lnTo>
                <a:lnTo>
                  <a:pt x="112766" y="1132254"/>
                </a:lnTo>
                <a:lnTo>
                  <a:pt x="60579" y="1130424"/>
                </a:lnTo>
                <a:lnTo>
                  <a:pt x="49462" y="1130357"/>
                </a:lnTo>
                <a:close/>
              </a:path>
              <a:path w="1257300" h="1167765">
                <a:moveTo>
                  <a:pt x="1135354" y="129732"/>
                </a:moveTo>
                <a:lnTo>
                  <a:pt x="1023747" y="129732"/>
                </a:lnTo>
                <a:lnTo>
                  <a:pt x="1028065" y="135498"/>
                </a:lnTo>
                <a:lnTo>
                  <a:pt x="1042116" y="150994"/>
                </a:lnTo>
                <a:lnTo>
                  <a:pt x="1053988" y="168247"/>
                </a:lnTo>
                <a:lnTo>
                  <a:pt x="1071245" y="207482"/>
                </a:lnTo>
                <a:lnTo>
                  <a:pt x="1081468" y="245526"/>
                </a:lnTo>
                <a:lnTo>
                  <a:pt x="1090168" y="283975"/>
                </a:lnTo>
                <a:lnTo>
                  <a:pt x="1096962" y="322694"/>
                </a:lnTo>
                <a:lnTo>
                  <a:pt x="1101471" y="361545"/>
                </a:lnTo>
                <a:lnTo>
                  <a:pt x="1103608" y="414104"/>
                </a:lnTo>
                <a:lnTo>
                  <a:pt x="1102852" y="466120"/>
                </a:lnTo>
                <a:lnTo>
                  <a:pt x="1098167" y="517865"/>
                </a:lnTo>
                <a:lnTo>
                  <a:pt x="1088517" y="569610"/>
                </a:lnTo>
                <a:lnTo>
                  <a:pt x="1071372" y="629358"/>
                </a:lnTo>
                <a:lnTo>
                  <a:pt x="1050417" y="686951"/>
                </a:lnTo>
                <a:lnTo>
                  <a:pt x="1029968" y="731035"/>
                </a:lnTo>
                <a:lnTo>
                  <a:pt x="1005982" y="773431"/>
                </a:lnTo>
                <a:lnTo>
                  <a:pt x="977925" y="813803"/>
                </a:lnTo>
                <a:lnTo>
                  <a:pt x="945261" y="851813"/>
                </a:lnTo>
                <a:lnTo>
                  <a:pt x="908261" y="889324"/>
                </a:lnTo>
                <a:lnTo>
                  <a:pt x="869555" y="923646"/>
                </a:lnTo>
                <a:lnTo>
                  <a:pt x="829137" y="954898"/>
                </a:lnTo>
                <a:lnTo>
                  <a:pt x="787003" y="983197"/>
                </a:lnTo>
                <a:lnTo>
                  <a:pt x="743148" y="1008662"/>
                </a:lnTo>
                <a:lnTo>
                  <a:pt x="697569" y="1031410"/>
                </a:lnTo>
                <a:lnTo>
                  <a:pt x="650260" y="1051560"/>
                </a:lnTo>
                <a:lnTo>
                  <a:pt x="601218" y="1069230"/>
                </a:lnTo>
                <a:lnTo>
                  <a:pt x="536192" y="1088767"/>
                </a:lnTo>
                <a:lnTo>
                  <a:pt x="513334" y="1095866"/>
                </a:lnTo>
                <a:lnTo>
                  <a:pt x="466474" y="1107576"/>
                </a:lnTo>
                <a:lnTo>
                  <a:pt x="418211" y="1116113"/>
                </a:lnTo>
                <a:lnTo>
                  <a:pt x="369280" y="1122086"/>
                </a:lnTo>
                <a:lnTo>
                  <a:pt x="320421" y="1126103"/>
                </a:lnTo>
                <a:lnTo>
                  <a:pt x="268598" y="1129455"/>
                </a:lnTo>
                <a:lnTo>
                  <a:pt x="216740" y="1131666"/>
                </a:lnTo>
                <a:lnTo>
                  <a:pt x="164808" y="1132633"/>
                </a:lnTo>
                <a:lnTo>
                  <a:pt x="487939" y="1132633"/>
                </a:lnTo>
                <a:lnTo>
                  <a:pt x="561736" y="1113684"/>
                </a:lnTo>
                <a:lnTo>
                  <a:pt x="601235" y="1101829"/>
                </a:lnTo>
                <a:lnTo>
                  <a:pt x="640080" y="1087949"/>
                </a:lnTo>
                <a:lnTo>
                  <a:pt x="690699" y="1069038"/>
                </a:lnTo>
                <a:lnTo>
                  <a:pt x="740140" y="1046280"/>
                </a:lnTo>
                <a:lnTo>
                  <a:pt x="788509" y="1020419"/>
                </a:lnTo>
                <a:lnTo>
                  <a:pt x="835914" y="992197"/>
                </a:lnTo>
                <a:lnTo>
                  <a:pt x="870249" y="969722"/>
                </a:lnTo>
                <a:lnTo>
                  <a:pt x="902287" y="944683"/>
                </a:lnTo>
                <a:lnTo>
                  <a:pt x="932443" y="917484"/>
                </a:lnTo>
                <a:lnTo>
                  <a:pt x="961136" y="888528"/>
                </a:lnTo>
                <a:lnTo>
                  <a:pt x="989683" y="857178"/>
                </a:lnTo>
                <a:lnTo>
                  <a:pt x="1016063" y="824545"/>
                </a:lnTo>
                <a:lnTo>
                  <a:pt x="1040538" y="790428"/>
                </a:lnTo>
                <a:lnTo>
                  <a:pt x="1063371" y="754623"/>
                </a:lnTo>
                <a:lnTo>
                  <a:pt x="1065530" y="749583"/>
                </a:lnTo>
                <a:lnTo>
                  <a:pt x="1069086" y="744547"/>
                </a:lnTo>
                <a:lnTo>
                  <a:pt x="1090872" y="689866"/>
                </a:lnTo>
                <a:lnTo>
                  <a:pt x="1108053" y="639634"/>
                </a:lnTo>
                <a:lnTo>
                  <a:pt x="1122286" y="588746"/>
                </a:lnTo>
                <a:lnTo>
                  <a:pt x="1133069" y="537140"/>
                </a:lnTo>
                <a:lnTo>
                  <a:pt x="1139900" y="484753"/>
                </a:lnTo>
                <a:lnTo>
                  <a:pt x="1142277" y="431521"/>
                </a:lnTo>
                <a:lnTo>
                  <a:pt x="1139698" y="377382"/>
                </a:lnTo>
                <a:lnTo>
                  <a:pt x="1136921" y="343821"/>
                </a:lnTo>
                <a:lnTo>
                  <a:pt x="1133586" y="310257"/>
                </a:lnTo>
                <a:lnTo>
                  <a:pt x="1129178" y="276959"/>
                </a:lnTo>
                <a:lnTo>
                  <a:pt x="1123188" y="244197"/>
                </a:lnTo>
                <a:lnTo>
                  <a:pt x="1123188" y="241315"/>
                </a:lnTo>
                <a:lnTo>
                  <a:pt x="1123823" y="240603"/>
                </a:lnTo>
                <a:lnTo>
                  <a:pt x="1124585" y="238444"/>
                </a:lnTo>
                <a:lnTo>
                  <a:pt x="1125982" y="235561"/>
                </a:lnTo>
                <a:lnTo>
                  <a:pt x="1127506" y="232679"/>
                </a:lnTo>
                <a:lnTo>
                  <a:pt x="1235374" y="232679"/>
                </a:lnTo>
                <a:lnTo>
                  <a:pt x="1209550" y="207399"/>
                </a:lnTo>
                <a:lnTo>
                  <a:pt x="1183211" y="179591"/>
                </a:lnTo>
                <a:lnTo>
                  <a:pt x="1156896" y="151514"/>
                </a:lnTo>
                <a:lnTo>
                  <a:pt x="1135354" y="129732"/>
                </a:lnTo>
                <a:close/>
              </a:path>
              <a:path w="1257300" h="1167765">
                <a:moveTo>
                  <a:pt x="993630" y="0"/>
                </a:moveTo>
                <a:lnTo>
                  <a:pt x="989827" y="0"/>
                </a:lnTo>
                <a:lnTo>
                  <a:pt x="968581" y="5349"/>
                </a:lnTo>
                <a:lnTo>
                  <a:pt x="935942" y="29392"/>
                </a:lnTo>
                <a:lnTo>
                  <a:pt x="934577" y="53332"/>
                </a:lnTo>
                <a:lnTo>
                  <a:pt x="935228" y="70703"/>
                </a:lnTo>
                <a:lnTo>
                  <a:pt x="933590" y="126878"/>
                </a:lnTo>
                <a:lnTo>
                  <a:pt x="925941" y="182107"/>
                </a:lnTo>
                <a:lnTo>
                  <a:pt x="913028" y="236527"/>
                </a:lnTo>
                <a:lnTo>
                  <a:pt x="895603" y="290278"/>
                </a:lnTo>
                <a:lnTo>
                  <a:pt x="894207" y="298922"/>
                </a:lnTo>
                <a:lnTo>
                  <a:pt x="891286" y="304675"/>
                </a:lnTo>
                <a:lnTo>
                  <a:pt x="888492" y="311152"/>
                </a:lnTo>
                <a:lnTo>
                  <a:pt x="888793" y="319871"/>
                </a:lnTo>
                <a:lnTo>
                  <a:pt x="893857" y="326901"/>
                </a:lnTo>
                <a:lnTo>
                  <a:pt x="901636" y="331095"/>
                </a:lnTo>
                <a:lnTo>
                  <a:pt x="910082" y="331307"/>
                </a:lnTo>
                <a:lnTo>
                  <a:pt x="923635" y="326381"/>
                </a:lnTo>
                <a:lnTo>
                  <a:pt x="934593" y="318350"/>
                </a:lnTo>
                <a:lnTo>
                  <a:pt x="943550" y="307618"/>
                </a:lnTo>
                <a:lnTo>
                  <a:pt x="951103" y="294591"/>
                </a:lnTo>
                <a:lnTo>
                  <a:pt x="955837" y="286565"/>
                </a:lnTo>
                <a:lnTo>
                  <a:pt x="972960" y="250176"/>
                </a:lnTo>
                <a:lnTo>
                  <a:pt x="984123" y="211812"/>
                </a:lnTo>
                <a:lnTo>
                  <a:pt x="989601" y="193128"/>
                </a:lnTo>
                <a:lnTo>
                  <a:pt x="996045" y="174644"/>
                </a:lnTo>
                <a:lnTo>
                  <a:pt x="1003036" y="156025"/>
                </a:lnTo>
                <a:lnTo>
                  <a:pt x="1010158" y="136933"/>
                </a:lnTo>
                <a:lnTo>
                  <a:pt x="1012317" y="130456"/>
                </a:lnTo>
                <a:lnTo>
                  <a:pt x="1023747" y="129732"/>
                </a:lnTo>
                <a:lnTo>
                  <a:pt x="1135354" y="129732"/>
                </a:lnTo>
                <a:lnTo>
                  <a:pt x="1098738" y="92591"/>
                </a:lnTo>
                <a:lnTo>
                  <a:pt x="1067609" y="60260"/>
                </a:lnTo>
                <a:lnTo>
                  <a:pt x="1034742" y="29010"/>
                </a:lnTo>
                <a:lnTo>
                  <a:pt x="999530" y="1589"/>
                </a:lnTo>
                <a:lnTo>
                  <a:pt x="997839" y="1589"/>
                </a:lnTo>
                <a:lnTo>
                  <a:pt x="993630" y="0"/>
                </a:lnTo>
                <a:close/>
              </a:path>
              <a:path w="1257300" h="1167765">
                <a:moveTo>
                  <a:pt x="1235374" y="232679"/>
                </a:moveTo>
                <a:lnTo>
                  <a:pt x="1127506" y="232679"/>
                </a:lnTo>
                <a:lnTo>
                  <a:pt x="1139610" y="236857"/>
                </a:lnTo>
                <a:lnTo>
                  <a:pt x="1150429" y="243396"/>
                </a:lnTo>
                <a:lnTo>
                  <a:pt x="1160581" y="251418"/>
                </a:lnTo>
                <a:lnTo>
                  <a:pt x="1170686" y="260047"/>
                </a:lnTo>
                <a:lnTo>
                  <a:pt x="1199546" y="280016"/>
                </a:lnTo>
                <a:lnTo>
                  <a:pt x="1216120" y="288385"/>
                </a:lnTo>
                <a:lnTo>
                  <a:pt x="1235456" y="292432"/>
                </a:lnTo>
                <a:lnTo>
                  <a:pt x="1241556" y="292369"/>
                </a:lnTo>
                <a:lnTo>
                  <a:pt x="1247686" y="290273"/>
                </a:lnTo>
                <a:lnTo>
                  <a:pt x="1253279" y="286565"/>
                </a:lnTo>
                <a:lnTo>
                  <a:pt x="1257293" y="282197"/>
                </a:lnTo>
                <a:lnTo>
                  <a:pt x="1257293" y="258499"/>
                </a:lnTo>
                <a:lnTo>
                  <a:pt x="1253515" y="252448"/>
                </a:lnTo>
                <a:lnTo>
                  <a:pt x="1248425" y="245910"/>
                </a:lnTo>
                <a:lnTo>
                  <a:pt x="1242788" y="239780"/>
                </a:lnTo>
                <a:lnTo>
                  <a:pt x="1236853" y="234126"/>
                </a:lnTo>
                <a:lnTo>
                  <a:pt x="1235374" y="232679"/>
                </a:lnTo>
                <a:close/>
              </a:path>
              <a:path w="1257300" h="1167765">
                <a:moveTo>
                  <a:pt x="998601" y="865"/>
                </a:moveTo>
                <a:lnTo>
                  <a:pt x="997839" y="1589"/>
                </a:lnTo>
                <a:lnTo>
                  <a:pt x="999530" y="1589"/>
                </a:lnTo>
                <a:lnTo>
                  <a:pt x="998601" y="865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905" marR="5080" algn="ctr">
              <a:lnSpc>
                <a:spcPct val="91600"/>
              </a:lnSpc>
              <a:spcBef>
                <a:spcPts val="720"/>
              </a:spcBef>
            </a:pPr>
            <a:r>
              <a:rPr spc="-135" dirty="0"/>
              <a:t>Enha</a:t>
            </a:r>
            <a:r>
              <a:rPr spc="-120" dirty="0"/>
              <a:t>n</a:t>
            </a:r>
            <a:r>
              <a:rPr spc="5" dirty="0"/>
              <a:t>c</a:t>
            </a:r>
            <a:r>
              <a:rPr spc="-114" dirty="0"/>
              <a:t>i</a:t>
            </a:r>
            <a:r>
              <a:rPr spc="-215" dirty="0"/>
              <a:t>n</a:t>
            </a:r>
            <a:r>
              <a:rPr spc="20" dirty="0"/>
              <a:t>g</a:t>
            </a:r>
            <a:r>
              <a:rPr spc="-340" dirty="0"/>
              <a:t> </a:t>
            </a:r>
            <a:r>
              <a:rPr spc="-260" dirty="0"/>
              <a:t>User</a:t>
            </a:r>
            <a:r>
              <a:rPr spc="-340" dirty="0"/>
              <a:t> </a:t>
            </a:r>
            <a:r>
              <a:rPr spc="-100" dirty="0"/>
              <a:t>E</a:t>
            </a:r>
            <a:r>
              <a:rPr spc="-275" dirty="0"/>
              <a:t>xpe</a:t>
            </a:r>
            <a:r>
              <a:rPr spc="-225" dirty="0"/>
              <a:t>r</a:t>
            </a:r>
            <a:r>
              <a:rPr spc="-155" dirty="0"/>
              <a:t>ie</a:t>
            </a:r>
            <a:r>
              <a:rPr spc="-200" dirty="0"/>
              <a:t>n</a:t>
            </a:r>
            <a:r>
              <a:rPr spc="-15" dirty="0"/>
              <a:t>c</a:t>
            </a:r>
            <a:r>
              <a:rPr spc="-415" dirty="0"/>
              <a:t>e:  </a:t>
            </a:r>
            <a:r>
              <a:rPr spc="-105" dirty="0"/>
              <a:t>D</a:t>
            </a:r>
            <a:r>
              <a:rPr spc="-145" dirty="0"/>
              <a:t>e</a:t>
            </a:r>
            <a:r>
              <a:rPr spc="-385" dirty="0"/>
              <a:t>v</a:t>
            </a:r>
            <a:r>
              <a:rPr spc="-155" dirty="0"/>
              <a:t>elopi</a:t>
            </a:r>
            <a:r>
              <a:rPr spc="-180" dirty="0"/>
              <a:t>n</a:t>
            </a:r>
            <a:r>
              <a:rPr spc="20" dirty="0"/>
              <a:t>g</a:t>
            </a:r>
            <a:r>
              <a:rPr spc="-340" dirty="0"/>
              <a:t> </a:t>
            </a:r>
            <a:r>
              <a:rPr spc="-290" dirty="0"/>
              <a:t>a</a:t>
            </a:r>
            <a:r>
              <a:rPr spc="-340" dirty="0"/>
              <a:t> </a:t>
            </a:r>
            <a:r>
              <a:rPr spc="-540" dirty="0"/>
              <a:t>GUI</a:t>
            </a:r>
            <a:r>
              <a:rPr spc="-340" dirty="0"/>
              <a:t> </a:t>
            </a:r>
            <a:r>
              <a:rPr spc="45" dirty="0"/>
              <a:t>C</a:t>
            </a:r>
            <a:r>
              <a:rPr spc="-190" dirty="0"/>
              <a:t>alcula</a:t>
            </a:r>
            <a:r>
              <a:rPr spc="-220" dirty="0"/>
              <a:t>tor  </a:t>
            </a:r>
            <a:r>
              <a:rPr spc="-170" dirty="0"/>
              <a:t>with</a:t>
            </a:r>
            <a:r>
              <a:rPr spc="-340" dirty="0"/>
              <a:t> </a:t>
            </a:r>
            <a:r>
              <a:rPr spc="-190" dirty="0"/>
              <a:t>Tkin</a:t>
            </a:r>
            <a:r>
              <a:rPr spc="-220" dirty="0"/>
              <a:t>t</a:t>
            </a:r>
            <a:r>
              <a:rPr spc="-280" dirty="0"/>
              <a:t>er</a:t>
            </a:r>
            <a:r>
              <a:rPr spc="-340" dirty="0"/>
              <a:t> </a:t>
            </a:r>
            <a:r>
              <a:rPr spc="-155" dirty="0"/>
              <a:t>Lib</a:t>
            </a:r>
            <a:r>
              <a:rPr spc="-615" dirty="0"/>
              <a:t>r</a:t>
            </a:r>
            <a:r>
              <a:rPr spc="-385" dirty="0"/>
              <a:t>a</a:t>
            </a:r>
            <a:r>
              <a:rPr spc="-200" dirty="0"/>
              <a:t>r</a:t>
            </a:r>
            <a:r>
              <a:rPr spc="-300" dirty="0"/>
              <a:t>y</a:t>
            </a:r>
          </a:p>
        </p:txBody>
      </p:sp>
      <p:sp>
        <p:nvSpPr>
          <p:cNvPr id="59" name="object 59"/>
          <p:cNvSpPr/>
          <p:nvPr/>
        </p:nvSpPr>
        <p:spPr>
          <a:xfrm>
            <a:off x="4125163" y="7383247"/>
            <a:ext cx="10038715" cy="40005"/>
          </a:xfrm>
          <a:custGeom>
            <a:avLst/>
            <a:gdLst/>
            <a:ahLst/>
            <a:cxnLst/>
            <a:rect l="l" t="t" r="r" b="b"/>
            <a:pathLst>
              <a:path w="10038715" h="40004">
                <a:moveTo>
                  <a:pt x="10038131" y="1447"/>
                </a:moveTo>
                <a:lnTo>
                  <a:pt x="0" y="0"/>
                </a:lnTo>
                <a:lnTo>
                  <a:pt x="0" y="38100"/>
                </a:lnTo>
                <a:lnTo>
                  <a:pt x="10038131" y="39547"/>
                </a:lnTo>
                <a:lnTo>
                  <a:pt x="10038131" y="1447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444980" y="2158504"/>
            <a:ext cx="949325" cy="1609725"/>
          </a:xfrm>
          <a:custGeom>
            <a:avLst/>
            <a:gdLst/>
            <a:ahLst/>
            <a:cxnLst/>
            <a:rect l="l" t="t" r="r" b="b"/>
            <a:pathLst>
              <a:path w="949325" h="1609725">
                <a:moveTo>
                  <a:pt x="504786" y="165684"/>
                </a:moveTo>
                <a:lnTo>
                  <a:pt x="502894" y="154000"/>
                </a:lnTo>
                <a:lnTo>
                  <a:pt x="496697" y="145415"/>
                </a:lnTo>
                <a:lnTo>
                  <a:pt x="486029" y="138239"/>
                </a:lnTo>
                <a:lnTo>
                  <a:pt x="454926" y="121145"/>
                </a:lnTo>
                <a:lnTo>
                  <a:pt x="454926" y="179527"/>
                </a:lnTo>
                <a:lnTo>
                  <a:pt x="454279" y="188633"/>
                </a:lnTo>
                <a:lnTo>
                  <a:pt x="453644" y="196557"/>
                </a:lnTo>
                <a:lnTo>
                  <a:pt x="450723" y="203034"/>
                </a:lnTo>
                <a:lnTo>
                  <a:pt x="446405" y="208800"/>
                </a:lnTo>
                <a:lnTo>
                  <a:pt x="438264" y="225513"/>
                </a:lnTo>
                <a:lnTo>
                  <a:pt x="383946" y="321551"/>
                </a:lnTo>
                <a:lnTo>
                  <a:pt x="355638" y="369036"/>
                </a:lnTo>
                <a:lnTo>
                  <a:pt x="327012" y="416661"/>
                </a:lnTo>
                <a:lnTo>
                  <a:pt x="269240" y="511886"/>
                </a:lnTo>
                <a:lnTo>
                  <a:pt x="243205" y="551319"/>
                </a:lnTo>
                <a:lnTo>
                  <a:pt x="229412" y="570420"/>
                </a:lnTo>
                <a:lnTo>
                  <a:pt x="187299" y="631190"/>
                </a:lnTo>
                <a:lnTo>
                  <a:pt x="102527" y="755802"/>
                </a:lnTo>
                <a:lnTo>
                  <a:pt x="74168" y="796988"/>
                </a:lnTo>
                <a:lnTo>
                  <a:pt x="72009" y="800582"/>
                </a:lnTo>
                <a:lnTo>
                  <a:pt x="69088" y="803465"/>
                </a:lnTo>
                <a:lnTo>
                  <a:pt x="64770" y="802741"/>
                </a:lnTo>
                <a:lnTo>
                  <a:pt x="63373" y="802030"/>
                </a:lnTo>
                <a:lnTo>
                  <a:pt x="61976" y="802030"/>
                </a:lnTo>
                <a:lnTo>
                  <a:pt x="60452" y="801306"/>
                </a:lnTo>
                <a:lnTo>
                  <a:pt x="59817" y="798436"/>
                </a:lnTo>
                <a:lnTo>
                  <a:pt x="57658" y="795553"/>
                </a:lnTo>
                <a:lnTo>
                  <a:pt x="56896" y="791946"/>
                </a:lnTo>
                <a:lnTo>
                  <a:pt x="58293" y="786193"/>
                </a:lnTo>
                <a:lnTo>
                  <a:pt x="59817" y="776109"/>
                </a:lnTo>
                <a:lnTo>
                  <a:pt x="61125" y="769429"/>
                </a:lnTo>
                <a:lnTo>
                  <a:pt x="62941" y="763155"/>
                </a:lnTo>
                <a:lnTo>
                  <a:pt x="65151" y="756881"/>
                </a:lnTo>
                <a:lnTo>
                  <a:pt x="67691" y="750189"/>
                </a:lnTo>
                <a:lnTo>
                  <a:pt x="82296" y="704748"/>
                </a:lnTo>
                <a:lnTo>
                  <a:pt x="94640" y="658495"/>
                </a:lnTo>
                <a:lnTo>
                  <a:pt x="105156" y="611606"/>
                </a:lnTo>
                <a:lnTo>
                  <a:pt x="114211" y="564235"/>
                </a:lnTo>
                <a:lnTo>
                  <a:pt x="122250" y="516547"/>
                </a:lnTo>
                <a:lnTo>
                  <a:pt x="129667" y="468693"/>
                </a:lnTo>
                <a:lnTo>
                  <a:pt x="131889" y="454964"/>
                </a:lnTo>
                <a:lnTo>
                  <a:pt x="136702" y="426681"/>
                </a:lnTo>
                <a:lnTo>
                  <a:pt x="138938" y="412534"/>
                </a:lnTo>
                <a:lnTo>
                  <a:pt x="147256" y="365391"/>
                </a:lnTo>
                <a:lnTo>
                  <a:pt x="157111" y="318173"/>
                </a:lnTo>
                <a:lnTo>
                  <a:pt x="167995" y="270979"/>
                </a:lnTo>
                <a:lnTo>
                  <a:pt x="179374" y="223926"/>
                </a:lnTo>
                <a:lnTo>
                  <a:pt x="190754" y="177114"/>
                </a:lnTo>
                <a:lnTo>
                  <a:pt x="207594" y="121424"/>
                </a:lnTo>
                <a:lnTo>
                  <a:pt x="216979" y="93814"/>
                </a:lnTo>
                <a:lnTo>
                  <a:pt x="226060" y="66255"/>
                </a:lnTo>
                <a:lnTo>
                  <a:pt x="230073" y="59550"/>
                </a:lnTo>
                <a:lnTo>
                  <a:pt x="235496" y="54737"/>
                </a:lnTo>
                <a:lnTo>
                  <a:pt x="242150" y="52082"/>
                </a:lnTo>
                <a:lnTo>
                  <a:pt x="249809" y="51854"/>
                </a:lnTo>
                <a:lnTo>
                  <a:pt x="251968" y="52565"/>
                </a:lnTo>
                <a:lnTo>
                  <a:pt x="254127" y="52565"/>
                </a:lnTo>
                <a:lnTo>
                  <a:pt x="256286" y="54013"/>
                </a:lnTo>
                <a:lnTo>
                  <a:pt x="262128" y="54737"/>
                </a:lnTo>
                <a:lnTo>
                  <a:pt x="267843" y="57607"/>
                </a:lnTo>
                <a:lnTo>
                  <a:pt x="273558" y="59766"/>
                </a:lnTo>
                <a:lnTo>
                  <a:pt x="312699" y="82308"/>
                </a:lnTo>
                <a:lnTo>
                  <a:pt x="352082" y="104495"/>
                </a:lnTo>
                <a:lnTo>
                  <a:pt x="430530" y="147599"/>
                </a:lnTo>
                <a:lnTo>
                  <a:pt x="434848" y="150482"/>
                </a:lnTo>
                <a:lnTo>
                  <a:pt x="439166" y="154076"/>
                </a:lnTo>
                <a:lnTo>
                  <a:pt x="443484" y="156248"/>
                </a:lnTo>
                <a:lnTo>
                  <a:pt x="449757" y="162928"/>
                </a:lnTo>
                <a:lnTo>
                  <a:pt x="453491" y="170827"/>
                </a:lnTo>
                <a:lnTo>
                  <a:pt x="454926" y="179527"/>
                </a:lnTo>
                <a:lnTo>
                  <a:pt x="454926" y="121145"/>
                </a:lnTo>
                <a:lnTo>
                  <a:pt x="409968" y="96405"/>
                </a:lnTo>
                <a:lnTo>
                  <a:pt x="372313" y="74980"/>
                </a:lnTo>
                <a:lnTo>
                  <a:pt x="335534" y="51854"/>
                </a:lnTo>
                <a:lnTo>
                  <a:pt x="323278" y="44145"/>
                </a:lnTo>
                <a:lnTo>
                  <a:pt x="310553" y="37096"/>
                </a:lnTo>
                <a:lnTo>
                  <a:pt x="297713" y="30594"/>
                </a:lnTo>
                <a:lnTo>
                  <a:pt x="285115" y="24498"/>
                </a:lnTo>
                <a:lnTo>
                  <a:pt x="271627" y="17754"/>
                </a:lnTo>
                <a:lnTo>
                  <a:pt x="258292" y="11544"/>
                </a:lnTo>
                <a:lnTo>
                  <a:pt x="245224" y="5867"/>
                </a:lnTo>
                <a:lnTo>
                  <a:pt x="232537" y="736"/>
                </a:lnTo>
                <a:lnTo>
                  <a:pt x="230378" y="736"/>
                </a:lnTo>
                <a:lnTo>
                  <a:pt x="228219" y="12"/>
                </a:lnTo>
                <a:lnTo>
                  <a:pt x="192824" y="53581"/>
                </a:lnTo>
                <a:lnTo>
                  <a:pt x="185750" y="84429"/>
                </a:lnTo>
                <a:lnTo>
                  <a:pt x="176504" y="114465"/>
                </a:lnTo>
                <a:lnTo>
                  <a:pt x="164846" y="143281"/>
                </a:lnTo>
                <a:lnTo>
                  <a:pt x="162966" y="149987"/>
                </a:lnTo>
                <a:lnTo>
                  <a:pt x="161455" y="156337"/>
                </a:lnTo>
                <a:lnTo>
                  <a:pt x="160197" y="162928"/>
                </a:lnTo>
                <a:lnTo>
                  <a:pt x="159131" y="169913"/>
                </a:lnTo>
                <a:lnTo>
                  <a:pt x="147497" y="220078"/>
                </a:lnTo>
                <a:lnTo>
                  <a:pt x="136283" y="270979"/>
                </a:lnTo>
                <a:lnTo>
                  <a:pt x="125742" y="321551"/>
                </a:lnTo>
                <a:lnTo>
                  <a:pt x="115900" y="371779"/>
                </a:lnTo>
                <a:lnTo>
                  <a:pt x="106578" y="422694"/>
                </a:lnTo>
                <a:lnTo>
                  <a:pt x="97917" y="473735"/>
                </a:lnTo>
                <a:lnTo>
                  <a:pt x="91744" y="517461"/>
                </a:lnTo>
                <a:lnTo>
                  <a:pt x="84620" y="561124"/>
                </a:lnTo>
                <a:lnTo>
                  <a:pt x="75857" y="604647"/>
                </a:lnTo>
                <a:lnTo>
                  <a:pt x="64770" y="647954"/>
                </a:lnTo>
                <a:lnTo>
                  <a:pt x="51663" y="692772"/>
                </a:lnTo>
                <a:lnTo>
                  <a:pt x="36855" y="737514"/>
                </a:lnTo>
                <a:lnTo>
                  <a:pt x="21615" y="782116"/>
                </a:lnTo>
                <a:lnTo>
                  <a:pt x="7239" y="826503"/>
                </a:lnTo>
                <a:lnTo>
                  <a:pt x="6477" y="830110"/>
                </a:lnTo>
                <a:lnTo>
                  <a:pt x="2921" y="832993"/>
                </a:lnTo>
                <a:lnTo>
                  <a:pt x="2159" y="836587"/>
                </a:lnTo>
                <a:lnTo>
                  <a:pt x="2159" y="839470"/>
                </a:lnTo>
                <a:lnTo>
                  <a:pt x="0" y="843788"/>
                </a:lnTo>
                <a:lnTo>
                  <a:pt x="2159" y="847382"/>
                </a:lnTo>
                <a:lnTo>
                  <a:pt x="6756" y="862101"/>
                </a:lnTo>
                <a:lnTo>
                  <a:pt x="7569" y="877087"/>
                </a:lnTo>
                <a:lnTo>
                  <a:pt x="6210" y="892340"/>
                </a:lnTo>
                <a:lnTo>
                  <a:pt x="4318" y="907859"/>
                </a:lnTo>
                <a:lnTo>
                  <a:pt x="5016" y="914869"/>
                </a:lnTo>
                <a:lnTo>
                  <a:pt x="8661" y="921270"/>
                </a:lnTo>
                <a:lnTo>
                  <a:pt x="14452" y="926198"/>
                </a:lnTo>
                <a:lnTo>
                  <a:pt x="21590" y="928738"/>
                </a:lnTo>
                <a:lnTo>
                  <a:pt x="23749" y="929462"/>
                </a:lnTo>
                <a:lnTo>
                  <a:pt x="28067" y="928014"/>
                </a:lnTo>
                <a:lnTo>
                  <a:pt x="36639" y="926058"/>
                </a:lnTo>
                <a:lnTo>
                  <a:pt x="71374" y="887704"/>
                </a:lnTo>
                <a:lnTo>
                  <a:pt x="94996" y="847153"/>
                </a:lnTo>
                <a:lnTo>
                  <a:pt x="103784" y="831278"/>
                </a:lnTo>
                <a:lnTo>
                  <a:pt x="112725" y="815543"/>
                </a:lnTo>
                <a:lnTo>
                  <a:pt x="120205" y="803465"/>
                </a:lnTo>
                <a:lnTo>
                  <a:pt x="150825" y="754024"/>
                </a:lnTo>
                <a:lnTo>
                  <a:pt x="179260" y="708444"/>
                </a:lnTo>
                <a:lnTo>
                  <a:pt x="208254" y="663397"/>
                </a:lnTo>
                <a:lnTo>
                  <a:pt x="238379" y="619163"/>
                </a:lnTo>
                <a:lnTo>
                  <a:pt x="250723" y="602399"/>
                </a:lnTo>
                <a:lnTo>
                  <a:pt x="262890" y="585419"/>
                </a:lnTo>
                <a:lnTo>
                  <a:pt x="274662" y="568045"/>
                </a:lnTo>
                <a:lnTo>
                  <a:pt x="285877" y="550049"/>
                </a:lnTo>
                <a:lnTo>
                  <a:pt x="374243" y="409473"/>
                </a:lnTo>
                <a:lnTo>
                  <a:pt x="403580" y="362432"/>
                </a:lnTo>
                <a:lnTo>
                  <a:pt x="432689" y="315353"/>
                </a:lnTo>
                <a:lnTo>
                  <a:pt x="461797" y="265493"/>
                </a:lnTo>
                <a:lnTo>
                  <a:pt x="475970" y="240030"/>
                </a:lnTo>
                <a:lnTo>
                  <a:pt x="490347" y="214553"/>
                </a:lnTo>
                <a:lnTo>
                  <a:pt x="494245" y="205244"/>
                </a:lnTo>
                <a:lnTo>
                  <a:pt x="497484" y="196202"/>
                </a:lnTo>
                <a:lnTo>
                  <a:pt x="500202" y="188239"/>
                </a:lnTo>
                <a:lnTo>
                  <a:pt x="502539" y="182156"/>
                </a:lnTo>
                <a:lnTo>
                  <a:pt x="504786" y="165684"/>
                </a:lnTo>
                <a:close/>
              </a:path>
              <a:path w="949325" h="1609725">
                <a:moveTo>
                  <a:pt x="853528" y="669201"/>
                </a:moveTo>
                <a:lnTo>
                  <a:pt x="851141" y="658850"/>
                </a:lnTo>
                <a:lnTo>
                  <a:pt x="844550" y="647954"/>
                </a:lnTo>
                <a:lnTo>
                  <a:pt x="814501" y="609422"/>
                </a:lnTo>
                <a:lnTo>
                  <a:pt x="803084" y="595223"/>
                </a:lnTo>
                <a:lnTo>
                  <a:pt x="803084" y="669467"/>
                </a:lnTo>
                <a:lnTo>
                  <a:pt x="800722" y="679246"/>
                </a:lnTo>
                <a:lnTo>
                  <a:pt x="734009" y="746417"/>
                </a:lnTo>
                <a:lnTo>
                  <a:pt x="694817" y="781151"/>
                </a:lnTo>
                <a:lnTo>
                  <a:pt x="668909" y="797712"/>
                </a:lnTo>
                <a:lnTo>
                  <a:pt x="644931" y="812050"/>
                </a:lnTo>
                <a:lnTo>
                  <a:pt x="621753" y="827049"/>
                </a:lnTo>
                <a:lnTo>
                  <a:pt x="599287" y="842873"/>
                </a:lnTo>
                <a:lnTo>
                  <a:pt x="577469" y="859624"/>
                </a:lnTo>
                <a:lnTo>
                  <a:pt x="553720" y="877062"/>
                </a:lnTo>
                <a:lnTo>
                  <a:pt x="530567" y="893826"/>
                </a:lnTo>
                <a:lnTo>
                  <a:pt x="507276" y="910043"/>
                </a:lnTo>
                <a:lnTo>
                  <a:pt x="483108" y="925855"/>
                </a:lnTo>
                <a:lnTo>
                  <a:pt x="441718" y="950925"/>
                </a:lnTo>
                <a:lnTo>
                  <a:pt x="401408" y="977874"/>
                </a:lnTo>
                <a:lnTo>
                  <a:pt x="363499" y="1004328"/>
                </a:lnTo>
                <a:lnTo>
                  <a:pt x="321818" y="1033132"/>
                </a:lnTo>
                <a:lnTo>
                  <a:pt x="226822" y="1090002"/>
                </a:lnTo>
                <a:lnTo>
                  <a:pt x="223266" y="1092161"/>
                </a:lnTo>
                <a:lnTo>
                  <a:pt x="218948" y="1093609"/>
                </a:lnTo>
                <a:lnTo>
                  <a:pt x="215265" y="1092885"/>
                </a:lnTo>
                <a:lnTo>
                  <a:pt x="213106" y="1092885"/>
                </a:lnTo>
                <a:lnTo>
                  <a:pt x="212471" y="1092161"/>
                </a:lnTo>
                <a:lnTo>
                  <a:pt x="203073" y="1090726"/>
                </a:lnTo>
                <a:lnTo>
                  <a:pt x="207391" y="1081366"/>
                </a:lnTo>
                <a:lnTo>
                  <a:pt x="207391" y="1074889"/>
                </a:lnTo>
                <a:lnTo>
                  <a:pt x="208318" y="1065872"/>
                </a:lnTo>
                <a:lnTo>
                  <a:pt x="210312" y="1057249"/>
                </a:lnTo>
                <a:lnTo>
                  <a:pt x="213525" y="1049172"/>
                </a:lnTo>
                <a:lnTo>
                  <a:pt x="218186" y="1041768"/>
                </a:lnTo>
                <a:lnTo>
                  <a:pt x="222834" y="1034694"/>
                </a:lnTo>
                <a:lnTo>
                  <a:pt x="227279" y="1027734"/>
                </a:lnTo>
                <a:lnTo>
                  <a:pt x="231838" y="1021321"/>
                </a:lnTo>
                <a:lnTo>
                  <a:pt x="236855" y="1015847"/>
                </a:lnTo>
                <a:lnTo>
                  <a:pt x="270294" y="979678"/>
                </a:lnTo>
                <a:lnTo>
                  <a:pt x="300774" y="941006"/>
                </a:lnTo>
                <a:lnTo>
                  <a:pt x="323227" y="910043"/>
                </a:lnTo>
                <a:lnTo>
                  <a:pt x="358863" y="860767"/>
                </a:lnTo>
                <a:lnTo>
                  <a:pt x="389509" y="821474"/>
                </a:lnTo>
                <a:lnTo>
                  <a:pt x="398030" y="811949"/>
                </a:lnTo>
                <a:lnTo>
                  <a:pt x="406273" y="801941"/>
                </a:lnTo>
                <a:lnTo>
                  <a:pt x="414223" y="791806"/>
                </a:lnTo>
                <a:lnTo>
                  <a:pt x="421894" y="781875"/>
                </a:lnTo>
                <a:lnTo>
                  <a:pt x="439648" y="760031"/>
                </a:lnTo>
                <a:lnTo>
                  <a:pt x="457073" y="738314"/>
                </a:lnTo>
                <a:lnTo>
                  <a:pt x="473824" y="716064"/>
                </a:lnTo>
                <a:lnTo>
                  <a:pt x="489585" y="692594"/>
                </a:lnTo>
                <a:lnTo>
                  <a:pt x="515340" y="653503"/>
                </a:lnTo>
                <a:lnTo>
                  <a:pt x="543471" y="615835"/>
                </a:lnTo>
                <a:lnTo>
                  <a:pt x="573112" y="579107"/>
                </a:lnTo>
                <a:lnTo>
                  <a:pt x="603377" y="542848"/>
                </a:lnTo>
                <a:lnTo>
                  <a:pt x="613981" y="530021"/>
                </a:lnTo>
                <a:lnTo>
                  <a:pt x="649478" y="492455"/>
                </a:lnTo>
                <a:lnTo>
                  <a:pt x="658114" y="488137"/>
                </a:lnTo>
                <a:lnTo>
                  <a:pt x="662432" y="488848"/>
                </a:lnTo>
                <a:lnTo>
                  <a:pt x="665988" y="489572"/>
                </a:lnTo>
                <a:lnTo>
                  <a:pt x="668147" y="491731"/>
                </a:lnTo>
                <a:lnTo>
                  <a:pt x="671703" y="495338"/>
                </a:lnTo>
                <a:lnTo>
                  <a:pt x="680694" y="504342"/>
                </a:lnTo>
                <a:lnTo>
                  <a:pt x="689394" y="513880"/>
                </a:lnTo>
                <a:lnTo>
                  <a:pt x="698080" y="523684"/>
                </a:lnTo>
                <a:lnTo>
                  <a:pt x="707009" y="533488"/>
                </a:lnTo>
                <a:lnTo>
                  <a:pt x="722033" y="551967"/>
                </a:lnTo>
                <a:lnTo>
                  <a:pt x="752055" y="589178"/>
                </a:lnTo>
                <a:lnTo>
                  <a:pt x="767461" y="607644"/>
                </a:lnTo>
                <a:lnTo>
                  <a:pt x="797687" y="647954"/>
                </a:lnTo>
                <a:lnTo>
                  <a:pt x="803084" y="669467"/>
                </a:lnTo>
                <a:lnTo>
                  <a:pt x="803084" y="595223"/>
                </a:lnTo>
                <a:lnTo>
                  <a:pt x="753122" y="532574"/>
                </a:lnTo>
                <a:lnTo>
                  <a:pt x="723417" y="493102"/>
                </a:lnTo>
                <a:lnTo>
                  <a:pt x="695452" y="452132"/>
                </a:lnTo>
                <a:lnTo>
                  <a:pt x="692658" y="448538"/>
                </a:lnTo>
                <a:lnTo>
                  <a:pt x="686816" y="441337"/>
                </a:lnTo>
                <a:lnTo>
                  <a:pt x="679704" y="437019"/>
                </a:lnTo>
                <a:lnTo>
                  <a:pt x="671703" y="436295"/>
                </a:lnTo>
                <a:lnTo>
                  <a:pt x="664070" y="435876"/>
                </a:lnTo>
                <a:lnTo>
                  <a:pt x="656437" y="437743"/>
                </a:lnTo>
                <a:lnTo>
                  <a:pt x="609231" y="486765"/>
                </a:lnTo>
                <a:lnTo>
                  <a:pt x="576338" y="526084"/>
                </a:lnTo>
                <a:lnTo>
                  <a:pt x="544169" y="566166"/>
                </a:lnTo>
                <a:lnTo>
                  <a:pt x="513346" y="607390"/>
                </a:lnTo>
                <a:lnTo>
                  <a:pt x="463334" y="681469"/>
                </a:lnTo>
                <a:lnTo>
                  <a:pt x="440791" y="711860"/>
                </a:lnTo>
                <a:lnTo>
                  <a:pt x="416902" y="741451"/>
                </a:lnTo>
                <a:lnTo>
                  <a:pt x="391668" y="770356"/>
                </a:lnTo>
                <a:lnTo>
                  <a:pt x="386600" y="776605"/>
                </a:lnTo>
                <a:lnTo>
                  <a:pt x="376174" y="788276"/>
                </a:lnTo>
                <a:lnTo>
                  <a:pt x="371475" y="794105"/>
                </a:lnTo>
                <a:lnTo>
                  <a:pt x="357847" y="812050"/>
                </a:lnTo>
                <a:lnTo>
                  <a:pt x="283616" y="910132"/>
                </a:lnTo>
                <a:lnTo>
                  <a:pt x="254127" y="948893"/>
                </a:lnTo>
                <a:lnTo>
                  <a:pt x="228155" y="978242"/>
                </a:lnTo>
                <a:lnTo>
                  <a:pt x="197231" y="1002169"/>
                </a:lnTo>
                <a:lnTo>
                  <a:pt x="192278" y="1004328"/>
                </a:lnTo>
                <a:lnTo>
                  <a:pt x="187960" y="1007211"/>
                </a:lnTo>
                <a:lnTo>
                  <a:pt x="184277" y="1010818"/>
                </a:lnTo>
                <a:lnTo>
                  <a:pt x="174498" y="1019937"/>
                </a:lnTo>
                <a:lnTo>
                  <a:pt x="166789" y="1029716"/>
                </a:lnTo>
                <a:lnTo>
                  <a:pt x="162966" y="1041400"/>
                </a:lnTo>
                <a:lnTo>
                  <a:pt x="164846" y="1056170"/>
                </a:lnTo>
                <a:lnTo>
                  <a:pt x="165811" y="1063536"/>
                </a:lnTo>
                <a:lnTo>
                  <a:pt x="164274" y="1071295"/>
                </a:lnTo>
                <a:lnTo>
                  <a:pt x="161772" y="1079055"/>
                </a:lnTo>
                <a:lnTo>
                  <a:pt x="159893" y="1086408"/>
                </a:lnTo>
                <a:lnTo>
                  <a:pt x="158724" y="1093609"/>
                </a:lnTo>
                <a:lnTo>
                  <a:pt x="156616" y="1105446"/>
                </a:lnTo>
                <a:lnTo>
                  <a:pt x="155575" y="1111605"/>
                </a:lnTo>
                <a:lnTo>
                  <a:pt x="155155" y="1123149"/>
                </a:lnTo>
                <a:lnTo>
                  <a:pt x="158407" y="1132128"/>
                </a:lnTo>
                <a:lnTo>
                  <a:pt x="165442" y="1138948"/>
                </a:lnTo>
                <a:lnTo>
                  <a:pt x="176403" y="1144003"/>
                </a:lnTo>
                <a:lnTo>
                  <a:pt x="179324" y="1146162"/>
                </a:lnTo>
                <a:lnTo>
                  <a:pt x="182880" y="1146886"/>
                </a:lnTo>
                <a:lnTo>
                  <a:pt x="186436" y="1146886"/>
                </a:lnTo>
                <a:lnTo>
                  <a:pt x="194398" y="1147965"/>
                </a:lnTo>
                <a:lnTo>
                  <a:pt x="202031" y="1147876"/>
                </a:lnTo>
                <a:lnTo>
                  <a:pt x="209270" y="1146581"/>
                </a:lnTo>
                <a:lnTo>
                  <a:pt x="216027" y="1144003"/>
                </a:lnTo>
                <a:lnTo>
                  <a:pt x="239852" y="1129550"/>
                </a:lnTo>
                <a:lnTo>
                  <a:pt x="300189" y="1093609"/>
                </a:lnTo>
                <a:lnTo>
                  <a:pt x="311023" y="1087132"/>
                </a:lnTo>
                <a:lnTo>
                  <a:pt x="351586" y="1059802"/>
                </a:lnTo>
                <a:lnTo>
                  <a:pt x="431126" y="1004316"/>
                </a:lnTo>
                <a:lnTo>
                  <a:pt x="510438" y="949972"/>
                </a:lnTo>
                <a:lnTo>
                  <a:pt x="629602" y="869797"/>
                </a:lnTo>
                <a:lnTo>
                  <a:pt x="668997" y="842429"/>
                </a:lnTo>
                <a:lnTo>
                  <a:pt x="707974" y="814285"/>
                </a:lnTo>
                <a:lnTo>
                  <a:pt x="746391" y="785063"/>
                </a:lnTo>
                <a:lnTo>
                  <a:pt x="784098" y="754507"/>
                </a:lnTo>
                <a:lnTo>
                  <a:pt x="816775" y="724636"/>
                </a:lnTo>
                <a:lnTo>
                  <a:pt x="845185" y="690435"/>
                </a:lnTo>
                <a:lnTo>
                  <a:pt x="851585" y="679551"/>
                </a:lnTo>
                <a:lnTo>
                  <a:pt x="853528" y="669201"/>
                </a:lnTo>
                <a:close/>
              </a:path>
              <a:path w="949325" h="1609725">
                <a:moveTo>
                  <a:pt x="948918" y="1151801"/>
                </a:moveTo>
                <a:lnTo>
                  <a:pt x="946721" y="1145362"/>
                </a:lnTo>
                <a:lnTo>
                  <a:pt x="942886" y="1140396"/>
                </a:lnTo>
                <a:lnTo>
                  <a:pt x="938784" y="1137526"/>
                </a:lnTo>
                <a:lnTo>
                  <a:pt x="936625" y="1135367"/>
                </a:lnTo>
                <a:lnTo>
                  <a:pt x="933069" y="1134643"/>
                </a:lnTo>
                <a:lnTo>
                  <a:pt x="930148" y="1133919"/>
                </a:lnTo>
                <a:lnTo>
                  <a:pt x="923036" y="1133195"/>
                </a:lnTo>
                <a:lnTo>
                  <a:pt x="908558" y="1134643"/>
                </a:lnTo>
                <a:lnTo>
                  <a:pt x="874014" y="1140282"/>
                </a:lnTo>
                <a:lnTo>
                  <a:pt x="874014" y="1187196"/>
                </a:lnTo>
                <a:lnTo>
                  <a:pt x="873379" y="1191514"/>
                </a:lnTo>
                <a:lnTo>
                  <a:pt x="870458" y="1195120"/>
                </a:lnTo>
                <a:lnTo>
                  <a:pt x="865593" y="1205191"/>
                </a:lnTo>
                <a:lnTo>
                  <a:pt x="860742" y="1215732"/>
                </a:lnTo>
                <a:lnTo>
                  <a:pt x="855878" y="1226413"/>
                </a:lnTo>
                <a:lnTo>
                  <a:pt x="828001" y="1286510"/>
                </a:lnTo>
                <a:lnTo>
                  <a:pt x="809218" y="1337538"/>
                </a:lnTo>
                <a:lnTo>
                  <a:pt x="793534" y="1389684"/>
                </a:lnTo>
                <a:lnTo>
                  <a:pt x="779780" y="1442631"/>
                </a:lnTo>
                <a:lnTo>
                  <a:pt x="766800" y="1496148"/>
                </a:lnTo>
                <a:lnTo>
                  <a:pt x="764844" y="1505013"/>
                </a:lnTo>
                <a:lnTo>
                  <a:pt x="762317" y="1513687"/>
                </a:lnTo>
                <a:lnTo>
                  <a:pt x="759498" y="1522374"/>
                </a:lnTo>
                <a:lnTo>
                  <a:pt x="756666" y="1531327"/>
                </a:lnTo>
                <a:lnTo>
                  <a:pt x="748030" y="1534210"/>
                </a:lnTo>
                <a:lnTo>
                  <a:pt x="742315" y="1530604"/>
                </a:lnTo>
                <a:lnTo>
                  <a:pt x="736473" y="1527733"/>
                </a:lnTo>
                <a:lnTo>
                  <a:pt x="730758" y="1521968"/>
                </a:lnTo>
                <a:lnTo>
                  <a:pt x="676668" y="1473022"/>
                </a:lnTo>
                <a:lnTo>
                  <a:pt x="617728" y="1430540"/>
                </a:lnTo>
                <a:lnTo>
                  <a:pt x="579551" y="1406207"/>
                </a:lnTo>
                <a:lnTo>
                  <a:pt x="539623" y="1386535"/>
                </a:lnTo>
                <a:lnTo>
                  <a:pt x="498068" y="1370507"/>
                </a:lnTo>
                <a:lnTo>
                  <a:pt x="455041" y="1357096"/>
                </a:lnTo>
                <a:lnTo>
                  <a:pt x="432904" y="1351114"/>
                </a:lnTo>
                <a:lnTo>
                  <a:pt x="411302" y="1343164"/>
                </a:lnTo>
                <a:lnTo>
                  <a:pt x="391045" y="1332103"/>
                </a:lnTo>
                <a:lnTo>
                  <a:pt x="372999" y="1316786"/>
                </a:lnTo>
                <a:lnTo>
                  <a:pt x="367157" y="1311033"/>
                </a:lnTo>
                <a:lnTo>
                  <a:pt x="367157" y="1301673"/>
                </a:lnTo>
                <a:lnTo>
                  <a:pt x="374396" y="1299514"/>
                </a:lnTo>
                <a:lnTo>
                  <a:pt x="388823" y="1294701"/>
                </a:lnTo>
                <a:lnTo>
                  <a:pt x="402983" y="1290154"/>
                </a:lnTo>
                <a:lnTo>
                  <a:pt x="416877" y="1286154"/>
                </a:lnTo>
                <a:lnTo>
                  <a:pt x="430530" y="1282954"/>
                </a:lnTo>
                <a:lnTo>
                  <a:pt x="461048" y="1275511"/>
                </a:lnTo>
                <a:lnTo>
                  <a:pt x="491185" y="1266571"/>
                </a:lnTo>
                <a:lnTo>
                  <a:pt x="550799" y="1246949"/>
                </a:lnTo>
                <a:lnTo>
                  <a:pt x="641667" y="1222209"/>
                </a:lnTo>
                <a:lnTo>
                  <a:pt x="687451" y="1210614"/>
                </a:lnTo>
                <a:lnTo>
                  <a:pt x="733679" y="1200162"/>
                </a:lnTo>
                <a:lnTo>
                  <a:pt x="762825" y="1193114"/>
                </a:lnTo>
                <a:lnTo>
                  <a:pt x="792060" y="1186929"/>
                </a:lnTo>
                <a:lnTo>
                  <a:pt x="821436" y="1181430"/>
                </a:lnTo>
                <a:lnTo>
                  <a:pt x="851027" y="1176401"/>
                </a:lnTo>
                <a:lnTo>
                  <a:pt x="856107" y="1176401"/>
                </a:lnTo>
                <a:lnTo>
                  <a:pt x="861060" y="1177112"/>
                </a:lnTo>
                <a:lnTo>
                  <a:pt x="863574" y="1176401"/>
                </a:lnTo>
                <a:lnTo>
                  <a:pt x="866140" y="1175677"/>
                </a:lnTo>
                <a:lnTo>
                  <a:pt x="869061" y="1179995"/>
                </a:lnTo>
                <a:lnTo>
                  <a:pt x="872617" y="1182154"/>
                </a:lnTo>
                <a:lnTo>
                  <a:pt x="872617" y="1183601"/>
                </a:lnTo>
                <a:lnTo>
                  <a:pt x="874014" y="1187196"/>
                </a:lnTo>
                <a:lnTo>
                  <a:pt x="874014" y="1140282"/>
                </a:lnTo>
                <a:lnTo>
                  <a:pt x="801281" y="1153363"/>
                </a:lnTo>
                <a:lnTo>
                  <a:pt x="748157" y="1164717"/>
                </a:lnTo>
                <a:lnTo>
                  <a:pt x="695388" y="1177607"/>
                </a:lnTo>
                <a:lnTo>
                  <a:pt x="643001" y="1192237"/>
                </a:lnTo>
                <a:lnTo>
                  <a:pt x="419735" y="1250556"/>
                </a:lnTo>
                <a:lnTo>
                  <a:pt x="349885" y="1272146"/>
                </a:lnTo>
                <a:lnTo>
                  <a:pt x="319659" y="1305991"/>
                </a:lnTo>
                <a:lnTo>
                  <a:pt x="319798" y="1320253"/>
                </a:lnTo>
                <a:lnTo>
                  <a:pt x="340614" y="1356385"/>
                </a:lnTo>
                <a:lnTo>
                  <a:pt x="374116" y="1375829"/>
                </a:lnTo>
                <a:lnTo>
                  <a:pt x="412496" y="1386624"/>
                </a:lnTo>
                <a:lnTo>
                  <a:pt x="457492" y="1397812"/>
                </a:lnTo>
                <a:lnTo>
                  <a:pt x="500735" y="1412989"/>
                </a:lnTo>
                <a:lnTo>
                  <a:pt x="542340" y="1432077"/>
                </a:lnTo>
                <a:lnTo>
                  <a:pt x="582422" y="1455013"/>
                </a:lnTo>
                <a:lnTo>
                  <a:pt x="625043" y="1484007"/>
                </a:lnTo>
                <a:lnTo>
                  <a:pt x="664781" y="1515770"/>
                </a:lnTo>
                <a:lnTo>
                  <a:pt x="702221" y="1550085"/>
                </a:lnTo>
                <a:lnTo>
                  <a:pt x="743750" y="1592707"/>
                </a:lnTo>
                <a:lnTo>
                  <a:pt x="749655" y="1599184"/>
                </a:lnTo>
                <a:lnTo>
                  <a:pt x="756399" y="1605394"/>
                </a:lnTo>
                <a:lnTo>
                  <a:pt x="762736" y="1609344"/>
                </a:lnTo>
                <a:lnTo>
                  <a:pt x="786257" y="1609344"/>
                </a:lnTo>
                <a:lnTo>
                  <a:pt x="789838" y="1607731"/>
                </a:lnTo>
                <a:lnTo>
                  <a:pt x="796302" y="1600530"/>
                </a:lnTo>
                <a:lnTo>
                  <a:pt x="798449" y="1591081"/>
                </a:lnTo>
                <a:lnTo>
                  <a:pt x="798245" y="1581708"/>
                </a:lnTo>
                <a:lnTo>
                  <a:pt x="797217" y="1572196"/>
                </a:lnTo>
                <a:lnTo>
                  <a:pt x="796455" y="1562950"/>
                </a:lnTo>
                <a:lnTo>
                  <a:pt x="803770" y="1503934"/>
                </a:lnTo>
                <a:lnTo>
                  <a:pt x="813206" y="1454188"/>
                </a:lnTo>
                <a:lnTo>
                  <a:pt x="825449" y="1405255"/>
                </a:lnTo>
                <a:lnTo>
                  <a:pt x="840613" y="1357096"/>
                </a:lnTo>
                <a:lnTo>
                  <a:pt x="858685" y="1310182"/>
                </a:lnTo>
                <a:lnTo>
                  <a:pt x="879856" y="1264234"/>
                </a:lnTo>
                <a:lnTo>
                  <a:pt x="903236" y="1223378"/>
                </a:lnTo>
                <a:lnTo>
                  <a:pt x="930910" y="1185760"/>
                </a:lnTo>
                <a:lnTo>
                  <a:pt x="936421" y="1178255"/>
                </a:lnTo>
                <a:lnTo>
                  <a:pt x="938123" y="1175677"/>
                </a:lnTo>
                <a:lnTo>
                  <a:pt x="941158" y="1171092"/>
                </a:lnTo>
                <a:lnTo>
                  <a:pt x="945083" y="1164602"/>
                </a:lnTo>
                <a:lnTo>
                  <a:pt x="948182" y="1159116"/>
                </a:lnTo>
                <a:lnTo>
                  <a:pt x="948918" y="1151801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94165" y="3881373"/>
            <a:ext cx="923925" cy="1645920"/>
          </a:xfrm>
          <a:custGeom>
            <a:avLst/>
            <a:gdLst/>
            <a:ahLst/>
            <a:cxnLst/>
            <a:rect l="l" t="t" r="r" b="b"/>
            <a:pathLst>
              <a:path w="923925" h="1645920">
                <a:moveTo>
                  <a:pt x="639013" y="321906"/>
                </a:moveTo>
                <a:lnTo>
                  <a:pt x="621220" y="284467"/>
                </a:lnTo>
                <a:lnTo>
                  <a:pt x="590981" y="264248"/>
                </a:lnTo>
                <a:lnTo>
                  <a:pt x="590981" y="328396"/>
                </a:lnTo>
                <a:lnTo>
                  <a:pt x="590257" y="337743"/>
                </a:lnTo>
                <a:lnTo>
                  <a:pt x="583057" y="338467"/>
                </a:lnTo>
                <a:lnTo>
                  <a:pt x="568490" y="342620"/>
                </a:lnTo>
                <a:lnTo>
                  <a:pt x="554075" y="346303"/>
                </a:lnTo>
                <a:lnTo>
                  <a:pt x="539915" y="349313"/>
                </a:lnTo>
                <a:lnTo>
                  <a:pt x="526173" y="351434"/>
                </a:lnTo>
                <a:lnTo>
                  <a:pt x="495096" y="357136"/>
                </a:lnTo>
                <a:lnTo>
                  <a:pt x="464426" y="364121"/>
                </a:lnTo>
                <a:lnTo>
                  <a:pt x="403783" y="379501"/>
                </a:lnTo>
                <a:lnTo>
                  <a:pt x="311162" y="397865"/>
                </a:lnTo>
                <a:lnTo>
                  <a:pt x="264756" y="406438"/>
                </a:lnTo>
                <a:lnTo>
                  <a:pt x="188417" y="418960"/>
                </a:lnTo>
                <a:lnTo>
                  <a:pt x="129222" y="426313"/>
                </a:lnTo>
                <a:lnTo>
                  <a:pt x="99225" y="429183"/>
                </a:lnTo>
                <a:lnTo>
                  <a:pt x="94183" y="429907"/>
                </a:lnTo>
                <a:lnTo>
                  <a:pt x="91655" y="429183"/>
                </a:lnTo>
                <a:lnTo>
                  <a:pt x="89141" y="428459"/>
                </a:lnTo>
                <a:lnTo>
                  <a:pt x="84823" y="429183"/>
                </a:lnTo>
                <a:lnTo>
                  <a:pt x="81940" y="424865"/>
                </a:lnTo>
                <a:lnTo>
                  <a:pt x="78346" y="422706"/>
                </a:lnTo>
                <a:lnTo>
                  <a:pt x="78346" y="421259"/>
                </a:lnTo>
                <a:lnTo>
                  <a:pt x="76911" y="416941"/>
                </a:lnTo>
                <a:lnTo>
                  <a:pt x="78346" y="413346"/>
                </a:lnTo>
                <a:lnTo>
                  <a:pt x="81229" y="409740"/>
                </a:lnTo>
                <a:lnTo>
                  <a:pt x="87693" y="397827"/>
                </a:lnTo>
                <a:lnTo>
                  <a:pt x="92113" y="389585"/>
                </a:lnTo>
                <a:lnTo>
                  <a:pt x="97739" y="379336"/>
                </a:lnTo>
                <a:lnTo>
                  <a:pt x="103543" y="369430"/>
                </a:lnTo>
                <a:lnTo>
                  <a:pt x="129717" y="321386"/>
                </a:lnTo>
                <a:lnTo>
                  <a:pt x="151917" y="271678"/>
                </a:lnTo>
                <a:lnTo>
                  <a:pt x="171183" y="220726"/>
                </a:lnTo>
                <a:lnTo>
                  <a:pt x="188556" y="168910"/>
                </a:lnTo>
                <a:lnTo>
                  <a:pt x="205066" y="116725"/>
                </a:lnTo>
                <a:lnTo>
                  <a:pt x="207479" y="107772"/>
                </a:lnTo>
                <a:lnTo>
                  <a:pt x="210375" y="99085"/>
                </a:lnTo>
                <a:lnTo>
                  <a:pt x="213664" y="90411"/>
                </a:lnTo>
                <a:lnTo>
                  <a:pt x="217297" y="81445"/>
                </a:lnTo>
                <a:lnTo>
                  <a:pt x="225945" y="79286"/>
                </a:lnTo>
                <a:lnTo>
                  <a:pt x="231698" y="83604"/>
                </a:lnTo>
                <a:lnTo>
                  <a:pt x="237464" y="86487"/>
                </a:lnTo>
                <a:lnTo>
                  <a:pt x="266446" y="120535"/>
                </a:lnTo>
                <a:lnTo>
                  <a:pt x="321398" y="168935"/>
                </a:lnTo>
                <a:lnTo>
                  <a:pt x="385940" y="218351"/>
                </a:lnTo>
                <a:lnTo>
                  <a:pt x="424205" y="240830"/>
                </a:lnTo>
                <a:lnTo>
                  <a:pt x="464489" y="259943"/>
                </a:lnTo>
                <a:lnTo>
                  <a:pt x="506742" y="276555"/>
                </a:lnTo>
                <a:lnTo>
                  <a:pt x="528421" y="283743"/>
                </a:lnTo>
                <a:lnTo>
                  <a:pt x="549567" y="293027"/>
                </a:lnTo>
                <a:lnTo>
                  <a:pt x="569099" y="305409"/>
                </a:lnTo>
                <a:lnTo>
                  <a:pt x="585939" y="321906"/>
                </a:lnTo>
                <a:lnTo>
                  <a:pt x="590981" y="328396"/>
                </a:lnTo>
                <a:lnTo>
                  <a:pt x="590981" y="264248"/>
                </a:lnTo>
                <a:lnTo>
                  <a:pt x="588454" y="262788"/>
                </a:lnTo>
                <a:lnTo>
                  <a:pt x="570382" y="255016"/>
                </a:lnTo>
                <a:lnTo>
                  <a:pt x="507072" y="235318"/>
                </a:lnTo>
                <a:lnTo>
                  <a:pt x="464794" y="217436"/>
                </a:lnTo>
                <a:lnTo>
                  <a:pt x="424408" y="195643"/>
                </a:lnTo>
                <a:lnTo>
                  <a:pt x="385775" y="170002"/>
                </a:lnTo>
                <a:lnTo>
                  <a:pt x="345313" y="138023"/>
                </a:lnTo>
                <a:lnTo>
                  <a:pt x="307835" y="103682"/>
                </a:lnTo>
                <a:lnTo>
                  <a:pt x="272783" y="67043"/>
                </a:lnTo>
                <a:lnTo>
                  <a:pt x="239623" y="28181"/>
                </a:lnTo>
                <a:lnTo>
                  <a:pt x="228993" y="14947"/>
                </a:lnTo>
                <a:lnTo>
                  <a:pt x="222808" y="8229"/>
                </a:lnTo>
                <a:lnTo>
                  <a:pt x="215138" y="2247"/>
                </a:lnTo>
                <a:lnTo>
                  <a:pt x="208661" y="101"/>
                </a:lnTo>
                <a:lnTo>
                  <a:pt x="198691" y="0"/>
                </a:lnTo>
                <a:lnTo>
                  <a:pt x="189395" y="3606"/>
                </a:lnTo>
                <a:lnTo>
                  <a:pt x="182537" y="10325"/>
                </a:lnTo>
                <a:lnTo>
                  <a:pt x="179870" y="19532"/>
                </a:lnTo>
                <a:lnTo>
                  <a:pt x="179438" y="28613"/>
                </a:lnTo>
                <a:lnTo>
                  <a:pt x="179768" y="38163"/>
                </a:lnTo>
                <a:lnTo>
                  <a:pt x="179959" y="47586"/>
                </a:lnTo>
                <a:lnTo>
                  <a:pt x="168859" y="106222"/>
                </a:lnTo>
                <a:lnTo>
                  <a:pt x="155994" y="155232"/>
                </a:lnTo>
                <a:lnTo>
                  <a:pt x="140436" y="203212"/>
                </a:lnTo>
                <a:lnTo>
                  <a:pt x="122123" y="250063"/>
                </a:lnTo>
                <a:lnTo>
                  <a:pt x="100977" y="295656"/>
                </a:lnTo>
                <a:lnTo>
                  <a:pt x="76911" y="339915"/>
                </a:lnTo>
                <a:lnTo>
                  <a:pt x="50304" y="379501"/>
                </a:lnTo>
                <a:lnTo>
                  <a:pt x="20739" y="415505"/>
                </a:lnTo>
                <a:lnTo>
                  <a:pt x="14363" y="422173"/>
                </a:lnTo>
                <a:lnTo>
                  <a:pt x="9131" y="428828"/>
                </a:lnTo>
                <a:lnTo>
                  <a:pt x="1308" y="439978"/>
                </a:lnTo>
                <a:lnTo>
                  <a:pt x="0" y="447433"/>
                </a:lnTo>
                <a:lnTo>
                  <a:pt x="1663" y="454202"/>
                </a:lnTo>
                <a:lnTo>
                  <a:pt x="4940" y="459625"/>
                </a:lnTo>
                <a:lnTo>
                  <a:pt x="8509" y="463016"/>
                </a:lnTo>
                <a:lnTo>
                  <a:pt x="11391" y="465175"/>
                </a:lnTo>
                <a:lnTo>
                  <a:pt x="14986" y="465899"/>
                </a:lnTo>
                <a:lnTo>
                  <a:pt x="17868" y="466623"/>
                </a:lnTo>
                <a:lnTo>
                  <a:pt x="24345" y="468058"/>
                </a:lnTo>
                <a:lnTo>
                  <a:pt x="32270" y="468058"/>
                </a:lnTo>
                <a:lnTo>
                  <a:pt x="38747" y="467334"/>
                </a:lnTo>
                <a:lnTo>
                  <a:pt x="93078" y="462114"/>
                </a:lnTo>
                <a:lnTo>
                  <a:pt x="147218" y="455790"/>
                </a:lnTo>
                <a:lnTo>
                  <a:pt x="201104" y="448119"/>
                </a:lnTo>
                <a:lnTo>
                  <a:pt x="254711" y="438848"/>
                </a:lnTo>
                <a:lnTo>
                  <a:pt x="297649" y="429907"/>
                </a:lnTo>
                <a:lnTo>
                  <a:pt x="308025" y="427748"/>
                </a:lnTo>
                <a:lnTo>
                  <a:pt x="534098" y="384543"/>
                </a:lnTo>
                <a:lnTo>
                  <a:pt x="552234" y="380542"/>
                </a:lnTo>
                <a:lnTo>
                  <a:pt x="587959" y="371995"/>
                </a:lnTo>
                <a:lnTo>
                  <a:pt x="606094" y="367995"/>
                </a:lnTo>
                <a:lnTo>
                  <a:pt x="617308" y="363131"/>
                </a:lnTo>
                <a:lnTo>
                  <a:pt x="626783" y="355574"/>
                </a:lnTo>
                <a:lnTo>
                  <a:pt x="633831" y="346125"/>
                </a:lnTo>
                <a:lnTo>
                  <a:pt x="637768" y="335584"/>
                </a:lnTo>
                <a:lnTo>
                  <a:pt x="639013" y="321906"/>
                </a:lnTo>
                <a:close/>
              </a:path>
              <a:path w="923925" h="1645920">
                <a:moveTo>
                  <a:pt x="790613" y="529640"/>
                </a:moveTo>
                <a:lnTo>
                  <a:pt x="787895" y="520712"/>
                </a:lnTo>
                <a:lnTo>
                  <a:pt x="781392" y="513549"/>
                </a:lnTo>
                <a:lnTo>
                  <a:pt x="770978" y="507657"/>
                </a:lnTo>
                <a:lnTo>
                  <a:pt x="767372" y="505498"/>
                </a:lnTo>
                <a:lnTo>
                  <a:pt x="764501" y="504063"/>
                </a:lnTo>
                <a:lnTo>
                  <a:pt x="760895" y="503339"/>
                </a:lnTo>
                <a:lnTo>
                  <a:pt x="752932" y="502158"/>
                </a:lnTo>
                <a:lnTo>
                  <a:pt x="745236" y="501904"/>
                </a:lnTo>
                <a:lnTo>
                  <a:pt x="740740" y="502412"/>
                </a:lnTo>
                <a:lnTo>
                  <a:pt x="740740" y="558774"/>
                </a:lnTo>
                <a:lnTo>
                  <a:pt x="735698" y="567410"/>
                </a:lnTo>
                <a:lnTo>
                  <a:pt x="722020" y="607009"/>
                </a:lnTo>
                <a:lnTo>
                  <a:pt x="716927" y="613575"/>
                </a:lnTo>
                <a:lnTo>
                  <a:pt x="712114" y="620064"/>
                </a:lnTo>
                <a:lnTo>
                  <a:pt x="707021" y="626148"/>
                </a:lnTo>
                <a:lnTo>
                  <a:pt x="701141" y="631482"/>
                </a:lnTo>
                <a:lnTo>
                  <a:pt x="665467" y="665238"/>
                </a:lnTo>
                <a:lnTo>
                  <a:pt x="632625" y="701713"/>
                </a:lnTo>
                <a:lnTo>
                  <a:pt x="569506" y="777875"/>
                </a:lnTo>
                <a:lnTo>
                  <a:pt x="536257" y="815073"/>
                </a:lnTo>
                <a:lnTo>
                  <a:pt x="527189" y="824064"/>
                </a:lnTo>
                <a:lnTo>
                  <a:pt x="518337" y="833526"/>
                </a:lnTo>
                <a:lnTo>
                  <a:pt x="509587" y="843153"/>
                </a:lnTo>
                <a:lnTo>
                  <a:pt x="482117" y="872871"/>
                </a:lnTo>
                <a:lnTo>
                  <a:pt x="463537" y="893279"/>
                </a:lnTo>
                <a:lnTo>
                  <a:pt x="445490" y="914374"/>
                </a:lnTo>
                <a:lnTo>
                  <a:pt x="399491" y="974090"/>
                </a:lnTo>
                <a:lnTo>
                  <a:pt x="368769" y="1009827"/>
                </a:lnTo>
                <a:lnTo>
                  <a:pt x="336829" y="1044473"/>
                </a:lnTo>
                <a:lnTo>
                  <a:pt x="304419" y="1078572"/>
                </a:lnTo>
                <a:lnTo>
                  <a:pt x="268465" y="1114818"/>
                </a:lnTo>
                <a:lnTo>
                  <a:pt x="246100" y="1128966"/>
                </a:lnTo>
                <a:lnTo>
                  <a:pt x="241782" y="1128242"/>
                </a:lnTo>
                <a:lnTo>
                  <a:pt x="238175" y="1127531"/>
                </a:lnTo>
                <a:lnTo>
                  <a:pt x="236016" y="1125359"/>
                </a:lnTo>
                <a:lnTo>
                  <a:pt x="233146" y="1121765"/>
                </a:lnTo>
                <a:lnTo>
                  <a:pt x="224421" y="1111821"/>
                </a:lnTo>
                <a:lnTo>
                  <a:pt x="216306" y="1101521"/>
                </a:lnTo>
                <a:lnTo>
                  <a:pt x="208330" y="1091095"/>
                </a:lnTo>
                <a:lnTo>
                  <a:pt x="200025" y="1080731"/>
                </a:lnTo>
                <a:lnTo>
                  <a:pt x="186397" y="1061300"/>
                </a:lnTo>
                <a:lnTo>
                  <a:pt x="172567" y="1041857"/>
                </a:lnTo>
                <a:lnTo>
                  <a:pt x="144576" y="1002982"/>
                </a:lnTo>
                <a:lnTo>
                  <a:pt x="136550" y="993000"/>
                </a:lnTo>
                <a:lnTo>
                  <a:pt x="129540" y="982548"/>
                </a:lnTo>
                <a:lnTo>
                  <a:pt x="113322" y="946023"/>
                </a:lnTo>
                <a:lnTo>
                  <a:pt x="113258" y="938733"/>
                </a:lnTo>
                <a:lnTo>
                  <a:pt x="116408" y="928916"/>
                </a:lnTo>
                <a:lnTo>
                  <a:pt x="145300" y="900023"/>
                </a:lnTo>
                <a:lnTo>
                  <a:pt x="217754" y="843127"/>
                </a:lnTo>
                <a:lnTo>
                  <a:pt x="255460" y="819391"/>
                </a:lnTo>
                <a:lnTo>
                  <a:pt x="280441" y="806996"/>
                </a:lnTo>
                <a:lnTo>
                  <a:pt x="304685" y="793661"/>
                </a:lnTo>
                <a:lnTo>
                  <a:pt x="328256" y="779513"/>
                </a:lnTo>
                <a:lnTo>
                  <a:pt x="376148" y="748766"/>
                </a:lnTo>
                <a:lnTo>
                  <a:pt x="400532" y="733450"/>
                </a:lnTo>
                <a:lnTo>
                  <a:pt x="424929" y="718820"/>
                </a:lnTo>
                <a:lnTo>
                  <a:pt x="449859" y="704926"/>
                </a:lnTo>
                <a:lnTo>
                  <a:pt x="492988" y="682459"/>
                </a:lnTo>
                <a:lnTo>
                  <a:pt x="535178" y="657948"/>
                </a:lnTo>
                <a:lnTo>
                  <a:pt x="618337" y="607720"/>
                </a:lnTo>
                <a:lnTo>
                  <a:pt x="720572" y="555891"/>
                </a:lnTo>
                <a:lnTo>
                  <a:pt x="724179" y="554456"/>
                </a:lnTo>
                <a:lnTo>
                  <a:pt x="728497" y="555891"/>
                </a:lnTo>
                <a:lnTo>
                  <a:pt x="729208" y="555891"/>
                </a:lnTo>
                <a:lnTo>
                  <a:pt x="730656" y="556615"/>
                </a:lnTo>
                <a:lnTo>
                  <a:pt x="731380" y="556615"/>
                </a:lnTo>
                <a:lnTo>
                  <a:pt x="740740" y="558774"/>
                </a:lnTo>
                <a:lnTo>
                  <a:pt x="740740" y="502412"/>
                </a:lnTo>
                <a:lnTo>
                  <a:pt x="737806" y="502742"/>
                </a:lnTo>
                <a:lnTo>
                  <a:pt x="730656" y="504774"/>
                </a:lnTo>
                <a:lnTo>
                  <a:pt x="706132" y="517613"/>
                </a:lnTo>
                <a:lnTo>
                  <a:pt x="632739" y="555167"/>
                </a:lnTo>
                <a:lnTo>
                  <a:pt x="590435" y="579805"/>
                </a:lnTo>
                <a:lnTo>
                  <a:pt x="465696" y="654519"/>
                </a:lnTo>
                <a:lnTo>
                  <a:pt x="299732" y="750366"/>
                </a:lnTo>
                <a:lnTo>
                  <a:pt x="258584" y="775068"/>
                </a:lnTo>
                <a:lnTo>
                  <a:pt x="217830" y="800620"/>
                </a:lnTo>
                <a:lnTo>
                  <a:pt x="177622" y="827303"/>
                </a:lnTo>
                <a:lnTo>
                  <a:pt x="138099" y="855383"/>
                </a:lnTo>
                <a:lnTo>
                  <a:pt x="103543" y="883119"/>
                </a:lnTo>
                <a:lnTo>
                  <a:pt x="73304" y="915149"/>
                </a:lnTo>
                <a:lnTo>
                  <a:pt x="62953" y="935570"/>
                </a:lnTo>
                <a:lnTo>
                  <a:pt x="64490" y="946023"/>
                </a:lnTo>
                <a:lnTo>
                  <a:pt x="70421" y="957618"/>
                </a:lnTo>
                <a:lnTo>
                  <a:pt x="97840" y="997978"/>
                </a:lnTo>
                <a:lnTo>
                  <a:pt x="125984" y="1038186"/>
                </a:lnTo>
                <a:lnTo>
                  <a:pt x="154038" y="1078814"/>
                </a:lnTo>
                <a:lnTo>
                  <a:pt x="181140" y="1120419"/>
                </a:lnTo>
                <a:lnTo>
                  <a:pt x="206502" y="1163523"/>
                </a:lnTo>
                <a:lnTo>
                  <a:pt x="208661" y="1166406"/>
                </a:lnTo>
                <a:lnTo>
                  <a:pt x="214426" y="1174330"/>
                </a:lnTo>
                <a:lnTo>
                  <a:pt x="220903" y="1178636"/>
                </a:lnTo>
                <a:lnTo>
                  <a:pt x="228828" y="1180807"/>
                </a:lnTo>
                <a:lnTo>
                  <a:pt x="236461" y="1181468"/>
                </a:lnTo>
                <a:lnTo>
                  <a:pt x="244119" y="1180096"/>
                </a:lnTo>
                <a:lnTo>
                  <a:pt x="294195" y="1134021"/>
                </a:lnTo>
                <a:lnTo>
                  <a:pt x="329793" y="1097000"/>
                </a:lnTo>
                <a:lnTo>
                  <a:pt x="364655" y="1059180"/>
                </a:lnTo>
                <a:lnTo>
                  <a:pt x="398348" y="1020076"/>
                </a:lnTo>
                <a:lnTo>
                  <a:pt x="430415" y="979220"/>
                </a:lnTo>
                <a:lnTo>
                  <a:pt x="453339" y="949515"/>
                </a:lnTo>
                <a:lnTo>
                  <a:pt x="477748" y="920813"/>
                </a:lnTo>
                <a:lnTo>
                  <a:pt x="503516" y="893064"/>
                </a:lnTo>
                <a:lnTo>
                  <a:pt x="530504" y="866190"/>
                </a:lnTo>
                <a:lnTo>
                  <a:pt x="535990" y="860069"/>
                </a:lnTo>
                <a:lnTo>
                  <a:pt x="546989" y="848880"/>
                </a:lnTo>
                <a:lnTo>
                  <a:pt x="552119" y="843127"/>
                </a:lnTo>
                <a:lnTo>
                  <a:pt x="680250" y="696277"/>
                </a:lnTo>
                <a:lnTo>
                  <a:pt x="693534" y="682866"/>
                </a:lnTo>
                <a:lnTo>
                  <a:pt x="707694" y="669378"/>
                </a:lnTo>
                <a:lnTo>
                  <a:pt x="723074" y="657110"/>
                </a:lnTo>
                <a:lnTo>
                  <a:pt x="740016" y="647319"/>
                </a:lnTo>
                <a:lnTo>
                  <a:pt x="745058" y="645883"/>
                </a:lnTo>
                <a:lnTo>
                  <a:pt x="749376" y="643001"/>
                </a:lnTo>
                <a:lnTo>
                  <a:pt x="753694" y="639406"/>
                </a:lnTo>
                <a:lnTo>
                  <a:pt x="764057" y="631240"/>
                </a:lnTo>
                <a:lnTo>
                  <a:pt x="772414" y="622046"/>
                </a:lnTo>
                <a:lnTo>
                  <a:pt x="776973" y="610565"/>
                </a:lnTo>
                <a:lnTo>
                  <a:pt x="776008" y="595312"/>
                </a:lnTo>
                <a:lnTo>
                  <a:pt x="775614" y="588556"/>
                </a:lnTo>
                <a:lnTo>
                  <a:pt x="777722" y="581012"/>
                </a:lnTo>
                <a:lnTo>
                  <a:pt x="780770" y="573328"/>
                </a:lnTo>
                <a:lnTo>
                  <a:pt x="783209" y="565975"/>
                </a:lnTo>
                <a:lnTo>
                  <a:pt x="784821" y="559308"/>
                </a:lnTo>
                <a:lnTo>
                  <a:pt x="786091" y="554456"/>
                </a:lnTo>
                <a:lnTo>
                  <a:pt x="788073" y="547052"/>
                </a:lnTo>
                <a:lnTo>
                  <a:pt x="789698" y="540778"/>
                </a:lnTo>
                <a:lnTo>
                  <a:pt x="790613" y="529640"/>
                </a:lnTo>
                <a:close/>
              </a:path>
              <a:path w="923925" h="1645920">
                <a:moveTo>
                  <a:pt x="923886" y="743191"/>
                </a:moveTo>
                <a:lnTo>
                  <a:pt x="922528" y="740295"/>
                </a:lnTo>
                <a:lnTo>
                  <a:pt x="917257" y="734949"/>
                </a:lnTo>
                <a:lnTo>
                  <a:pt x="910653" y="731558"/>
                </a:lnTo>
                <a:lnTo>
                  <a:pt x="906335" y="731558"/>
                </a:lnTo>
                <a:lnTo>
                  <a:pt x="903452" y="732282"/>
                </a:lnTo>
                <a:lnTo>
                  <a:pt x="895108" y="733310"/>
                </a:lnTo>
                <a:lnTo>
                  <a:pt x="866013" y="758329"/>
                </a:lnTo>
                <a:lnTo>
                  <a:pt x="866013" y="866190"/>
                </a:lnTo>
                <a:lnTo>
                  <a:pt x="864577" y="871943"/>
                </a:lnTo>
                <a:lnTo>
                  <a:pt x="863130" y="876261"/>
                </a:lnTo>
                <a:lnTo>
                  <a:pt x="861695" y="881303"/>
                </a:lnTo>
                <a:lnTo>
                  <a:pt x="859917" y="887984"/>
                </a:lnTo>
                <a:lnTo>
                  <a:pt x="857821" y="894181"/>
                </a:lnTo>
                <a:lnTo>
                  <a:pt x="855306" y="900239"/>
                </a:lnTo>
                <a:lnTo>
                  <a:pt x="852335" y="906500"/>
                </a:lnTo>
                <a:lnTo>
                  <a:pt x="834555" y="950988"/>
                </a:lnTo>
                <a:lnTo>
                  <a:pt x="819099" y="996416"/>
                </a:lnTo>
                <a:lnTo>
                  <a:pt x="805535" y="1042581"/>
                </a:lnTo>
                <a:lnTo>
                  <a:pt x="793394" y="1089215"/>
                </a:lnTo>
                <a:lnTo>
                  <a:pt x="782243" y="1136180"/>
                </a:lnTo>
                <a:lnTo>
                  <a:pt x="771690" y="1182966"/>
                </a:lnTo>
                <a:lnTo>
                  <a:pt x="768337" y="1197000"/>
                </a:lnTo>
                <a:lnTo>
                  <a:pt x="764844" y="1210957"/>
                </a:lnTo>
                <a:lnTo>
                  <a:pt x="761352" y="1224788"/>
                </a:lnTo>
                <a:lnTo>
                  <a:pt x="758012" y="1238402"/>
                </a:lnTo>
                <a:lnTo>
                  <a:pt x="746683" y="1285049"/>
                </a:lnTo>
                <a:lnTo>
                  <a:pt x="733818" y="1331620"/>
                </a:lnTo>
                <a:lnTo>
                  <a:pt x="719899" y="1378051"/>
                </a:lnTo>
                <a:lnTo>
                  <a:pt x="703529" y="1430451"/>
                </a:lnTo>
                <a:lnTo>
                  <a:pt x="691057" y="1470215"/>
                </a:lnTo>
                <a:lnTo>
                  <a:pt x="670623" y="1524762"/>
                </a:lnTo>
                <a:lnTo>
                  <a:pt x="659358" y="1551622"/>
                </a:lnTo>
                <a:lnTo>
                  <a:pt x="648576" y="1578216"/>
                </a:lnTo>
                <a:lnTo>
                  <a:pt x="643724" y="1584794"/>
                </a:lnTo>
                <a:lnTo>
                  <a:pt x="637946" y="1589290"/>
                </a:lnTo>
                <a:lnTo>
                  <a:pt x="631355" y="1591475"/>
                </a:lnTo>
                <a:lnTo>
                  <a:pt x="624103" y="1591170"/>
                </a:lnTo>
                <a:lnTo>
                  <a:pt x="617613" y="1589011"/>
                </a:lnTo>
                <a:lnTo>
                  <a:pt x="611136" y="1587576"/>
                </a:lnTo>
                <a:lnTo>
                  <a:pt x="606094" y="1584693"/>
                </a:lnTo>
                <a:lnTo>
                  <a:pt x="600341" y="1581810"/>
                </a:lnTo>
                <a:lnTo>
                  <a:pt x="562851" y="1556702"/>
                </a:lnTo>
                <a:lnTo>
                  <a:pt x="525094" y="1532051"/>
                </a:lnTo>
                <a:lnTo>
                  <a:pt x="449859" y="1483893"/>
                </a:lnTo>
                <a:lnTo>
                  <a:pt x="445541" y="1481023"/>
                </a:lnTo>
                <a:lnTo>
                  <a:pt x="441223" y="1476705"/>
                </a:lnTo>
                <a:lnTo>
                  <a:pt x="437616" y="1474546"/>
                </a:lnTo>
                <a:lnTo>
                  <a:pt x="431495" y="1467040"/>
                </a:lnTo>
                <a:lnTo>
                  <a:pt x="428078" y="1458709"/>
                </a:lnTo>
                <a:lnTo>
                  <a:pt x="427088" y="1449844"/>
                </a:lnTo>
                <a:lnTo>
                  <a:pt x="428256" y="1440700"/>
                </a:lnTo>
                <a:lnTo>
                  <a:pt x="430415" y="1433499"/>
                </a:lnTo>
                <a:lnTo>
                  <a:pt x="433298" y="1427022"/>
                </a:lnTo>
                <a:lnTo>
                  <a:pt x="438340" y="1421980"/>
                </a:lnTo>
                <a:lnTo>
                  <a:pt x="447433" y="1405712"/>
                </a:lnTo>
                <a:lnTo>
                  <a:pt x="507479" y="1313268"/>
                </a:lnTo>
                <a:lnTo>
                  <a:pt x="538988" y="1267879"/>
                </a:lnTo>
                <a:lnTo>
                  <a:pt x="634898" y="1131125"/>
                </a:lnTo>
                <a:lnTo>
                  <a:pt x="663600" y="1093254"/>
                </a:lnTo>
                <a:lnTo>
                  <a:pt x="678929" y="1075143"/>
                </a:lnTo>
                <a:lnTo>
                  <a:pt x="693940" y="1056970"/>
                </a:lnTo>
                <a:lnTo>
                  <a:pt x="848728" y="859713"/>
                </a:lnTo>
                <a:lnTo>
                  <a:pt x="850887" y="856830"/>
                </a:lnTo>
                <a:lnTo>
                  <a:pt x="854494" y="853948"/>
                </a:lnTo>
                <a:lnTo>
                  <a:pt x="858812" y="854671"/>
                </a:lnTo>
                <a:lnTo>
                  <a:pt x="860247" y="855383"/>
                </a:lnTo>
                <a:lnTo>
                  <a:pt x="861695" y="855383"/>
                </a:lnTo>
                <a:lnTo>
                  <a:pt x="863130" y="856830"/>
                </a:lnTo>
                <a:lnTo>
                  <a:pt x="863854" y="858989"/>
                </a:lnTo>
                <a:lnTo>
                  <a:pt x="865289" y="862584"/>
                </a:lnTo>
                <a:lnTo>
                  <a:pt x="866013" y="866190"/>
                </a:lnTo>
                <a:lnTo>
                  <a:pt x="866013" y="758329"/>
                </a:lnTo>
                <a:lnTo>
                  <a:pt x="857999" y="769366"/>
                </a:lnTo>
                <a:lnTo>
                  <a:pt x="849947" y="780999"/>
                </a:lnTo>
                <a:lnTo>
                  <a:pt x="842251" y="792759"/>
                </a:lnTo>
                <a:lnTo>
                  <a:pt x="831481" y="808278"/>
                </a:lnTo>
                <a:lnTo>
                  <a:pt x="801217" y="853224"/>
                </a:lnTo>
                <a:lnTo>
                  <a:pt x="737933" y="940701"/>
                </a:lnTo>
                <a:lnTo>
                  <a:pt x="705929" y="983830"/>
                </a:lnTo>
                <a:lnTo>
                  <a:pt x="673061" y="1026007"/>
                </a:lnTo>
                <a:lnTo>
                  <a:pt x="659587" y="1042022"/>
                </a:lnTo>
                <a:lnTo>
                  <a:pt x="646315" y="1057973"/>
                </a:lnTo>
                <a:lnTo>
                  <a:pt x="633463" y="1074318"/>
                </a:lnTo>
                <a:lnTo>
                  <a:pt x="621220" y="1091526"/>
                </a:lnTo>
                <a:lnTo>
                  <a:pt x="588746" y="1136180"/>
                </a:lnTo>
                <a:lnTo>
                  <a:pt x="523697" y="1226096"/>
                </a:lnTo>
                <a:lnTo>
                  <a:pt x="459219" y="1316151"/>
                </a:lnTo>
                <a:lnTo>
                  <a:pt x="426554" y="1363853"/>
                </a:lnTo>
                <a:lnTo>
                  <a:pt x="394423" y="1412621"/>
                </a:lnTo>
                <a:lnTo>
                  <a:pt x="382866" y="1438249"/>
                </a:lnTo>
                <a:lnTo>
                  <a:pt x="380022" y="1444307"/>
                </a:lnTo>
                <a:lnTo>
                  <a:pt x="376783" y="1460512"/>
                </a:lnTo>
                <a:lnTo>
                  <a:pt x="377939" y="1472387"/>
                </a:lnTo>
                <a:lnTo>
                  <a:pt x="383552" y="1481569"/>
                </a:lnTo>
                <a:lnTo>
                  <a:pt x="393700" y="1489659"/>
                </a:lnTo>
                <a:lnTo>
                  <a:pt x="466864" y="1536192"/>
                </a:lnTo>
                <a:lnTo>
                  <a:pt x="503148" y="1560029"/>
                </a:lnTo>
                <a:lnTo>
                  <a:pt x="538416" y="1585417"/>
                </a:lnTo>
                <a:lnTo>
                  <a:pt x="550100" y="1594104"/>
                </a:lnTo>
                <a:lnTo>
                  <a:pt x="562267" y="1601978"/>
                </a:lnTo>
                <a:lnTo>
                  <a:pt x="574548" y="1609305"/>
                </a:lnTo>
                <a:lnTo>
                  <a:pt x="586651" y="1616367"/>
                </a:lnTo>
                <a:lnTo>
                  <a:pt x="599592" y="1624088"/>
                </a:lnTo>
                <a:lnTo>
                  <a:pt x="612482" y="1631137"/>
                </a:lnTo>
                <a:lnTo>
                  <a:pt x="625221" y="1637639"/>
                </a:lnTo>
                <a:lnTo>
                  <a:pt x="637768" y="1643722"/>
                </a:lnTo>
                <a:lnTo>
                  <a:pt x="639940" y="1643722"/>
                </a:lnTo>
                <a:lnTo>
                  <a:pt x="642099" y="1644446"/>
                </a:lnTo>
                <a:lnTo>
                  <a:pt x="643534" y="1644446"/>
                </a:lnTo>
                <a:lnTo>
                  <a:pt x="652589" y="1645310"/>
                </a:lnTo>
                <a:lnTo>
                  <a:pt x="660908" y="1642745"/>
                </a:lnTo>
                <a:lnTo>
                  <a:pt x="667727" y="1637055"/>
                </a:lnTo>
                <a:lnTo>
                  <a:pt x="672338" y="1628609"/>
                </a:lnTo>
                <a:lnTo>
                  <a:pt x="673773" y="1624291"/>
                </a:lnTo>
                <a:lnTo>
                  <a:pt x="681088" y="1593481"/>
                </a:lnTo>
                <a:lnTo>
                  <a:pt x="681685" y="1591475"/>
                </a:lnTo>
                <a:lnTo>
                  <a:pt x="690156" y="1563001"/>
                </a:lnTo>
                <a:lnTo>
                  <a:pt x="701103" y="1533474"/>
                </a:lnTo>
                <a:lnTo>
                  <a:pt x="714095" y="1505496"/>
                </a:lnTo>
                <a:lnTo>
                  <a:pt x="716534" y="1499120"/>
                </a:lnTo>
                <a:lnTo>
                  <a:pt x="718591" y="1492808"/>
                </a:lnTo>
                <a:lnTo>
                  <a:pt x="720369" y="1486369"/>
                </a:lnTo>
                <a:lnTo>
                  <a:pt x="722020" y="1479575"/>
                </a:lnTo>
                <a:lnTo>
                  <a:pt x="736968" y="1430362"/>
                </a:lnTo>
                <a:lnTo>
                  <a:pt x="751420" y="1381010"/>
                </a:lnTo>
                <a:lnTo>
                  <a:pt x="765390" y="1331277"/>
                </a:lnTo>
                <a:lnTo>
                  <a:pt x="778751" y="1281315"/>
                </a:lnTo>
                <a:lnTo>
                  <a:pt x="791438" y="1231138"/>
                </a:lnTo>
                <a:lnTo>
                  <a:pt x="803376" y="1180807"/>
                </a:lnTo>
                <a:lnTo>
                  <a:pt x="812685" y="1137234"/>
                </a:lnTo>
                <a:lnTo>
                  <a:pt x="822807" y="1094054"/>
                </a:lnTo>
                <a:lnTo>
                  <a:pt x="834555" y="1051420"/>
                </a:lnTo>
                <a:lnTo>
                  <a:pt x="848728" y="1009459"/>
                </a:lnTo>
                <a:lnTo>
                  <a:pt x="864590" y="965415"/>
                </a:lnTo>
                <a:lnTo>
                  <a:pt x="882205" y="921715"/>
                </a:lnTo>
                <a:lnTo>
                  <a:pt x="900366" y="878154"/>
                </a:lnTo>
                <a:lnTo>
                  <a:pt x="910069" y="853948"/>
                </a:lnTo>
                <a:lnTo>
                  <a:pt x="917854" y="834517"/>
                </a:lnTo>
                <a:lnTo>
                  <a:pt x="918578" y="830910"/>
                </a:lnTo>
                <a:lnTo>
                  <a:pt x="922172" y="828751"/>
                </a:lnTo>
                <a:lnTo>
                  <a:pt x="922896" y="825144"/>
                </a:lnTo>
                <a:lnTo>
                  <a:pt x="923620" y="822274"/>
                </a:lnTo>
                <a:lnTo>
                  <a:pt x="923886" y="821855"/>
                </a:lnTo>
                <a:lnTo>
                  <a:pt x="923886" y="812698"/>
                </a:lnTo>
                <a:lnTo>
                  <a:pt x="920394" y="799338"/>
                </a:lnTo>
                <a:lnTo>
                  <a:pt x="920457" y="784390"/>
                </a:lnTo>
                <a:lnTo>
                  <a:pt x="922807" y="769302"/>
                </a:lnTo>
                <a:lnTo>
                  <a:pt x="923886" y="763625"/>
                </a:lnTo>
                <a:lnTo>
                  <a:pt x="923886" y="743191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2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8117" y="0"/>
            <a:ext cx="6859881" cy="61530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9414508"/>
            <a:ext cx="15652115" cy="872490"/>
            <a:chOff x="0" y="9414508"/>
            <a:chExt cx="15652115" cy="872490"/>
          </a:xfrm>
        </p:grpSpPr>
        <p:sp>
          <p:nvSpPr>
            <p:cNvPr id="5" name="object 5"/>
            <p:cNvSpPr/>
            <p:nvPr/>
          </p:nvSpPr>
          <p:spPr>
            <a:xfrm>
              <a:off x="0" y="9414508"/>
              <a:ext cx="15652115" cy="872490"/>
            </a:xfrm>
            <a:custGeom>
              <a:avLst/>
              <a:gdLst/>
              <a:ahLst/>
              <a:cxnLst/>
              <a:rect l="l" t="t" r="r" b="b"/>
              <a:pathLst>
                <a:path w="15652115" h="872490">
                  <a:moveTo>
                    <a:pt x="0" y="36830"/>
                  </a:moveTo>
                  <a:lnTo>
                    <a:pt x="0" y="872490"/>
                  </a:lnTo>
                  <a:lnTo>
                    <a:pt x="15651988" y="872490"/>
                  </a:lnTo>
                  <a:lnTo>
                    <a:pt x="15651988" y="673100"/>
                  </a:lnTo>
                  <a:lnTo>
                    <a:pt x="5336590" y="673100"/>
                  </a:lnTo>
                  <a:lnTo>
                    <a:pt x="5312545" y="659130"/>
                  </a:lnTo>
                  <a:lnTo>
                    <a:pt x="5285992" y="621030"/>
                  </a:lnTo>
                  <a:lnTo>
                    <a:pt x="5258660" y="567690"/>
                  </a:lnTo>
                  <a:lnTo>
                    <a:pt x="5232271" y="508000"/>
                  </a:lnTo>
                  <a:lnTo>
                    <a:pt x="5219872" y="478790"/>
                  </a:lnTo>
                  <a:lnTo>
                    <a:pt x="3819563" y="478790"/>
                  </a:lnTo>
                  <a:lnTo>
                    <a:pt x="3780149" y="476250"/>
                  </a:lnTo>
                  <a:lnTo>
                    <a:pt x="3738718" y="472440"/>
                  </a:lnTo>
                  <a:lnTo>
                    <a:pt x="3695469" y="466090"/>
                  </a:lnTo>
                  <a:lnTo>
                    <a:pt x="3650599" y="457200"/>
                  </a:lnTo>
                  <a:lnTo>
                    <a:pt x="3556786" y="434340"/>
                  </a:lnTo>
                  <a:lnTo>
                    <a:pt x="3508238" y="420370"/>
                  </a:lnTo>
                  <a:lnTo>
                    <a:pt x="3458860" y="405130"/>
                  </a:lnTo>
                  <a:lnTo>
                    <a:pt x="3307720" y="355600"/>
                  </a:lnTo>
                  <a:lnTo>
                    <a:pt x="3285981" y="347980"/>
                  </a:lnTo>
                  <a:lnTo>
                    <a:pt x="1365097" y="347980"/>
                  </a:lnTo>
                  <a:lnTo>
                    <a:pt x="1317133" y="336550"/>
                  </a:lnTo>
                  <a:lnTo>
                    <a:pt x="1268620" y="311150"/>
                  </a:lnTo>
                  <a:lnTo>
                    <a:pt x="1245287" y="297180"/>
                  </a:lnTo>
                  <a:lnTo>
                    <a:pt x="1221820" y="284480"/>
                  </a:lnTo>
                  <a:lnTo>
                    <a:pt x="1208410" y="279400"/>
                  </a:lnTo>
                  <a:lnTo>
                    <a:pt x="1134700" y="279400"/>
                  </a:lnTo>
                  <a:lnTo>
                    <a:pt x="1109388" y="276860"/>
                  </a:lnTo>
                  <a:lnTo>
                    <a:pt x="1080161" y="267970"/>
                  </a:lnTo>
                  <a:lnTo>
                    <a:pt x="975008" y="231140"/>
                  </a:lnTo>
                  <a:lnTo>
                    <a:pt x="937153" y="219710"/>
                  </a:lnTo>
                  <a:lnTo>
                    <a:pt x="909824" y="213360"/>
                  </a:lnTo>
                  <a:lnTo>
                    <a:pt x="817185" y="213360"/>
                  </a:lnTo>
                  <a:lnTo>
                    <a:pt x="781996" y="191770"/>
                  </a:lnTo>
                  <a:lnTo>
                    <a:pt x="743213" y="171450"/>
                  </a:lnTo>
                  <a:lnTo>
                    <a:pt x="701217" y="152400"/>
                  </a:lnTo>
                  <a:lnTo>
                    <a:pt x="656387" y="134620"/>
                  </a:lnTo>
                  <a:lnTo>
                    <a:pt x="609103" y="119380"/>
                  </a:lnTo>
                  <a:lnTo>
                    <a:pt x="335508" y="88900"/>
                  </a:lnTo>
                  <a:lnTo>
                    <a:pt x="285105" y="73660"/>
                  </a:lnTo>
                  <a:lnTo>
                    <a:pt x="234311" y="63500"/>
                  </a:lnTo>
                  <a:lnTo>
                    <a:pt x="183268" y="57150"/>
                  </a:lnTo>
                  <a:lnTo>
                    <a:pt x="30069" y="41910"/>
                  </a:lnTo>
                  <a:lnTo>
                    <a:pt x="0" y="36830"/>
                  </a:lnTo>
                  <a:close/>
                </a:path>
                <a:path w="15652115" h="872490">
                  <a:moveTo>
                    <a:pt x="5539625" y="586740"/>
                  </a:moveTo>
                  <a:lnTo>
                    <a:pt x="5517628" y="586740"/>
                  </a:lnTo>
                  <a:lnTo>
                    <a:pt x="5496512" y="589280"/>
                  </a:lnTo>
                  <a:lnTo>
                    <a:pt x="5477153" y="593090"/>
                  </a:lnTo>
                  <a:lnTo>
                    <a:pt x="5460428" y="598170"/>
                  </a:lnTo>
                  <a:lnTo>
                    <a:pt x="5427297" y="614680"/>
                  </a:lnTo>
                  <a:lnTo>
                    <a:pt x="5400576" y="635000"/>
                  </a:lnTo>
                  <a:lnTo>
                    <a:pt x="5374260" y="654050"/>
                  </a:lnTo>
                  <a:lnTo>
                    <a:pt x="5342344" y="671830"/>
                  </a:lnTo>
                  <a:lnTo>
                    <a:pt x="5340908" y="673100"/>
                  </a:lnTo>
                  <a:lnTo>
                    <a:pt x="15651988" y="673100"/>
                  </a:lnTo>
                  <a:lnTo>
                    <a:pt x="15651988" y="615950"/>
                  </a:lnTo>
                  <a:lnTo>
                    <a:pt x="5645467" y="615950"/>
                  </a:lnTo>
                  <a:lnTo>
                    <a:pt x="5631764" y="603250"/>
                  </a:lnTo>
                  <a:lnTo>
                    <a:pt x="5607124" y="594360"/>
                  </a:lnTo>
                  <a:lnTo>
                    <a:pt x="5575196" y="588010"/>
                  </a:lnTo>
                  <a:lnTo>
                    <a:pt x="5539625" y="586740"/>
                  </a:lnTo>
                  <a:close/>
                </a:path>
                <a:path w="15652115" h="872490">
                  <a:moveTo>
                    <a:pt x="5180342" y="303530"/>
                  </a:moveTo>
                  <a:lnTo>
                    <a:pt x="5476782" y="469900"/>
                  </a:lnTo>
                  <a:lnTo>
                    <a:pt x="5624045" y="558800"/>
                  </a:lnTo>
                  <a:lnTo>
                    <a:pt x="5665739" y="596900"/>
                  </a:lnTo>
                  <a:lnTo>
                    <a:pt x="5645467" y="615950"/>
                  </a:lnTo>
                  <a:lnTo>
                    <a:pt x="15651988" y="615950"/>
                  </a:lnTo>
                  <a:lnTo>
                    <a:pt x="15651988" y="593090"/>
                  </a:lnTo>
                  <a:lnTo>
                    <a:pt x="13311251" y="593090"/>
                  </a:lnTo>
                  <a:lnTo>
                    <a:pt x="13282642" y="570230"/>
                  </a:lnTo>
                  <a:lnTo>
                    <a:pt x="13275460" y="544830"/>
                  </a:lnTo>
                  <a:lnTo>
                    <a:pt x="13279088" y="518160"/>
                  </a:lnTo>
                  <a:lnTo>
                    <a:pt x="13282906" y="491490"/>
                  </a:lnTo>
                  <a:lnTo>
                    <a:pt x="13282576" y="490220"/>
                  </a:lnTo>
                  <a:lnTo>
                    <a:pt x="12568923" y="490220"/>
                  </a:lnTo>
                  <a:lnTo>
                    <a:pt x="12558224" y="488950"/>
                  </a:lnTo>
                  <a:lnTo>
                    <a:pt x="12547592" y="488950"/>
                  </a:lnTo>
                  <a:lnTo>
                    <a:pt x="12365479" y="468630"/>
                  </a:lnTo>
                  <a:lnTo>
                    <a:pt x="12200660" y="449580"/>
                  </a:lnTo>
                  <a:lnTo>
                    <a:pt x="12140723" y="441960"/>
                  </a:lnTo>
                  <a:lnTo>
                    <a:pt x="12017296" y="429260"/>
                  </a:lnTo>
                  <a:lnTo>
                    <a:pt x="11955121" y="421640"/>
                  </a:lnTo>
                  <a:lnTo>
                    <a:pt x="11833134" y="408940"/>
                  </a:lnTo>
                  <a:lnTo>
                    <a:pt x="11774637" y="403860"/>
                  </a:lnTo>
                  <a:lnTo>
                    <a:pt x="11718680" y="397510"/>
                  </a:lnTo>
                  <a:lnTo>
                    <a:pt x="11665920" y="393700"/>
                  </a:lnTo>
                  <a:lnTo>
                    <a:pt x="11617016" y="388620"/>
                  </a:lnTo>
                  <a:lnTo>
                    <a:pt x="11553011" y="384810"/>
                  </a:lnTo>
                  <a:lnTo>
                    <a:pt x="11437810" y="384810"/>
                  </a:lnTo>
                  <a:lnTo>
                    <a:pt x="11394258" y="369570"/>
                  </a:lnTo>
                  <a:lnTo>
                    <a:pt x="11349300" y="356870"/>
                  </a:lnTo>
                  <a:lnTo>
                    <a:pt x="11303067" y="345440"/>
                  </a:lnTo>
                  <a:lnTo>
                    <a:pt x="11255688" y="335280"/>
                  </a:lnTo>
                  <a:lnTo>
                    <a:pt x="11231491" y="331470"/>
                  </a:lnTo>
                  <a:lnTo>
                    <a:pt x="10465105" y="331470"/>
                  </a:lnTo>
                  <a:lnTo>
                    <a:pt x="10398009" y="320040"/>
                  </a:lnTo>
                  <a:lnTo>
                    <a:pt x="5415894" y="320040"/>
                  </a:lnTo>
                  <a:lnTo>
                    <a:pt x="5371546" y="318770"/>
                  </a:lnTo>
                  <a:lnTo>
                    <a:pt x="5278826" y="313690"/>
                  </a:lnTo>
                  <a:lnTo>
                    <a:pt x="5180342" y="303530"/>
                  </a:lnTo>
                  <a:close/>
                </a:path>
                <a:path w="15652115" h="872490">
                  <a:moveTo>
                    <a:pt x="13553821" y="480060"/>
                  </a:moveTo>
                  <a:lnTo>
                    <a:pt x="13551662" y="480060"/>
                  </a:lnTo>
                  <a:lnTo>
                    <a:pt x="13530423" y="485140"/>
                  </a:lnTo>
                  <a:lnTo>
                    <a:pt x="13501862" y="497840"/>
                  </a:lnTo>
                  <a:lnTo>
                    <a:pt x="13468705" y="516890"/>
                  </a:lnTo>
                  <a:lnTo>
                    <a:pt x="13433679" y="538480"/>
                  </a:lnTo>
                  <a:lnTo>
                    <a:pt x="13363543" y="575310"/>
                  </a:lnTo>
                  <a:lnTo>
                    <a:pt x="13334738" y="588010"/>
                  </a:lnTo>
                  <a:lnTo>
                    <a:pt x="13313410" y="593090"/>
                  </a:lnTo>
                  <a:lnTo>
                    <a:pt x="15651988" y="593090"/>
                  </a:lnTo>
                  <a:lnTo>
                    <a:pt x="15651988" y="496570"/>
                  </a:lnTo>
                  <a:lnTo>
                    <a:pt x="13551662" y="496570"/>
                  </a:lnTo>
                  <a:lnTo>
                    <a:pt x="13551662" y="491490"/>
                  </a:lnTo>
                  <a:lnTo>
                    <a:pt x="13553821" y="480060"/>
                  </a:lnTo>
                  <a:close/>
                </a:path>
                <a:path w="15652115" h="872490">
                  <a:moveTo>
                    <a:pt x="13938377" y="331470"/>
                  </a:moveTo>
                  <a:lnTo>
                    <a:pt x="13908642" y="350520"/>
                  </a:lnTo>
                  <a:lnTo>
                    <a:pt x="13867605" y="360680"/>
                  </a:lnTo>
                  <a:lnTo>
                    <a:pt x="13818942" y="365760"/>
                  </a:lnTo>
                  <a:lnTo>
                    <a:pt x="13766326" y="368300"/>
                  </a:lnTo>
                  <a:lnTo>
                    <a:pt x="13713433" y="372110"/>
                  </a:lnTo>
                  <a:lnTo>
                    <a:pt x="13663937" y="381000"/>
                  </a:lnTo>
                  <a:lnTo>
                    <a:pt x="13621512" y="396240"/>
                  </a:lnTo>
                  <a:lnTo>
                    <a:pt x="13599737" y="427990"/>
                  </a:lnTo>
                  <a:lnTo>
                    <a:pt x="13579332" y="461010"/>
                  </a:lnTo>
                  <a:lnTo>
                    <a:pt x="13563094" y="486410"/>
                  </a:lnTo>
                  <a:lnTo>
                    <a:pt x="13553821" y="496570"/>
                  </a:lnTo>
                  <a:lnTo>
                    <a:pt x="15651988" y="496570"/>
                  </a:lnTo>
                  <a:lnTo>
                    <a:pt x="15651988" y="351790"/>
                  </a:lnTo>
                  <a:lnTo>
                    <a:pt x="14151483" y="351790"/>
                  </a:lnTo>
                  <a:lnTo>
                    <a:pt x="14098933" y="350520"/>
                  </a:lnTo>
                  <a:lnTo>
                    <a:pt x="14045978" y="347980"/>
                  </a:lnTo>
                  <a:lnTo>
                    <a:pt x="13992499" y="340360"/>
                  </a:lnTo>
                  <a:lnTo>
                    <a:pt x="13938377" y="331470"/>
                  </a:lnTo>
                  <a:close/>
                </a:path>
                <a:path w="15652115" h="872490">
                  <a:moveTo>
                    <a:pt x="13111428" y="336550"/>
                  </a:moveTo>
                  <a:lnTo>
                    <a:pt x="13095224" y="336550"/>
                  </a:lnTo>
                  <a:lnTo>
                    <a:pt x="13041773" y="340360"/>
                  </a:lnTo>
                  <a:lnTo>
                    <a:pt x="12989334" y="353060"/>
                  </a:lnTo>
                  <a:lnTo>
                    <a:pt x="12937700" y="369570"/>
                  </a:lnTo>
                  <a:lnTo>
                    <a:pt x="12886663" y="389890"/>
                  </a:lnTo>
                  <a:lnTo>
                    <a:pt x="12793646" y="431800"/>
                  </a:lnTo>
                  <a:lnTo>
                    <a:pt x="12750627" y="449580"/>
                  </a:lnTo>
                  <a:lnTo>
                    <a:pt x="12706804" y="466090"/>
                  </a:lnTo>
                  <a:lnTo>
                    <a:pt x="12662017" y="478790"/>
                  </a:lnTo>
                  <a:lnTo>
                    <a:pt x="12616110" y="486410"/>
                  </a:lnTo>
                  <a:lnTo>
                    <a:pt x="12568923" y="490220"/>
                  </a:lnTo>
                  <a:lnTo>
                    <a:pt x="13282576" y="490220"/>
                  </a:lnTo>
                  <a:lnTo>
                    <a:pt x="13276296" y="466090"/>
                  </a:lnTo>
                  <a:lnTo>
                    <a:pt x="13248640" y="443230"/>
                  </a:lnTo>
                  <a:lnTo>
                    <a:pt x="13230515" y="424180"/>
                  </a:lnTo>
                  <a:lnTo>
                    <a:pt x="13207079" y="391160"/>
                  </a:lnTo>
                  <a:lnTo>
                    <a:pt x="13182453" y="359410"/>
                  </a:lnTo>
                  <a:lnTo>
                    <a:pt x="13144123" y="340360"/>
                  </a:lnTo>
                  <a:lnTo>
                    <a:pt x="13127704" y="337820"/>
                  </a:lnTo>
                  <a:lnTo>
                    <a:pt x="13111428" y="336550"/>
                  </a:lnTo>
                  <a:close/>
                </a:path>
                <a:path w="15652115" h="872490">
                  <a:moveTo>
                    <a:pt x="4413554" y="340360"/>
                  </a:moveTo>
                  <a:lnTo>
                    <a:pt x="4388893" y="340360"/>
                  </a:lnTo>
                  <a:lnTo>
                    <a:pt x="4377712" y="341630"/>
                  </a:lnTo>
                  <a:lnTo>
                    <a:pt x="4367479" y="344170"/>
                  </a:lnTo>
                  <a:lnTo>
                    <a:pt x="4175848" y="369570"/>
                  </a:lnTo>
                  <a:lnTo>
                    <a:pt x="4130941" y="377190"/>
                  </a:lnTo>
                  <a:lnTo>
                    <a:pt x="4089552" y="387350"/>
                  </a:lnTo>
                  <a:lnTo>
                    <a:pt x="4049573" y="402590"/>
                  </a:lnTo>
                  <a:lnTo>
                    <a:pt x="4013777" y="420370"/>
                  </a:lnTo>
                  <a:lnTo>
                    <a:pt x="3978792" y="439420"/>
                  </a:lnTo>
                  <a:lnTo>
                    <a:pt x="3941241" y="457200"/>
                  </a:lnTo>
                  <a:lnTo>
                    <a:pt x="3914130" y="466090"/>
                  </a:lnTo>
                  <a:lnTo>
                    <a:pt x="3884722" y="472440"/>
                  </a:lnTo>
                  <a:lnTo>
                    <a:pt x="3853154" y="477520"/>
                  </a:lnTo>
                  <a:lnTo>
                    <a:pt x="3819563" y="478790"/>
                  </a:lnTo>
                  <a:lnTo>
                    <a:pt x="5219872" y="478790"/>
                  </a:lnTo>
                  <a:lnTo>
                    <a:pt x="5208552" y="452120"/>
                  </a:lnTo>
                  <a:lnTo>
                    <a:pt x="5195669" y="421640"/>
                  </a:lnTo>
                  <a:lnTo>
                    <a:pt x="4744745" y="421640"/>
                  </a:lnTo>
                  <a:lnTo>
                    <a:pt x="4670589" y="384810"/>
                  </a:lnTo>
                  <a:lnTo>
                    <a:pt x="4621575" y="369570"/>
                  </a:lnTo>
                  <a:lnTo>
                    <a:pt x="4568467" y="356870"/>
                  </a:lnTo>
                  <a:lnTo>
                    <a:pt x="4514163" y="347980"/>
                  </a:lnTo>
                  <a:lnTo>
                    <a:pt x="4461560" y="341630"/>
                  </a:lnTo>
                  <a:lnTo>
                    <a:pt x="4413554" y="340360"/>
                  </a:lnTo>
                  <a:close/>
                </a:path>
                <a:path w="15652115" h="872490">
                  <a:moveTo>
                    <a:pt x="4903863" y="388620"/>
                  </a:moveTo>
                  <a:lnTo>
                    <a:pt x="4859161" y="391160"/>
                  </a:lnTo>
                  <a:lnTo>
                    <a:pt x="4815670" y="397510"/>
                  </a:lnTo>
                  <a:lnTo>
                    <a:pt x="4776496" y="408940"/>
                  </a:lnTo>
                  <a:lnTo>
                    <a:pt x="4744745" y="421640"/>
                  </a:lnTo>
                  <a:lnTo>
                    <a:pt x="5195669" y="421640"/>
                  </a:lnTo>
                  <a:lnTo>
                    <a:pt x="5193522" y="416560"/>
                  </a:lnTo>
                  <a:lnTo>
                    <a:pt x="5018354" y="416560"/>
                  </a:lnTo>
                  <a:lnTo>
                    <a:pt x="4997830" y="403860"/>
                  </a:lnTo>
                  <a:lnTo>
                    <a:pt x="4970829" y="396240"/>
                  </a:lnTo>
                  <a:lnTo>
                    <a:pt x="4938967" y="391160"/>
                  </a:lnTo>
                  <a:lnTo>
                    <a:pt x="4903863" y="388620"/>
                  </a:lnTo>
                  <a:close/>
                </a:path>
                <a:path w="15652115" h="872490">
                  <a:moveTo>
                    <a:pt x="5176024" y="379730"/>
                  </a:moveTo>
                  <a:lnTo>
                    <a:pt x="5146527" y="396240"/>
                  </a:lnTo>
                  <a:lnTo>
                    <a:pt x="5109067" y="407670"/>
                  </a:lnTo>
                  <a:lnTo>
                    <a:pt x="5065668" y="414020"/>
                  </a:lnTo>
                  <a:lnTo>
                    <a:pt x="5018354" y="416560"/>
                  </a:lnTo>
                  <a:lnTo>
                    <a:pt x="5193522" y="416560"/>
                  </a:lnTo>
                  <a:lnTo>
                    <a:pt x="5189228" y="406400"/>
                  </a:lnTo>
                  <a:lnTo>
                    <a:pt x="5176024" y="379730"/>
                  </a:lnTo>
                  <a:close/>
                </a:path>
                <a:path w="15652115" h="872490">
                  <a:moveTo>
                    <a:pt x="11500003" y="381000"/>
                  </a:moveTo>
                  <a:lnTo>
                    <a:pt x="11459074" y="381000"/>
                  </a:lnTo>
                  <a:lnTo>
                    <a:pt x="11448431" y="382270"/>
                  </a:lnTo>
                  <a:lnTo>
                    <a:pt x="11441298" y="382270"/>
                  </a:lnTo>
                  <a:lnTo>
                    <a:pt x="11437810" y="384810"/>
                  </a:lnTo>
                  <a:lnTo>
                    <a:pt x="11553011" y="384810"/>
                  </a:lnTo>
                  <a:lnTo>
                    <a:pt x="11533400" y="383540"/>
                  </a:lnTo>
                  <a:lnTo>
                    <a:pt x="11500003" y="381000"/>
                  </a:lnTo>
                  <a:close/>
                </a:path>
                <a:path w="15652115" h="872490">
                  <a:moveTo>
                    <a:pt x="15200862" y="252730"/>
                  </a:moveTo>
                  <a:lnTo>
                    <a:pt x="15182469" y="252730"/>
                  </a:lnTo>
                  <a:lnTo>
                    <a:pt x="15129760" y="254000"/>
                  </a:lnTo>
                  <a:lnTo>
                    <a:pt x="15078000" y="256540"/>
                  </a:lnTo>
                  <a:lnTo>
                    <a:pt x="15026969" y="260350"/>
                  </a:lnTo>
                  <a:lnTo>
                    <a:pt x="14976450" y="266700"/>
                  </a:lnTo>
                  <a:lnTo>
                    <a:pt x="14926222" y="271780"/>
                  </a:lnTo>
                  <a:lnTo>
                    <a:pt x="14825773" y="284480"/>
                  </a:lnTo>
                  <a:lnTo>
                    <a:pt x="14617680" y="304800"/>
                  </a:lnTo>
                  <a:lnTo>
                    <a:pt x="14565249" y="311150"/>
                  </a:lnTo>
                  <a:lnTo>
                    <a:pt x="14513158" y="318770"/>
                  </a:lnTo>
                  <a:lnTo>
                    <a:pt x="14461328" y="325120"/>
                  </a:lnTo>
                  <a:lnTo>
                    <a:pt x="14409682" y="332740"/>
                  </a:lnTo>
                  <a:lnTo>
                    <a:pt x="14358142" y="339090"/>
                  </a:lnTo>
                  <a:lnTo>
                    <a:pt x="14306630" y="344170"/>
                  </a:lnTo>
                  <a:lnTo>
                    <a:pt x="14203378" y="351790"/>
                  </a:lnTo>
                  <a:lnTo>
                    <a:pt x="15651988" y="351790"/>
                  </a:lnTo>
                  <a:lnTo>
                    <a:pt x="15651988" y="292100"/>
                  </a:lnTo>
                  <a:lnTo>
                    <a:pt x="15628239" y="292100"/>
                  </a:lnTo>
                  <a:lnTo>
                    <a:pt x="15578490" y="290830"/>
                  </a:lnTo>
                  <a:lnTo>
                    <a:pt x="15526632" y="287020"/>
                  </a:lnTo>
                  <a:lnTo>
                    <a:pt x="15473264" y="280670"/>
                  </a:lnTo>
                  <a:lnTo>
                    <a:pt x="15418983" y="273050"/>
                  </a:lnTo>
                  <a:lnTo>
                    <a:pt x="15310072" y="260350"/>
                  </a:lnTo>
                  <a:lnTo>
                    <a:pt x="15256637" y="255270"/>
                  </a:lnTo>
                  <a:lnTo>
                    <a:pt x="15237887" y="254000"/>
                  </a:lnTo>
                  <a:lnTo>
                    <a:pt x="15219315" y="254000"/>
                  </a:lnTo>
                  <a:lnTo>
                    <a:pt x="15200862" y="252730"/>
                  </a:lnTo>
                  <a:close/>
                </a:path>
                <a:path w="15652115" h="872490">
                  <a:moveTo>
                    <a:pt x="1776209" y="252730"/>
                  </a:moveTo>
                  <a:lnTo>
                    <a:pt x="1705733" y="295910"/>
                  </a:lnTo>
                  <a:lnTo>
                    <a:pt x="1657190" y="311150"/>
                  </a:lnTo>
                  <a:lnTo>
                    <a:pt x="1601525" y="322580"/>
                  </a:lnTo>
                  <a:lnTo>
                    <a:pt x="1540052" y="328930"/>
                  </a:lnTo>
                  <a:lnTo>
                    <a:pt x="1459147" y="334010"/>
                  </a:lnTo>
                  <a:lnTo>
                    <a:pt x="1421091" y="337820"/>
                  </a:lnTo>
                  <a:lnTo>
                    <a:pt x="1387424" y="345440"/>
                  </a:lnTo>
                  <a:lnTo>
                    <a:pt x="1379499" y="347980"/>
                  </a:lnTo>
                  <a:lnTo>
                    <a:pt x="3285981" y="347980"/>
                  </a:lnTo>
                  <a:lnTo>
                    <a:pt x="3256996" y="337820"/>
                  </a:lnTo>
                  <a:lnTo>
                    <a:pt x="3175532" y="311150"/>
                  </a:lnTo>
                  <a:lnTo>
                    <a:pt x="2437419" y="311150"/>
                  </a:lnTo>
                  <a:lnTo>
                    <a:pt x="2385801" y="309880"/>
                  </a:lnTo>
                  <a:lnTo>
                    <a:pt x="2332822" y="307340"/>
                  </a:lnTo>
                  <a:lnTo>
                    <a:pt x="2223236" y="304800"/>
                  </a:lnTo>
                  <a:lnTo>
                    <a:pt x="2166856" y="302260"/>
                  </a:lnTo>
                  <a:lnTo>
                    <a:pt x="2109571" y="302260"/>
                  </a:lnTo>
                  <a:lnTo>
                    <a:pt x="2062010" y="294640"/>
                  </a:lnTo>
                  <a:lnTo>
                    <a:pt x="2014387" y="288290"/>
                  </a:lnTo>
                  <a:lnTo>
                    <a:pt x="1871393" y="266700"/>
                  </a:lnTo>
                  <a:lnTo>
                    <a:pt x="1823770" y="260350"/>
                  </a:lnTo>
                  <a:lnTo>
                    <a:pt x="1776209" y="252730"/>
                  </a:lnTo>
                  <a:close/>
                </a:path>
                <a:path w="15652115" h="872490">
                  <a:moveTo>
                    <a:pt x="10954626" y="308610"/>
                  </a:moveTo>
                  <a:lnTo>
                    <a:pt x="10853145" y="308610"/>
                  </a:lnTo>
                  <a:lnTo>
                    <a:pt x="10753845" y="311150"/>
                  </a:lnTo>
                  <a:lnTo>
                    <a:pt x="10655473" y="316230"/>
                  </a:lnTo>
                  <a:lnTo>
                    <a:pt x="10465105" y="331470"/>
                  </a:lnTo>
                  <a:lnTo>
                    <a:pt x="11231491" y="331470"/>
                  </a:lnTo>
                  <a:lnTo>
                    <a:pt x="11158013" y="321310"/>
                  </a:lnTo>
                  <a:lnTo>
                    <a:pt x="11107977" y="316230"/>
                  </a:lnTo>
                  <a:lnTo>
                    <a:pt x="11057313" y="312420"/>
                  </a:lnTo>
                  <a:lnTo>
                    <a:pt x="11006153" y="309880"/>
                  </a:lnTo>
                  <a:lnTo>
                    <a:pt x="10954626" y="308610"/>
                  </a:lnTo>
                  <a:close/>
                </a:path>
                <a:path w="15652115" h="872490">
                  <a:moveTo>
                    <a:pt x="6287693" y="124460"/>
                  </a:moveTo>
                  <a:lnTo>
                    <a:pt x="6278334" y="124460"/>
                  </a:lnTo>
                  <a:lnTo>
                    <a:pt x="6252437" y="129540"/>
                  </a:lnTo>
                  <a:lnTo>
                    <a:pt x="6216486" y="144780"/>
                  </a:lnTo>
                  <a:lnTo>
                    <a:pt x="6110820" y="193040"/>
                  </a:lnTo>
                  <a:lnTo>
                    <a:pt x="6039307" y="222250"/>
                  </a:lnTo>
                  <a:lnTo>
                    <a:pt x="6005363" y="234950"/>
                  </a:lnTo>
                  <a:lnTo>
                    <a:pt x="5969016" y="246380"/>
                  </a:lnTo>
                  <a:lnTo>
                    <a:pt x="5930198" y="259080"/>
                  </a:lnTo>
                  <a:lnTo>
                    <a:pt x="5888846" y="269240"/>
                  </a:lnTo>
                  <a:lnTo>
                    <a:pt x="5844895" y="280670"/>
                  </a:lnTo>
                  <a:lnTo>
                    <a:pt x="5798278" y="289560"/>
                  </a:lnTo>
                  <a:lnTo>
                    <a:pt x="5748932" y="298450"/>
                  </a:lnTo>
                  <a:lnTo>
                    <a:pt x="5696792" y="306070"/>
                  </a:lnTo>
                  <a:lnTo>
                    <a:pt x="5641791" y="312420"/>
                  </a:lnTo>
                  <a:lnTo>
                    <a:pt x="5522951" y="320040"/>
                  </a:lnTo>
                  <a:lnTo>
                    <a:pt x="10398009" y="320040"/>
                  </a:lnTo>
                  <a:lnTo>
                    <a:pt x="10383099" y="317500"/>
                  </a:lnTo>
                  <a:lnTo>
                    <a:pt x="7304329" y="317500"/>
                  </a:lnTo>
                  <a:lnTo>
                    <a:pt x="7262399" y="311150"/>
                  </a:lnTo>
                  <a:lnTo>
                    <a:pt x="7217280" y="293370"/>
                  </a:lnTo>
                  <a:lnTo>
                    <a:pt x="7170101" y="267970"/>
                  </a:lnTo>
                  <a:lnTo>
                    <a:pt x="7121993" y="238760"/>
                  </a:lnTo>
                  <a:lnTo>
                    <a:pt x="7027514" y="176530"/>
                  </a:lnTo>
                  <a:lnTo>
                    <a:pt x="6989705" y="153670"/>
                  </a:lnTo>
                  <a:lnTo>
                    <a:pt x="6922008" y="153670"/>
                  </a:lnTo>
                  <a:lnTo>
                    <a:pt x="6911873" y="134620"/>
                  </a:lnTo>
                  <a:lnTo>
                    <a:pt x="6298501" y="134620"/>
                  </a:lnTo>
                  <a:lnTo>
                    <a:pt x="6294894" y="127000"/>
                  </a:lnTo>
                  <a:lnTo>
                    <a:pt x="6287693" y="124460"/>
                  </a:lnTo>
                  <a:close/>
                </a:path>
                <a:path w="15652115" h="872490">
                  <a:moveTo>
                    <a:pt x="7704645" y="156210"/>
                  </a:moveTo>
                  <a:lnTo>
                    <a:pt x="7699603" y="156210"/>
                  </a:lnTo>
                  <a:lnTo>
                    <a:pt x="7664536" y="165100"/>
                  </a:lnTo>
                  <a:lnTo>
                    <a:pt x="7628108" y="186690"/>
                  </a:lnTo>
                  <a:lnTo>
                    <a:pt x="7553416" y="243840"/>
                  </a:lnTo>
                  <a:lnTo>
                    <a:pt x="7516271" y="266700"/>
                  </a:lnTo>
                  <a:lnTo>
                    <a:pt x="7480008" y="275590"/>
                  </a:lnTo>
                  <a:lnTo>
                    <a:pt x="7438205" y="280670"/>
                  </a:lnTo>
                  <a:lnTo>
                    <a:pt x="7401531" y="289560"/>
                  </a:lnTo>
                  <a:lnTo>
                    <a:pt x="7367015" y="302260"/>
                  </a:lnTo>
                  <a:lnTo>
                    <a:pt x="7331684" y="313690"/>
                  </a:lnTo>
                  <a:lnTo>
                    <a:pt x="7318278" y="316230"/>
                  </a:lnTo>
                  <a:lnTo>
                    <a:pt x="7311337" y="316230"/>
                  </a:lnTo>
                  <a:lnTo>
                    <a:pt x="7304329" y="317500"/>
                  </a:lnTo>
                  <a:lnTo>
                    <a:pt x="10383099" y="317500"/>
                  </a:lnTo>
                  <a:lnTo>
                    <a:pt x="10166903" y="280670"/>
                  </a:lnTo>
                  <a:lnTo>
                    <a:pt x="9123756" y="280670"/>
                  </a:lnTo>
                  <a:lnTo>
                    <a:pt x="9102880" y="270510"/>
                  </a:lnTo>
                  <a:lnTo>
                    <a:pt x="9036726" y="252730"/>
                  </a:lnTo>
                  <a:lnTo>
                    <a:pt x="8993547" y="246380"/>
                  </a:lnTo>
                  <a:lnTo>
                    <a:pt x="8945033" y="240030"/>
                  </a:lnTo>
                  <a:lnTo>
                    <a:pt x="8892235" y="234950"/>
                  </a:lnTo>
                  <a:lnTo>
                    <a:pt x="8836202" y="232410"/>
                  </a:lnTo>
                  <a:lnTo>
                    <a:pt x="8777984" y="228600"/>
                  </a:lnTo>
                  <a:lnTo>
                    <a:pt x="8659195" y="226060"/>
                  </a:lnTo>
                  <a:lnTo>
                    <a:pt x="8318081" y="226060"/>
                  </a:lnTo>
                  <a:lnTo>
                    <a:pt x="8280627" y="204470"/>
                  </a:lnTo>
                  <a:lnTo>
                    <a:pt x="8237967" y="185420"/>
                  </a:lnTo>
                  <a:lnTo>
                    <a:pt x="8190971" y="170180"/>
                  </a:lnTo>
                  <a:lnTo>
                    <a:pt x="8177208" y="166370"/>
                  </a:lnTo>
                  <a:lnTo>
                    <a:pt x="7769794" y="166370"/>
                  </a:lnTo>
                  <a:lnTo>
                    <a:pt x="7731881" y="161290"/>
                  </a:lnTo>
                  <a:lnTo>
                    <a:pt x="7714005" y="157480"/>
                  </a:lnTo>
                  <a:lnTo>
                    <a:pt x="7708963" y="157480"/>
                  </a:lnTo>
                  <a:lnTo>
                    <a:pt x="7704645" y="156210"/>
                  </a:lnTo>
                  <a:close/>
                </a:path>
                <a:path w="15652115" h="872490">
                  <a:moveTo>
                    <a:pt x="2873489" y="229870"/>
                  </a:moveTo>
                  <a:lnTo>
                    <a:pt x="2837888" y="252730"/>
                  </a:lnTo>
                  <a:lnTo>
                    <a:pt x="2798204" y="270510"/>
                  </a:lnTo>
                  <a:lnTo>
                    <a:pt x="2754672" y="284480"/>
                  </a:lnTo>
                  <a:lnTo>
                    <a:pt x="2707528" y="295910"/>
                  </a:lnTo>
                  <a:lnTo>
                    <a:pt x="2657010" y="302260"/>
                  </a:lnTo>
                  <a:lnTo>
                    <a:pt x="2603352" y="307340"/>
                  </a:lnTo>
                  <a:lnTo>
                    <a:pt x="2546790" y="309880"/>
                  </a:lnTo>
                  <a:lnTo>
                    <a:pt x="2487561" y="311150"/>
                  </a:lnTo>
                  <a:lnTo>
                    <a:pt x="3175532" y="311150"/>
                  </a:lnTo>
                  <a:lnTo>
                    <a:pt x="3057656" y="274320"/>
                  </a:lnTo>
                  <a:lnTo>
                    <a:pt x="3009698" y="260350"/>
                  </a:lnTo>
                  <a:lnTo>
                    <a:pt x="2962885" y="248920"/>
                  </a:lnTo>
                  <a:lnTo>
                    <a:pt x="2917416" y="238760"/>
                  </a:lnTo>
                  <a:lnTo>
                    <a:pt x="2873489" y="229870"/>
                  </a:lnTo>
                  <a:close/>
                </a:path>
                <a:path w="15652115" h="872490">
                  <a:moveTo>
                    <a:pt x="9749421" y="209550"/>
                  </a:moveTo>
                  <a:lnTo>
                    <a:pt x="9564122" y="224790"/>
                  </a:lnTo>
                  <a:lnTo>
                    <a:pt x="9462796" y="234950"/>
                  </a:lnTo>
                  <a:lnTo>
                    <a:pt x="9408517" y="241300"/>
                  </a:lnTo>
                  <a:lnTo>
                    <a:pt x="9260403" y="261620"/>
                  </a:lnTo>
                  <a:lnTo>
                    <a:pt x="9215142" y="269240"/>
                  </a:lnTo>
                  <a:lnTo>
                    <a:pt x="9169673" y="275590"/>
                  </a:lnTo>
                  <a:lnTo>
                    <a:pt x="9123756" y="280670"/>
                  </a:lnTo>
                  <a:lnTo>
                    <a:pt x="10166903" y="280670"/>
                  </a:lnTo>
                  <a:lnTo>
                    <a:pt x="9749421" y="209550"/>
                  </a:lnTo>
                  <a:close/>
                </a:path>
                <a:path w="15652115" h="872490">
                  <a:moveTo>
                    <a:pt x="1175023" y="271780"/>
                  </a:moveTo>
                  <a:lnTo>
                    <a:pt x="1167819" y="271780"/>
                  </a:lnTo>
                  <a:lnTo>
                    <a:pt x="1160621" y="273050"/>
                  </a:lnTo>
                  <a:lnTo>
                    <a:pt x="1153422" y="275590"/>
                  </a:lnTo>
                  <a:lnTo>
                    <a:pt x="1147658" y="278130"/>
                  </a:lnTo>
                  <a:lnTo>
                    <a:pt x="1141178" y="279400"/>
                  </a:lnTo>
                  <a:lnTo>
                    <a:pt x="1208410" y="279400"/>
                  </a:lnTo>
                  <a:lnTo>
                    <a:pt x="1198353" y="275590"/>
                  </a:lnTo>
                  <a:lnTo>
                    <a:pt x="1175023" y="271780"/>
                  </a:lnTo>
                  <a:close/>
                </a:path>
                <a:path w="15652115" h="872490">
                  <a:moveTo>
                    <a:pt x="8600724" y="224790"/>
                  </a:moveTo>
                  <a:lnTo>
                    <a:pt x="8348322" y="224790"/>
                  </a:lnTo>
                  <a:lnTo>
                    <a:pt x="8318081" y="226060"/>
                  </a:lnTo>
                  <a:lnTo>
                    <a:pt x="8659195" y="226060"/>
                  </a:lnTo>
                  <a:lnTo>
                    <a:pt x="8600724" y="224790"/>
                  </a:lnTo>
                  <a:close/>
                </a:path>
                <a:path w="15652115" h="872490">
                  <a:moveTo>
                    <a:pt x="8490877" y="223520"/>
                  </a:moveTo>
                  <a:lnTo>
                    <a:pt x="8436340" y="224790"/>
                  </a:lnTo>
                  <a:lnTo>
                    <a:pt x="8544268" y="224790"/>
                  </a:lnTo>
                  <a:lnTo>
                    <a:pt x="8490877" y="223520"/>
                  </a:lnTo>
                  <a:close/>
                </a:path>
                <a:path w="15652115" h="872490">
                  <a:moveTo>
                    <a:pt x="861104" y="208280"/>
                  </a:moveTo>
                  <a:lnTo>
                    <a:pt x="849887" y="208280"/>
                  </a:lnTo>
                  <a:lnTo>
                    <a:pt x="827994" y="210820"/>
                  </a:lnTo>
                  <a:lnTo>
                    <a:pt x="817185" y="213360"/>
                  </a:lnTo>
                  <a:lnTo>
                    <a:pt x="909824" y="213360"/>
                  </a:lnTo>
                  <a:lnTo>
                    <a:pt x="898892" y="210820"/>
                  </a:lnTo>
                  <a:lnTo>
                    <a:pt x="861104" y="208280"/>
                  </a:lnTo>
                  <a:close/>
                </a:path>
                <a:path w="15652115" h="872490">
                  <a:moveTo>
                    <a:pt x="7921358" y="129540"/>
                  </a:moveTo>
                  <a:lnTo>
                    <a:pt x="7894130" y="129540"/>
                  </a:lnTo>
                  <a:lnTo>
                    <a:pt x="7885366" y="130810"/>
                  </a:lnTo>
                  <a:lnTo>
                    <a:pt x="7880312" y="146050"/>
                  </a:lnTo>
                  <a:lnTo>
                    <a:pt x="7859533" y="157480"/>
                  </a:lnTo>
                  <a:lnTo>
                    <a:pt x="7827550" y="163830"/>
                  </a:lnTo>
                  <a:lnTo>
                    <a:pt x="7788884" y="166370"/>
                  </a:lnTo>
                  <a:lnTo>
                    <a:pt x="8177208" y="166370"/>
                  </a:lnTo>
                  <a:lnTo>
                    <a:pt x="8140508" y="156210"/>
                  </a:lnTo>
                  <a:lnTo>
                    <a:pt x="8087446" y="144780"/>
                  </a:lnTo>
                  <a:lnTo>
                    <a:pt x="8032654" y="135890"/>
                  </a:lnTo>
                  <a:lnTo>
                    <a:pt x="7977002" y="132080"/>
                  </a:lnTo>
                  <a:lnTo>
                    <a:pt x="7921358" y="129540"/>
                  </a:lnTo>
                  <a:close/>
                </a:path>
                <a:path w="15652115" h="872490">
                  <a:moveTo>
                    <a:pt x="6942887" y="130810"/>
                  </a:moveTo>
                  <a:lnTo>
                    <a:pt x="6922008" y="153670"/>
                  </a:lnTo>
                  <a:lnTo>
                    <a:pt x="6989705" y="153670"/>
                  </a:lnTo>
                  <a:lnTo>
                    <a:pt x="6983403" y="149860"/>
                  </a:lnTo>
                  <a:lnTo>
                    <a:pt x="6942887" y="130810"/>
                  </a:lnTo>
                  <a:close/>
                </a:path>
                <a:path w="15652115" h="872490">
                  <a:moveTo>
                    <a:pt x="6810414" y="0"/>
                  </a:moveTo>
                  <a:lnTo>
                    <a:pt x="6756482" y="25400"/>
                  </a:lnTo>
                  <a:lnTo>
                    <a:pt x="6661070" y="55880"/>
                  </a:lnTo>
                  <a:lnTo>
                    <a:pt x="6604259" y="71120"/>
                  </a:lnTo>
                  <a:lnTo>
                    <a:pt x="6544820" y="86360"/>
                  </a:lnTo>
                  <a:lnTo>
                    <a:pt x="6485332" y="100330"/>
                  </a:lnTo>
                  <a:lnTo>
                    <a:pt x="6428376" y="113030"/>
                  </a:lnTo>
                  <a:lnTo>
                    <a:pt x="6376532" y="123190"/>
                  </a:lnTo>
                  <a:lnTo>
                    <a:pt x="6332380" y="130810"/>
                  </a:lnTo>
                  <a:lnTo>
                    <a:pt x="6298501" y="134620"/>
                  </a:lnTo>
                  <a:lnTo>
                    <a:pt x="6911873" y="134620"/>
                  </a:lnTo>
                  <a:lnTo>
                    <a:pt x="6886740" y="97790"/>
                  </a:lnTo>
                  <a:lnTo>
                    <a:pt x="6859371" y="78740"/>
                  </a:lnTo>
                  <a:lnTo>
                    <a:pt x="6832290" y="58420"/>
                  </a:lnTo>
                  <a:lnTo>
                    <a:pt x="6825296" y="46990"/>
                  </a:lnTo>
                  <a:lnTo>
                    <a:pt x="6830354" y="41910"/>
                  </a:lnTo>
                  <a:lnTo>
                    <a:pt x="6839430" y="38100"/>
                  </a:lnTo>
                  <a:lnTo>
                    <a:pt x="6844488" y="33020"/>
                  </a:lnTo>
                  <a:lnTo>
                    <a:pt x="6837494" y="21590"/>
                  </a:lnTo>
                  <a:lnTo>
                    <a:pt x="68104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566908"/>
              <a:ext cx="15651480" cy="720090"/>
            </a:xfrm>
            <a:custGeom>
              <a:avLst/>
              <a:gdLst/>
              <a:ahLst/>
              <a:cxnLst/>
              <a:rect l="l" t="t" r="r" b="b"/>
              <a:pathLst>
                <a:path w="15651480" h="720090">
                  <a:moveTo>
                    <a:pt x="1821974" y="420370"/>
                  </a:moveTo>
                  <a:lnTo>
                    <a:pt x="22256" y="420370"/>
                  </a:lnTo>
                  <a:lnTo>
                    <a:pt x="0" y="431800"/>
                  </a:lnTo>
                  <a:lnTo>
                    <a:pt x="0" y="720090"/>
                  </a:lnTo>
                  <a:lnTo>
                    <a:pt x="15651226" y="720090"/>
                  </a:lnTo>
                  <a:lnTo>
                    <a:pt x="15651226" y="464820"/>
                  </a:lnTo>
                  <a:lnTo>
                    <a:pt x="1969897" y="464820"/>
                  </a:lnTo>
                  <a:lnTo>
                    <a:pt x="1924518" y="459740"/>
                  </a:lnTo>
                  <a:lnTo>
                    <a:pt x="1879657" y="447040"/>
                  </a:lnTo>
                  <a:lnTo>
                    <a:pt x="1835213" y="427990"/>
                  </a:lnTo>
                  <a:lnTo>
                    <a:pt x="1821974" y="420370"/>
                  </a:lnTo>
                  <a:close/>
                </a:path>
                <a:path w="15651480" h="720090">
                  <a:moveTo>
                    <a:pt x="15651226" y="396240"/>
                  </a:moveTo>
                  <a:lnTo>
                    <a:pt x="15317851" y="396240"/>
                  </a:lnTo>
                  <a:lnTo>
                    <a:pt x="15317851" y="420370"/>
                  </a:lnTo>
                  <a:lnTo>
                    <a:pt x="2124808" y="420370"/>
                  </a:lnTo>
                  <a:lnTo>
                    <a:pt x="2092733" y="435610"/>
                  </a:lnTo>
                  <a:lnTo>
                    <a:pt x="2045116" y="452120"/>
                  </a:lnTo>
                  <a:lnTo>
                    <a:pt x="1995093" y="462280"/>
                  </a:lnTo>
                  <a:lnTo>
                    <a:pt x="1985733" y="464820"/>
                  </a:lnTo>
                  <a:lnTo>
                    <a:pt x="15651226" y="464820"/>
                  </a:lnTo>
                  <a:lnTo>
                    <a:pt x="15651226" y="396240"/>
                  </a:lnTo>
                  <a:close/>
                </a:path>
                <a:path w="15651480" h="720090">
                  <a:moveTo>
                    <a:pt x="66527" y="396240"/>
                  </a:moveTo>
                  <a:lnTo>
                    <a:pt x="66228" y="396240"/>
                  </a:lnTo>
                  <a:lnTo>
                    <a:pt x="54573" y="402590"/>
                  </a:lnTo>
                  <a:lnTo>
                    <a:pt x="31805" y="415290"/>
                  </a:lnTo>
                  <a:lnTo>
                    <a:pt x="20151" y="420370"/>
                  </a:lnTo>
                  <a:lnTo>
                    <a:pt x="22256" y="420370"/>
                  </a:lnTo>
                  <a:lnTo>
                    <a:pt x="37094" y="412750"/>
                  </a:lnTo>
                  <a:lnTo>
                    <a:pt x="66527" y="396240"/>
                  </a:lnTo>
                  <a:close/>
                </a:path>
                <a:path w="15651480" h="720090">
                  <a:moveTo>
                    <a:pt x="1781975" y="396240"/>
                  </a:moveTo>
                  <a:lnTo>
                    <a:pt x="1781536" y="396240"/>
                  </a:lnTo>
                  <a:lnTo>
                    <a:pt x="1791083" y="402590"/>
                  </a:lnTo>
                  <a:lnTo>
                    <a:pt x="1821974" y="420370"/>
                  </a:lnTo>
                  <a:lnTo>
                    <a:pt x="1823732" y="420370"/>
                  </a:lnTo>
                  <a:lnTo>
                    <a:pt x="1813463" y="415290"/>
                  </a:lnTo>
                  <a:lnTo>
                    <a:pt x="1792652" y="402590"/>
                  </a:lnTo>
                  <a:lnTo>
                    <a:pt x="1781975" y="396240"/>
                  </a:lnTo>
                  <a:close/>
                </a:path>
                <a:path w="15651480" h="720090">
                  <a:moveTo>
                    <a:pt x="2128759" y="418492"/>
                  </a:moveTo>
                  <a:lnTo>
                    <a:pt x="2124684" y="420370"/>
                  </a:lnTo>
                  <a:lnTo>
                    <a:pt x="2128759" y="418492"/>
                  </a:lnTo>
                  <a:close/>
                </a:path>
                <a:path w="15651480" h="720090">
                  <a:moveTo>
                    <a:pt x="2136870" y="414638"/>
                  </a:moveTo>
                  <a:lnTo>
                    <a:pt x="2128759" y="418492"/>
                  </a:lnTo>
                  <a:lnTo>
                    <a:pt x="2135712" y="415290"/>
                  </a:lnTo>
                  <a:lnTo>
                    <a:pt x="2136870" y="414638"/>
                  </a:lnTo>
                  <a:close/>
                </a:path>
                <a:path w="15651480" h="720090">
                  <a:moveTo>
                    <a:pt x="2140380" y="412666"/>
                  </a:moveTo>
                  <a:lnTo>
                    <a:pt x="2136870" y="414638"/>
                  </a:lnTo>
                  <a:lnTo>
                    <a:pt x="2138173" y="414020"/>
                  </a:lnTo>
                  <a:lnTo>
                    <a:pt x="2140380" y="412666"/>
                  </a:lnTo>
                  <a:close/>
                </a:path>
                <a:path w="15651480" h="720090">
                  <a:moveTo>
                    <a:pt x="2866288" y="0"/>
                  </a:moveTo>
                  <a:lnTo>
                    <a:pt x="2795730" y="3810"/>
                  </a:lnTo>
                  <a:lnTo>
                    <a:pt x="2727325" y="15240"/>
                  </a:lnTo>
                  <a:lnTo>
                    <a:pt x="2670346" y="33020"/>
                  </a:lnTo>
                  <a:lnTo>
                    <a:pt x="2619779" y="54610"/>
                  </a:lnTo>
                  <a:lnTo>
                    <a:pt x="2573125" y="78740"/>
                  </a:lnTo>
                  <a:lnTo>
                    <a:pt x="2527884" y="102870"/>
                  </a:lnTo>
                  <a:lnTo>
                    <a:pt x="2490584" y="125730"/>
                  </a:lnTo>
                  <a:lnTo>
                    <a:pt x="2453596" y="153670"/>
                  </a:lnTo>
                  <a:lnTo>
                    <a:pt x="2416537" y="184150"/>
                  </a:lnTo>
                  <a:lnTo>
                    <a:pt x="2379028" y="218440"/>
                  </a:lnTo>
                  <a:lnTo>
                    <a:pt x="2340686" y="254000"/>
                  </a:lnTo>
                  <a:lnTo>
                    <a:pt x="2263706" y="323850"/>
                  </a:lnTo>
                  <a:lnTo>
                    <a:pt x="2223431" y="356870"/>
                  </a:lnTo>
                  <a:lnTo>
                    <a:pt x="2181663" y="387350"/>
                  </a:lnTo>
                  <a:lnTo>
                    <a:pt x="2140380" y="412666"/>
                  </a:lnTo>
                  <a:lnTo>
                    <a:pt x="2158310" y="402590"/>
                  </a:lnTo>
                  <a:lnTo>
                    <a:pt x="2169337" y="396240"/>
                  </a:lnTo>
                  <a:lnTo>
                    <a:pt x="15651226" y="396240"/>
                  </a:lnTo>
                  <a:lnTo>
                    <a:pt x="15651226" y="391160"/>
                  </a:lnTo>
                  <a:lnTo>
                    <a:pt x="4016832" y="391160"/>
                  </a:lnTo>
                  <a:lnTo>
                    <a:pt x="3972971" y="384810"/>
                  </a:lnTo>
                  <a:lnTo>
                    <a:pt x="3928687" y="374650"/>
                  </a:lnTo>
                  <a:lnTo>
                    <a:pt x="3884032" y="360680"/>
                  </a:lnTo>
                  <a:lnTo>
                    <a:pt x="3839057" y="344170"/>
                  </a:lnTo>
                  <a:lnTo>
                    <a:pt x="3793815" y="325120"/>
                  </a:lnTo>
                  <a:lnTo>
                    <a:pt x="3748357" y="304800"/>
                  </a:lnTo>
                  <a:lnTo>
                    <a:pt x="3656999" y="259080"/>
                  </a:lnTo>
                  <a:lnTo>
                    <a:pt x="3611203" y="234950"/>
                  </a:lnTo>
                  <a:lnTo>
                    <a:pt x="3565398" y="209550"/>
                  </a:lnTo>
                  <a:lnTo>
                    <a:pt x="3462179" y="158750"/>
                  </a:lnTo>
                  <a:lnTo>
                    <a:pt x="3411384" y="135890"/>
                  </a:lnTo>
                  <a:lnTo>
                    <a:pt x="3361190" y="115570"/>
                  </a:lnTo>
                  <a:lnTo>
                    <a:pt x="3311636" y="97790"/>
                  </a:lnTo>
                  <a:lnTo>
                    <a:pt x="3282313" y="90170"/>
                  </a:lnTo>
                  <a:lnTo>
                    <a:pt x="3062846" y="90170"/>
                  </a:lnTo>
                  <a:lnTo>
                    <a:pt x="3045568" y="72390"/>
                  </a:lnTo>
                  <a:lnTo>
                    <a:pt x="2993732" y="15240"/>
                  </a:lnTo>
                  <a:lnTo>
                    <a:pt x="2965409" y="8890"/>
                  </a:lnTo>
                  <a:lnTo>
                    <a:pt x="2934054" y="3810"/>
                  </a:lnTo>
                  <a:lnTo>
                    <a:pt x="2900676" y="1270"/>
                  </a:lnTo>
                  <a:lnTo>
                    <a:pt x="2866288" y="0"/>
                  </a:lnTo>
                  <a:close/>
                </a:path>
                <a:path w="15651480" h="720090">
                  <a:moveTo>
                    <a:pt x="529188" y="166370"/>
                  </a:moveTo>
                  <a:lnTo>
                    <a:pt x="485763" y="177800"/>
                  </a:lnTo>
                  <a:lnTo>
                    <a:pt x="441923" y="193040"/>
                  </a:lnTo>
                  <a:lnTo>
                    <a:pt x="397718" y="210820"/>
                  </a:lnTo>
                  <a:lnTo>
                    <a:pt x="353200" y="232410"/>
                  </a:lnTo>
                  <a:lnTo>
                    <a:pt x="308420" y="255270"/>
                  </a:lnTo>
                  <a:lnTo>
                    <a:pt x="263429" y="280670"/>
                  </a:lnTo>
                  <a:lnTo>
                    <a:pt x="82375" y="387350"/>
                  </a:lnTo>
                  <a:lnTo>
                    <a:pt x="66527" y="396240"/>
                  </a:lnTo>
                  <a:lnTo>
                    <a:pt x="1781536" y="396240"/>
                  </a:lnTo>
                  <a:lnTo>
                    <a:pt x="1747168" y="373380"/>
                  </a:lnTo>
                  <a:lnTo>
                    <a:pt x="1738745" y="367030"/>
                  </a:lnTo>
                  <a:lnTo>
                    <a:pt x="789101" y="367030"/>
                  </a:lnTo>
                  <a:lnTo>
                    <a:pt x="749615" y="344170"/>
                  </a:lnTo>
                  <a:lnTo>
                    <a:pt x="708164" y="316230"/>
                  </a:lnTo>
                  <a:lnTo>
                    <a:pt x="666399" y="287020"/>
                  </a:lnTo>
                  <a:lnTo>
                    <a:pt x="625968" y="255270"/>
                  </a:lnTo>
                  <a:lnTo>
                    <a:pt x="588523" y="223520"/>
                  </a:lnTo>
                  <a:lnTo>
                    <a:pt x="555713" y="193040"/>
                  </a:lnTo>
                  <a:lnTo>
                    <a:pt x="529188" y="166370"/>
                  </a:lnTo>
                  <a:close/>
                </a:path>
                <a:path w="15651480" h="720090">
                  <a:moveTo>
                    <a:pt x="4640351" y="278130"/>
                  </a:moveTo>
                  <a:lnTo>
                    <a:pt x="4016832" y="391160"/>
                  </a:lnTo>
                  <a:lnTo>
                    <a:pt x="15651226" y="391160"/>
                  </a:lnTo>
                  <a:lnTo>
                    <a:pt x="15651226" y="386080"/>
                  </a:lnTo>
                  <a:lnTo>
                    <a:pt x="5299862" y="386080"/>
                  </a:lnTo>
                  <a:lnTo>
                    <a:pt x="5258077" y="378460"/>
                  </a:lnTo>
                  <a:lnTo>
                    <a:pt x="5210852" y="365760"/>
                  </a:lnTo>
                  <a:lnTo>
                    <a:pt x="5160905" y="350520"/>
                  </a:lnTo>
                  <a:lnTo>
                    <a:pt x="5110958" y="334010"/>
                  </a:lnTo>
                  <a:lnTo>
                    <a:pt x="5106236" y="332740"/>
                  </a:lnTo>
                  <a:lnTo>
                    <a:pt x="4973701" y="332740"/>
                  </a:lnTo>
                  <a:lnTo>
                    <a:pt x="4934341" y="330200"/>
                  </a:lnTo>
                  <a:lnTo>
                    <a:pt x="4887777" y="323850"/>
                  </a:lnTo>
                  <a:lnTo>
                    <a:pt x="4783717" y="303530"/>
                  </a:lnTo>
                  <a:lnTo>
                    <a:pt x="4731562" y="292100"/>
                  </a:lnTo>
                  <a:lnTo>
                    <a:pt x="4682883" y="283210"/>
                  </a:lnTo>
                  <a:lnTo>
                    <a:pt x="4640351" y="278130"/>
                  </a:lnTo>
                  <a:close/>
                </a:path>
                <a:path w="15651480" h="720090">
                  <a:moveTo>
                    <a:pt x="5505780" y="330200"/>
                  </a:moveTo>
                  <a:lnTo>
                    <a:pt x="5449208" y="334010"/>
                  </a:lnTo>
                  <a:lnTo>
                    <a:pt x="5394996" y="344170"/>
                  </a:lnTo>
                  <a:lnTo>
                    <a:pt x="5344697" y="361950"/>
                  </a:lnTo>
                  <a:lnTo>
                    <a:pt x="5299862" y="386080"/>
                  </a:lnTo>
                  <a:lnTo>
                    <a:pt x="15651226" y="386080"/>
                  </a:lnTo>
                  <a:lnTo>
                    <a:pt x="15651226" y="363220"/>
                  </a:lnTo>
                  <a:lnTo>
                    <a:pt x="5696673" y="363220"/>
                  </a:lnTo>
                  <a:lnTo>
                    <a:pt x="5684162" y="360680"/>
                  </a:lnTo>
                  <a:lnTo>
                    <a:pt x="5673003" y="359410"/>
                  </a:lnTo>
                  <a:lnTo>
                    <a:pt x="5663463" y="355600"/>
                  </a:lnTo>
                  <a:lnTo>
                    <a:pt x="5625963" y="345440"/>
                  </a:lnTo>
                  <a:lnTo>
                    <a:pt x="5586507" y="336550"/>
                  </a:lnTo>
                  <a:lnTo>
                    <a:pt x="5546109" y="331470"/>
                  </a:lnTo>
                  <a:lnTo>
                    <a:pt x="5505780" y="330200"/>
                  </a:lnTo>
                  <a:close/>
                </a:path>
                <a:path w="15651480" h="720090">
                  <a:moveTo>
                    <a:pt x="890621" y="205740"/>
                  </a:moveTo>
                  <a:lnTo>
                    <a:pt x="881260" y="205740"/>
                  </a:lnTo>
                  <a:lnTo>
                    <a:pt x="858964" y="215900"/>
                  </a:lnTo>
                  <a:lnTo>
                    <a:pt x="836262" y="242570"/>
                  </a:lnTo>
                  <a:lnTo>
                    <a:pt x="813019" y="290830"/>
                  </a:lnTo>
                  <a:lnTo>
                    <a:pt x="789101" y="367030"/>
                  </a:lnTo>
                  <a:lnTo>
                    <a:pt x="1738745" y="367030"/>
                  </a:lnTo>
                  <a:lnTo>
                    <a:pt x="1615919" y="274320"/>
                  </a:lnTo>
                  <a:lnTo>
                    <a:pt x="1591621" y="256540"/>
                  </a:lnTo>
                  <a:lnTo>
                    <a:pt x="1094383" y="256540"/>
                  </a:lnTo>
                  <a:lnTo>
                    <a:pt x="943902" y="214630"/>
                  </a:lnTo>
                  <a:lnTo>
                    <a:pt x="931527" y="212090"/>
                  </a:lnTo>
                  <a:lnTo>
                    <a:pt x="904618" y="207010"/>
                  </a:lnTo>
                  <a:lnTo>
                    <a:pt x="890621" y="205740"/>
                  </a:lnTo>
                  <a:close/>
                </a:path>
                <a:path w="15651480" h="720090">
                  <a:moveTo>
                    <a:pt x="6613131" y="59690"/>
                  </a:moveTo>
                  <a:lnTo>
                    <a:pt x="6605930" y="59690"/>
                  </a:lnTo>
                  <a:lnTo>
                    <a:pt x="6560197" y="63500"/>
                  </a:lnTo>
                  <a:lnTo>
                    <a:pt x="6513403" y="74930"/>
                  </a:lnTo>
                  <a:lnTo>
                    <a:pt x="6466168" y="92710"/>
                  </a:lnTo>
                  <a:lnTo>
                    <a:pt x="6419112" y="115570"/>
                  </a:lnTo>
                  <a:lnTo>
                    <a:pt x="6372855" y="142240"/>
                  </a:lnTo>
                  <a:lnTo>
                    <a:pt x="6280903" y="201930"/>
                  </a:lnTo>
                  <a:lnTo>
                    <a:pt x="6198010" y="259080"/>
                  </a:lnTo>
                  <a:lnTo>
                    <a:pt x="6163856" y="281940"/>
                  </a:lnTo>
                  <a:lnTo>
                    <a:pt x="6161697" y="281940"/>
                  </a:lnTo>
                  <a:lnTo>
                    <a:pt x="6114988" y="285750"/>
                  </a:lnTo>
                  <a:lnTo>
                    <a:pt x="6060721" y="294640"/>
                  </a:lnTo>
                  <a:lnTo>
                    <a:pt x="6001321" y="308610"/>
                  </a:lnTo>
                  <a:lnTo>
                    <a:pt x="5939218" y="323850"/>
                  </a:lnTo>
                  <a:lnTo>
                    <a:pt x="5888038" y="335280"/>
                  </a:lnTo>
                  <a:lnTo>
                    <a:pt x="5838205" y="345440"/>
                  </a:lnTo>
                  <a:lnTo>
                    <a:pt x="5791067" y="354330"/>
                  </a:lnTo>
                  <a:lnTo>
                    <a:pt x="5747970" y="360680"/>
                  </a:lnTo>
                  <a:lnTo>
                    <a:pt x="5710263" y="363220"/>
                  </a:lnTo>
                  <a:lnTo>
                    <a:pt x="11656695" y="363220"/>
                  </a:lnTo>
                  <a:lnTo>
                    <a:pt x="11636802" y="361950"/>
                  </a:lnTo>
                  <a:lnTo>
                    <a:pt x="11630532" y="360680"/>
                  </a:lnTo>
                  <a:lnTo>
                    <a:pt x="11325492" y="360680"/>
                  </a:lnTo>
                  <a:lnTo>
                    <a:pt x="11215101" y="358140"/>
                  </a:lnTo>
                  <a:lnTo>
                    <a:pt x="11102941" y="350520"/>
                  </a:lnTo>
                  <a:lnTo>
                    <a:pt x="10991249" y="337820"/>
                  </a:lnTo>
                  <a:lnTo>
                    <a:pt x="10882260" y="322580"/>
                  </a:lnTo>
                  <a:lnTo>
                    <a:pt x="10829479" y="312420"/>
                  </a:lnTo>
                  <a:lnTo>
                    <a:pt x="10778213" y="303530"/>
                  </a:lnTo>
                  <a:lnTo>
                    <a:pt x="10728742" y="292100"/>
                  </a:lnTo>
                  <a:lnTo>
                    <a:pt x="10681345" y="280670"/>
                  </a:lnTo>
                  <a:lnTo>
                    <a:pt x="10641306" y="270510"/>
                  </a:lnTo>
                  <a:lnTo>
                    <a:pt x="8176234" y="270510"/>
                  </a:lnTo>
                  <a:lnTo>
                    <a:pt x="8116823" y="265430"/>
                  </a:lnTo>
                  <a:lnTo>
                    <a:pt x="8062077" y="255270"/>
                  </a:lnTo>
                  <a:lnTo>
                    <a:pt x="8022091" y="243840"/>
                  </a:lnTo>
                  <a:lnTo>
                    <a:pt x="7173414" y="243840"/>
                  </a:lnTo>
                  <a:lnTo>
                    <a:pt x="7166813" y="242570"/>
                  </a:lnTo>
                  <a:lnTo>
                    <a:pt x="7096704" y="219710"/>
                  </a:lnTo>
                  <a:lnTo>
                    <a:pt x="7059994" y="210820"/>
                  </a:lnTo>
                  <a:lnTo>
                    <a:pt x="7018490" y="205740"/>
                  </a:lnTo>
                  <a:lnTo>
                    <a:pt x="6982770" y="195580"/>
                  </a:lnTo>
                  <a:lnTo>
                    <a:pt x="6945850" y="173990"/>
                  </a:lnTo>
                  <a:lnTo>
                    <a:pt x="6870809" y="115570"/>
                  </a:lnTo>
                  <a:lnTo>
                    <a:pt x="6838233" y="96520"/>
                  </a:lnTo>
                  <a:lnTo>
                    <a:pt x="6708178" y="96520"/>
                  </a:lnTo>
                  <a:lnTo>
                    <a:pt x="6670136" y="93980"/>
                  </a:lnTo>
                  <a:lnTo>
                    <a:pt x="6638780" y="86360"/>
                  </a:lnTo>
                  <a:lnTo>
                    <a:pt x="6618361" y="74930"/>
                  </a:lnTo>
                  <a:lnTo>
                    <a:pt x="6613131" y="59690"/>
                  </a:lnTo>
                  <a:close/>
                </a:path>
                <a:path w="15651480" h="720090">
                  <a:moveTo>
                    <a:pt x="12680518" y="53340"/>
                  </a:moveTo>
                  <a:lnTo>
                    <a:pt x="12585023" y="66040"/>
                  </a:lnTo>
                  <a:lnTo>
                    <a:pt x="12442220" y="87630"/>
                  </a:lnTo>
                  <a:lnTo>
                    <a:pt x="12394687" y="93980"/>
                  </a:lnTo>
                  <a:lnTo>
                    <a:pt x="12347168" y="101600"/>
                  </a:lnTo>
                  <a:lnTo>
                    <a:pt x="12295369" y="105410"/>
                  </a:lnTo>
                  <a:lnTo>
                    <a:pt x="12244260" y="113030"/>
                  </a:lnTo>
                  <a:lnTo>
                    <a:pt x="12193941" y="127000"/>
                  </a:lnTo>
                  <a:lnTo>
                    <a:pt x="12144509" y="143510"/>
                  </a:lnTo>
                  <a:lnTo>
                    <a:pt x="12096066" y="163830"/>
                  </a:lnTo>
                  <a:lnTo>
                    <a:pt x="12048708" y="185420"/>
                  </a:lnTo>
                  <a:lnTo>
                    <a:pt x="12002537" y="209550"/>
                  </a:lnTo>
                  <a:lnTo>
                    <a:pt x="11957650" y="233680"/>
                  </a:lnTo>
                  <a:lnTo>
                    <a:pt x="11872127" y="281940"/>
                  </a:lnTo>
                  <a:lnTo>
                    <a:pt x="11831688" y="303530"/>
                  </a:lnTo>
                  <a:lnTo>
                    <a:pt x="11792931" y="322580"/>
                  </a:lnTo>
                  <a:lnTo>
                    <a:pt x="11755954" y="339090"/>
                  </a:lnTo>
                  <a:lnTo>
                    <a:pt x="11687737" y="360680"/>
                  </a:lnTo>
                  <a:lnTo>
                    <a:pt x="11656695" y="363220"/>
                  </a:lnTo>
                  <a:lnTo>
                    <a:pt x="15651226" y="363220"/>
                  </a:lnTo>
                  <a:lnTo>
                    <a:pt x="15651226" y="166370"/>
                  </a:lnTo>
                  <a:lnTo>
                    <a:pt x="15615358" y="161290"/>
                  </a:lnTo>
                  <a:lnTo>
                    <a:pt x="15360332" y="161290"/>
                  </a:lnTo>
                  <a:lnTo>
                    <a:pt x="15314805" y="158750"/>
                  </a:lnTo>
                  <a:lnTo>
                    <a:pt x="15213302" y="151130"/>
                  </a:lnTo>
                  <a:lnTo>
                    <a:pt x="15199668" y="149860"/>
                  </a:lnTo>
                  <a:lnTo>
                    <a:pt x="13103159" y="149860"/>
                  </a:lnTo>
                  <a:lnTo>
                    <a:pt x="13089493" y="148590"/>
                  </a:lnTo>
                  <a:lnTo>
                    <a:pt x="13077994" y="147320"/>
                  </a:lnTo>
                  <a:lnTo>
                    <a:pt x="13069316" y="144780"/>
                  </a:lnTo>
                  <a:lnTo>
                    <a:pt x="13035337" y="137160"/>
                  </a:lnTo>
                  <a:lnTo>
                    <a:pt x="12997323" y="133350"/>
                  </a:lnTo>
                  <a:lnTo>
                    <a:pt x="12957141" y="132080"/>
                  </a:lnTo>
                  <a:lnTo>
                    <a:pt x="12916662" y="129540"/>
                  </a:lnTo>
                  <a:lnTo>
                    <a:pt x="12856019" y="121920"/>
                  </a:lnTo>
                  <a:lnTo>
                    <a:pt x="12800453" y="110490"/>
                  </a:lnTo>
                  <a:lnTo>
                    <a:pt x="12751593" y="95250"/>
                  </a:lnTo>
                  <a:lnTo>
                    <a:pt x="12711071" y="76200"/>
                  </a:lnTo>
                  <a:lnTo>
                    <a:pt x="12680518" y="53340"/>
                  </a:lnTo>
                  <a:close/>
                </a:path>
                <a:path w="15651480" h="720090">
                  <a:moveTo>
                    <a:pt x="11582540" y="339090"/>
                  </a:moveTo>
                  <a:lnTo>
                    <a:pt x="11535413" y="346710"/>
                  </a:lnTo>
                  <a:lnTo>
                    <a:pt x="11485833" y="353060"/>
                  </a:lnTo>
                  <a:lnTo>
                    <a:pt x="11434112" y="356870"/>
                  </a:lnTo>
                  <a:lnTo>
                    <a:pt x="11380561" y="359410"/>
                  </a:lnTo>
                  <a:lnTo>
                    <a:pt x="11325492" y="360680"/>
                  </a:lnTo>
                  <a:lnTo>
                    <a:pt x="11630532" y="360680"/>
                  </a:lnTo>
                  <a:lnTo>
                    <a:pt x="11617993" y="358140"/>
                  </a:lnTo>
                  <a:lnTo>
                    <a:pt x="11599997" y="350520"/>
                  </a:lnTo>
                  <a:lnTo>
                    <a:pt x="11582540" y="339090"/>
                  </a:lnTo>
                  <a:close/>
                </a:path>
                <a:path w="15651480" h="720090">
                  <a:moveTo>
                    <a:pt x="5021948" y="312420"/>
                  </a:moveTo>
                  <a:lnTo>
                    <a:pt x="5017347" y="322580"/>
                  </a:lnTo>
                  <a:lnTo>
                    <a:pt x="5007278" y="328930"/>
                  </a:lnTo>
                  <a:lnTo>
                    <a:pt x="4992482" y="331470"/>
                  </a:lnTo>
                  <a:lnTo>
                    <a:pt x="4973701" y="332740"/>
                  </a:lnTo>
                  <a:lnTo>
                    <a:pt x="5106236" y="332740"/>
                  </a:lnTo>
                  <a:lnTo>
                    <a:pt x="5063733" y="321310"/>
                  </a:lnTo>
                  <a:lnTo>
                    <a:pt x="5021948" y="312420"/>
                  </a:lnTo>
                  <a:close/>
                </a:path>
                <a:path w="15651480" h="720090">
                  <a:moveTo>
                    <a:pt x="9215920" y="85090"/>
                  </a:moveTo>
                  <a:lnTo>
                    <a:pt x="9155975" y="101600"/>
                  </a:lnTo>
                  <a:lnTo>
                    <a:pt x="9071908" y="115570"/>
                  </a:lnTo>
                  <a:lnTo>
                    <a:pt x="9019792" y="121920"/>
                  </a:lnTo>
                  <a:lnTo>
                    <a:pt x="8962356" y="129540"/>
                  </a:lnTo>
                  <a:lnTo>
                    <a:pt x="8900648" y="138430"/>
                  </a:lnTo>
                  <a:lnTo>
                    <a:pt x="8564789" y="181610"/>
                  </a:lnTo>
                  <a:lnTo>
                    <a:pt x="8499503" y="191770"/>
                  </a:lnTo>
                  <a:lnTo>
                    <a:pt x="8437295" y="200660"/>
                  </a:lnTo>
                  <a:lnTo>
                    <a:pt x="8379216" y="210820"/>
                  </a:lnTo>
                  <a:lnTo>
                    <a:pt x="8326315" y="220980"/>
                  </a:lnTo>
                  <a:lnTo>
                    <a:pt x="8279643" y="231140"/>
                  </a:lnTo>
                  <a:lnTo>
                    <a:pt x="8240249" y="241300"/>
                  </a:lnTo>
                  <a:lnTo>
                    <a:pt x="8187494" y="260350"/>
                  </a:lnTo>
                  <a:lnTo>
                    <a:pt x="8176234" y="270510"/>
                  </a:lnTo>
                  <a:lnTo>
                    <a:pt x="10641306" y="270510"/>
                  </a:lnTo>
                  <a:lnTo>
                    <a:pt x="10636302" y="269240"/>
                  </a:lnTo>
                  <a:lnTo>
                    <a:pt x="10593892" y="257810"/>
                  </a:lnTo>
                  <a:lnTo>
                    <a:pt x="10554395" y="245110"/>
                  </a:lnTo>
                  <a:lnTo>
                    <a:pt x="10518091" y="232410"/>
                  </a:lnTo>
                  <a:lnTo>
                    <a:pt x="10447675" y="201930"/>
                  </a:lnTo>
                  <a:lnTo>
                    <a:pt x="10412454" y="184150"/>
                  </a:lnTo>
                  <a:lnTo>
                    <a:pt x="10376017" y="165100"/>
                  </a:lnTo>
                  <a:lnTo>
                    <a:pt x="10341661" y="152400"/>
                  </a:lnTo>
                  <a:lnTo>
                    <a:pt x="9778949" y="152400"/>
                  </a:lnTo>
                  <a:lnTo>
                    <a:pt x="9770242" y="151130"/>
                  </a:lnTo>
                  <a:lnTo>
                    <a:pt x="9761669" y="148590"/>
                  </a:lnTo>
                  <a:lnTo>
                    <a:pt x="9753637" y="144780"/>
                  </a:lnTo>
                  <a:lnTo>
                    <a:pt x="9746551" y="140970"/>
                  </a:lnTo>
                  <a:lnTo>
                    <a:pt x="9741509" y="138430"/>
                  </a:lnTo>
                  <a:lnTo>
                    <a:pt x="9737191" y="135890"/>
                  </a:lnTo>
                  <a:lnTo>
                    <a:pt x="9732149" y="130810"/>
                  </a:lnTo>
                  <a:lnTo>
                    <a:pt x="9729812" y="129540"/>
                  </a:lnTo>
                  <a:lnTo>
                    <a:pt x="9646463" y="129540"/>
                  </a:lnTo>
                  <a:lnTo>
                    <a:pt x="9630939" y="121920"/>
                  </a:lnTo>
                  <a:lnTo>
                    <a:pt x="9368548" y="121920"/>
                  </a:lnTo>
                  <a:lnTo>
                    <a:pt x="9322826" y="119380"/>
                  </a:lnTo>
                  <a:lnTo>
                    <a:pt x="9280347" y="111760"/>
                  </a:lnTo>
                  <a:lnTo>
                    <a:pt x="9243811" y="100330"/>
                  </a:lnTo>
                  <a:lnTo>
                    <a:pt x="9215920" y="85090"/>
                  </a:lnTo>
                  <a:close/>
                </a:path>
                <a:path w="15651480" h="720090">
                  <a:moveTo>
                    <a:pt x="1356461" y="152400"/>
                  </a:moveTo>
                  <a:lnTo>
                    <a:pt x="1342059" y="152400"/>
                  </a:lnTo>
                  <a:lnTo>
                    <a:pt x="1335490" y="153670"/>
                  </a:lnTo>
                  <a:lnTo>
                    <a:pt x="1323432" y="154940"/>
                  </a:lnTo>
                  <a:lnTo>
                    <a:pt x="1281758" y="165100"/>
                  </a:lnTo>
                  <a:lnTo>
                    <a:pt x="1203325" y="200660"/>
                  </a:lnTo>
                  <a:lnTo>
                    <a:pt x="1173220" y="217170"/>
                  </a:lnTo>
                  <a:lnTo>
                    <a:pt x="1143115" y="232410"/>
                  </a:lnTo>
                  <a:lnTo>
                    <a:pt x="1094383" y="256540"/>
                  </a:lnTo>
                  <a:lnTo>
                    <a:pt x="1591621" y="256540"/>
                  </a:lnTo>
                  <a:lnTo>
                    <a:pt x="1529318" y="214630"/>
                  </a:lnTo>
                  <a:lnTo>
                    <a:pt x="1486193" y="189230"/>
                  </a:lnTo>
                  <a:lnTo>
                    <a:pt x="1443068" y="170180"/>
                  </a:lnTo>
                  <a:lnTo>
                    <a:pt x="1399853" y="157480"/>
                  </a:lnTo>
                  <a:lnTo>
                    <a:pt x="1356461" y="152400"/>
                  </a:lnTo>
                  <a:close/>
                </a:path>
                <a:path w="15651480" h="720090">
                  <a:moveTo>
                    <a:pt x="7557770" y="59690"/>
                  </a:moveTo>
                  <a:lnTo>
                    <a:pt x="7516629" y="78740"/>
                  </a:lnTo>
                  <a:lnTo>
                    <a:pt x="7472198" y="105410"/>
                  </a:lnTo>
                  <a:lnTo>
                    <a:pt x="7377584" y="167640"/>
                  </a:lnTo>
                  <a:lnTo>
                    <a:pt x="7329459" y="196850"/>
                  </a:lnTo>
                  <a:lnTo>
                    <a:pt x="7282162" y="220980"/>
                  </a:lnTo>
                  <a:lnTo>
                    <a:pt x="7236722" y="238760"/>
                  </a:lnTo>
                  <a:lnTo>
                    <a:pt x="7194169" y="243840"/>
                  </a:lnTo>
                  <a:lnTo>
                    <a:pt x="8022091" y="243840"/>
                  </a:lnTo>
                  <a:lnTo>
                    <a:pt x="8013205" y="241300"/>
                  </a:lnTo>
                  <a:lnTo>
                    <a:pt x="7971416" y="223520"/>
                  </a:lnTo>
                  <a:lnTo>
                    <a:pt x="7952574" y="212090"/>
                  </a:lnTo>
                  <a:lnTo>
                    <a:pt x="7912011" y="212090"/>
                  </a:lnTo>
                  <a:lnTo>
                    <a:pt x="7882352" y="203200"/>
                  </a:lnTo>
                  <a:lnTo>
                    <a:pt x="7851886" y="179070"/>
                  </a:lnTo>
                  <a:lnTo>
                    <a:pt x="7820882" y="144780"/>
                  </a:lnTo>
                  <a:lnTo>
                    <a:pt x="7789608" y="105410"/>
                  </a:lnTo>
                  <a:lnTo>
                    <a:pt x="7770492" y="82550"/>
                  </a:lnTo>
                  <a:lnTo>
                    <a:pt x="7578649" y="82550"/>
                  </a:lnTo>
                  <a:lnTo>
                    <a:pt x="7557770" y="59690"/>
                  </a:lnTo>
                  <a:close/>
                </a:path>
                <a:path w="15651480" h="720090">
                  <a:moveTo>
                    <a:pt x="7937919" y="203200"/>
                  </a:moveTo>
                  <a:lnTo>
                    <a:pt x="7930933" y="207010"/>
                  </a:lnTo>
                  <a:lnTo>
                    <a:pt x="7924150" y="209550"/>
                  </a:lnTo>
                  <a:lnTo>
                    <a:pt x="7917775" y="212090"/>
                  </a:lnTo>
                  <a:lnTo>
                    <a:pt x="7952574" y="212090"/>
                  </a:lnTo>
                  <a:lnTo>
                    <a:pt x="7937919" y="203200"/>
                  </a:lnTo>
                  <a:close/>
                </a:path>
                <a:path w="15651480" h="720090">
                  <a:moveTo>
                    <a:pt x="15507970" y="147320"/>
                  </a:moveTo>
                  <a:lnTo>
                    <a:pt x="15491803" y="153670"/>
                  </a:lnTo>
                  <a:lnTo>
                    <a:pt x="15467886" y="157480"/>
                  </a:lnTo>
                  <a:lnTo>
                    <a:pt x="15437372" y="161290"/>
                  </a:lnTo>
                  <a:lnTo>
                    <a:pt x="15615358" y="161290"/>
                  </a:lnTo>
                  <a:lnTo>
                    <a:pt x="15544195" y="152400"/>
                  </a:lnTo>
                  <a:lnTo>
                    <a:pt x="15507970" y="147320"/>
                  </a:lnTo>
                  <a:close/>
                </a:path>
                <a:path w="15651480" h="720090">
                  <a:moveTo>
                    <a:pt x="9815665" y="135890"/>
                  </a:moveTo>
                  <a:lnTo>
                    <a:pt x="9805777" y="143510"/>
                  </a:lnTo>
                  <a:lnTo>
                    <a:pt x="9796497" y="148590"/>
                  </a:lnTo>
                  <a:lnTo>
                    <a:pt x="9787622" y="151130"/>
                  </a:lnTo>
                  <a:lnTo>
                    <a:pt x="9778949" y="152400"/>
                  </a:lnTo>
                  <a:lnTo>
                    <a:pt x="10341661" y="152400"/>
                  </a:lnTo>
                  <a:lnTo>
                    <a:pt x="10334790" y="149860"/>
                  </a:lnTo>
                  <a:lnTo>
                    <a:pt x="9817824" y="149860"/>
                  </a:lnTo>
                  <a:lnTo>
                    <a:pt x="9813506" y="144780"/>
                  </a:lnTo>
                  <a:lnTo>
                    <a:pt x="9815665" y="135890"/>
                  </a:lnTo>
                  <a:close/>
                </a:path>
                <a:path w="15651480" h="720090">
                  <a:moveTo>
                    <a:pt x="10045344" y="102870"/>
                  </a:moveTo>
                  <a:lnTo>
                    <a:pt x="10035984" y="102870"/>
                  </a:lnTo>
                  <a:lnTo>
                    <a:pt x="10008118" y="105410"/>
                  </a:lnTo>
                  <a:lnTo>
                    <a:pt x="9978296" y="110490"/>
                  </a:lnTo>
                  <a:lnTo>
                    <a:pt x="9917912" y="125730"/>
                  </a:lnTo>
                  <a:lnTo>
                    <a:pt x="9889663" y="134620"/>
                  </a:lnTo>
                  <a:lnTo>
                    <a:pt x="9843689" y="148590"/>
                  </a:lnTo>
                  <a:lnTo>
                    <a:pt x="9827184" y="149860"/>
                  </a:lnTo>
                  <a:lnTo>
                    <a:pt x="10334790" y="149860"/>
                  </a:lnTo>
                  <a:lnTo>
                    <a:pt x="10294009" y="139700"/>
                  </a:lnTo>
                  <a:lnTo>
                    <a:pt x="10249531" y="132080"/>
                  </a:lnTo>
                  <a:lnTo>
                    <a:pt x="10106100" y="113030"/>
                  </a:lnTo>
                  <a:lnTo>
                    <a:pt x="10059022" y="105410"/>
                  </a:lnTo>
                  <a:lnTo>
                    <a:pt x="10051821" y="105410"/>
                  </a:lnTo>
                  <a:lnTo>
                    <a:pt x="10045344" y="102870"/>
                  </a:lnTo>
                  <a:close/>
                </a:path>
                <a:path w="15651480" h="720090">
                  <a:moveTo>
                    <a:pt x="13928217" y="49530"/>
                  </a:moveTo>
                  <a:lnTo>
                    <a:pt x="13889361" y="55880"/>
                  </a:lnTo>
                  <a:lnTo>
                    <a:pt x="13844921" y="60960"/>
                  </a:lnTo>
                  <a:lnTo>
                    <a:pt x="13794790" y="67310"/>
                  </a:lnTo>
                  <a:lnTo>
                    <a:pt x="13738860" y="73660"/>
                  </a:lnTo>
                  <a:lnTo>
                    <a:pt x="13730575" y="74930"/>
                  </a:lnTo>
                  <a:lnTo>
                    <a:pt x="13719826" y="77470"/>
                  </a:lnTo>
                  <a:lnTo>
                    <a:pt x="13706909" y="78740"/>
                  </a:lnTo>
                  <a:lnTo>
                    <a:pt x="13692124" y="80010"/>
                  </a:lnTo>
                  <a:lnTo>
                    <a:pt x="13679364" y="82550"/>
                  </a:lnTo>
                  <a:lnTo>
                    <a:pt x="13665200" y="83820"/>
                  </a:lnTo>
                  <a:lnTo>
                    <a:pt x="13650083" y="86360"/>
                  </a:lnTo>
                  <a:lnTo>
                    <a:pt x="13634466" y="90170"/>
                  </a:lnTo>
                  <a:lnTo>
                    <a:pt x="13597477" y="95250"/>
                  </a:lnTo>
                  <a:lnTo>
                    <a:pt x="13556393" y="101600"/>
                  </a:lnTo>
                  <a:lnTo>
                    <a:pt x="13512594" y="106680"/>
                  </a:lnTo>
                  <a:lnTo>
                    <a:pt x="13467461" y="113030"/>
                  </a:lnTo>
                  <a:lnTo>
                    <a:pt x="13269528" y="138430"/>
                  </a:lnTo>
                  <a:lnTo>
                    <a:pt x="13224891" y="143510"/>
                  </a:lnTo>
                  <a:lnTo>
                    <a:pt x="13166185" y="148590"/>
                  </a:lnTo>
                  <a:lnTo>
                    <a:pt x="13140630" y="149860"/>
                  </a:lnTo>
                  <a:lnTo>
                    <a:pt x="15199668" y="149860"/>
                  </a:lnTo>
                  <a:lnTo>
                    <a:pt x="15158764" y="146050"/>
                  </a:lnTo>
                  <a:lnTo>
                    <a:pt x="15102661" y="139700"/>
                  </a:lnTo>
                  <a:lnTo>
                    <a:pt x="14932151" y="116840"/>
                  </a:lnTo>
                  <a:lnTo>
                    <a:pt x="14876979" y="107950"/>
                  </a:lnTo>
                  <a:lnTo>
                    <a:pt x="14823837" y="100330"/>
                  </a:lnTo>
                  <a:lnTo>
                    <a:pt x="14773446" y="91440"/>
                  </a:lnTo>
                  <a:lnTo>
                    <a:pt x="14726523" y="82550"/>
                  </a:lnTo>
                  <a:lnTo>
                    <a:pt x="14712278" y="80010"/>
                  </a:lnTo>
                  <a:lnTo>
                    <a:pt x="14370772" y="80010"/>
                  </a:lnTo>
                  <a:lnTo>
                    <a:pt x="14329473" y="78740"/>
                  </a:lnTo>
                  <a:lnTo>
                    <a:pt x="14113008" y="66040"/>
                  </a:lnTo>
                  <a:lnTo>
                    <a:pt x="14072235" y="64770"/>
                  </a:lnTo>
                  <a:lnTo>
                    <a:pt x="13992415" y="57150"/>
                  </a:lnTo>
                  <a:lnTo>
                    <a:pt x="13958328" y="53340"/>
                  </a:lnTo>
                  <a:lnTo>
                    <a:pt x="13928217" y="49530"/>
                  </a:lnTo>
                  <a:close/>
                </a:path>
                <a:path w="15651480" h="720090">
                  <a:moveTo>
                    <a:pt x="9683915" y="113030"/>
                  </a:moveTo>
                  <a:lnTo>
                    <a:pt x="9676134" y="113030"/>
                  </a:lnTo>
                  <a:lnTo>
                    <a:pt x="9667075" y="116840"/>
                  </a:lnTo>
                  <a:lnTo>
                    <a:pt x="9657072" y="121920"/>
                  </a:lnTo>
                  <a:lnTo>
                    <a:pt x="9646463" y="129540"/>
                  </a:lnTo>
                  <a:lnTo>
                    <a:pt x="9729812" y="129540"/>
                  </a:lnTo>
                  <a:lnTo>
                    <a:pt x="9708842" y="118110"/>
                  </a:lnTo>
                  <a:lnTo>
                    <a:pt x="9696817" y="114300"/>
                  </a:lnTo>
                  <a:lnTo>
                    <a:pt x="9683915" y="113030"/>
                  </a:lnTo>
                  <a:close/>
                </a:path>
                <a:path w="15651480" h="720090">
                  <a:moveTo>
                    <a:pt x="9486633" y="93980"/>
                  </a:moveTo>
                  <a:lnTo>
                    <a:pt x="9451552" y="95250"/>
                  </a:lnTo>
                  <a:lnTo>
                    <a:pt x="9419849" y="100330"/>
                  </a:lnTo>
                  <a:lnTo>
                    <a:pt x="9393277" y="109220"/>
                  </a:lnTo>
                  <a:lnTo>
                    <a:pt x="9373590" y="121920"/>
                  </a:lnTo>
                  <a:lnTo>
                    <a:pt x="9630939" y="121920"/>
                  </a:lnTo>
                  <a:lnTo>
                    <a:pt x="9615415" y="114300"/>
                  </a:lnTo>
                  <a:lnTo>
                    <a:pt x="9576268" y="102870"/>
                  </a:lnTo>
                  <a:lnTo>
                    <a:pt x="9532261" y="96520"/>
                  </a:lnTo>
                  <a:lnTo>
                    <a:pt x="9486633" y="93980"/>
                  </a:lnTo>
                  <a:close/>
                </a:path>
                <a:path w="15651480" h="720090">
                  <a:moveTo>
                    <a:pt x="6798170" y="85090"/>
                  </a:moveTo>
                  <a:lnTo>
                    <a:pt x="6788810" y="85090"/>
                  </a:lnTo>
                  <a:lnTo>
                    <a:pt x="6784492" y="87630"/>
                  </a:lnTo>
                  <a:lnTo>
                    <a:pt x="6766392" y="91440"/>
                  </a:lnTo>
                  <a:lnTo>
                    <a:pt x="6727492" y="96520"/>
                  </a:lnTo>
                  <a:lnTo>
                    <a:pt x="6838233" y="96520"/>
                  </a:lnTo>
                  <a:lnTo>
                    <a:pt x="6833889" y="93980"/>
                  </a:lnTo>
                  <a:lnTo>
                    <a:pt x="6798170" y="85090"/>
                  </a:lnTo>
                  <a:close/>
                </a:path>
                <a:path w="15651480" h="720090">
                  <a:moveTo>
                    <a:pt x="3167240" y="73660"/>
                  </a:moveTo>
                  <a:lnTo>
                    <a:pt x="3139689" y="74930"/>
                  </a:lnTo>
                  <a:lnTo>
                    <a:pt x="3113152" y="77470"/>
                  </a:lnTo>
                  <a:lnTo>
                    <a:pt x="3087560" y="82550"/>
                  </a:lnTo>
                  <a:lnTo>
                    <a:pt x="3062846" y="90170"/>
                  </a:lnTo>
                  <a:lnTo>
                    <a:pt x="3282313" y="90170"/>
                  </a:lnTo>
                  <a:lnTo>
                    <a:pt x="3262765" y="85090"/>
                  </a:lnTo>
                  <a:lnTo>
                    <a:pt x="3214619" y="76200"/>
                  </a:lnTo>
                  <a:lnTo>
                    <a:pt x="3167240" y="73660"/>
                  </a:lnTo>
                  <a:close/>
                </a:path>
                <a:path w="15651480" h="720090">
                  <a:moveTo>
                    <a:pt x="7666482" y="0"/>
                  </a:moveTo>
                  <a:lnTo>
                    <a:pt x="7659609" y="0"/>
                  </a:lnTo>
                  <a:lnTo>
                    <a:pt x="7653074" y="1270"/>
                  </a:lnTo>
                  <a:lnTo>
                    <a:pt x="7646944" y="3810"/>
                  </a:lnTo>
                  <a:lnTo>
                    <a:pt x="7641285" y="8890"/>
                  </a:lnTo>
                  <a:lnTo>
                    <a:pt x="7627245" y="19050"/>
                  </a:lnTo>
                  <a:lnTo>
                    <a:pt x="7599708" y="45720"/>
                  </a:lnTo>
                  <a:lnTo>
                    <a:pt x="7578649" y="82550"/>
                  </a:lnTo>
                  <a:lnTo>
                    <a:pt x="7770492" y="82550"/>
                  </a:lnTo>
                  <a:lnTo>
                    <a:pt x="7745684" y="53340"/>
                  </a:lnTo>
                  <a:lnTo>
                    <a:pt x="7703921" y="15240"/>
                  </a:lnTo>
                  <a:lnTo>
                    <a:pt x="7675571" y="1270"/>
                  </a:lnTo>
                  <a:lnTo>
                    <a:pt x="7666482" y="0"/>
                  </a:lnTo>
                  <a:close/>
                </a:path>
                <a:path w="15651480" h="720090">
                  <a:moveTo>
                    <a:pt x="14613763" y="59690"/>
                  </a:moveTo>
                  <a:lnTo>
                    <a:pt x="14577002" y="68580"/>
                  </a:lnTo>
                  <a:lnTo>
                    <a:pt x="14529610" y="74930"/>
                  </a:lnTo>
                  <a:lnTo>
                    <a:pt x="14473335" y="78740"/>
                  </a:lnTo>
                  <a:lnTo>
                    <a:pt x="14409928" y="80010"/>
                  </a:lnTo>
                  <a:lnTo>
                    <a:pt x="14712278" y="80010"/>
                  </a:lnTo>
                  <a:lnTo>
                    <a:pt x="14683789" y="74930"/>
                  </a:lnTo>
                  <a:lnTo>
                    <a:pt x="14645963" y="67310"/>
                  </a:lnTo>
                  <a:lnTo>
                    <a:pt x="14613763" y="59690"/>
                  </a:lnTo>
                  <a:close/>
                </a:path>
                <a:path w="15651480" h="720090">
                  <a:moveTo>
                    <a:pt x="14083792" y="31750"/>
                  </a:moveTo>
                  <a:lnTo>
                    <a:pt x="14076003" y="33020"/>
                  </a:lnTo>
                  <a:lnTo>
                    <a:pt x="14057678" y="34290"/>
                  </a:lnTo>
                  <a:lnTo>
                    <a:pt x="14031518" y="36830"/>
                  </a:lnTo>
                  <a:lnTo>
                    <a:pt x="14000226" y="38100"/>
                  </a:lnTo>
                  <a:lnTo>
                    <a:pt x="13998067" y="38100"/>
                  </a:lnTo>
                  <a:lnTo>
                    <a:pt x="13995908" y="41910"/>
                  </a:lnTo>
                  <a:lnTo>
                    <a:pt x="13993114" y="41910"/>
                  </a:lnTo>
                  <a:lnTo>
                    <a:pt x="13923587" y="45720"/>
                  </a:lnTo>
                  <a:lnTo>
                    <a:pt x="13903071" y="48260"/>
                  </a:lnTo>
                  <a:lnTo>
                    <a:pt x="13910310" y="48260"/>
                  </a:lnTo>
                  <a:lnTo>
                    <a:pt x="13919581" y="49530"/>
                  </a:lnTo>
                  <a:lnTo>
                    <a:pt x="13928217" y="49530"/>
                  </a:lnTo>
                  <a:lnTo>
                    <a:pt x="13950138" y="48260"/>
                  </a:lnTo>
                  <a:lnTo>
                    <a:pt x="13970333" y="45720"/>
                  </a:lnTo>
                  <a:lnTo>
                    <a:pt x="13988742" y="43180"/>
                  </a:lnTo>
                  <a:lnTo>
                    <a:pt x="14043108" y="36830"/>
                  </a:lnTo>
                  <a:lnTo>
                    <a:pt x="14080851" y="33020"/>
                  </a:lnTo>
                  <a:lnTo>
                    <a:pt x="14083792" y="31750"/>
                  </a:lnTo>
                  <a:close/>
                </a:path>
                <a:path w="15651480" h="720090">
                  <a:moveTo>
                    <a:pt x="13868527" y="43180"/>
                  </a:moveTo>
                  <a:lnTo>
                    <a:pt x="13862701" y="45720"/>
                  </a:lnTo>
                  <a:lnTo>
                    <a:pt x="13862018" y="46990"/>
                  </a:lnTo>
                  <a:lnTo>
                    <a:pt x="13865669" y="48260"/>
                  </a:lnTo>
                  <a:lnTo>
                    <a:pt x="13903071" y="48260"/>
                  </a:lnTo>
                  <a:lnTo>
                    <a:pt x="13889601" y="46990"/>
                  </a:lnTo>
                  <a:lnTo>
                    <a:pt x="13881513" y="45720"/>
                  </a:lnTo>
                  <a:lnTo>
                    <a:pt x="13875567" y="44450"/>
                  </a:lnTo>
                  <a:lnTo>
                    <a:pt x="13868527" y="4318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42" y="9959759"/>
              <a:ext cx="15300960" cy="32384"/>
            </a:xfrm>
            <a:custGeom>
              <a:avLst/>
              <a:gdLst/>
              <a:ahLst/>
              <a:cxnLst/>
              <a:rect l="l" t="t" r="r" b="b"/>
              <a:pathLst>
                <a:path w="15300960" h="32384">
                  <a:moveTo>
                    <a:pt x="1799272" y="20154"/>
                  </a:moveTo>
                  <a:lnTo>
                    <a:pt x="1789912" y="20154"/>
                  </a:lnTo>
                  <a:lnTo>
                    <a:pt x="1789912" y="15836"/>
                  </a:lnTo>
                  <a:lnTo>
                    <a:pt x="1782711" y="15836"/>
                  </a:lnTo>
                  <a:lnTo>
                    <a:pt x="1782711" y="11518"/>
                  </a:lnTo>
                  <a:lnTo>
                    <a:pt x="1778393" y="11518"/>
                  </a:lnTo>
                  <a:lnTo>
                    <a:pt x="1778393" y="8636"/>
                  </a:lnTo>
                  <a:lnTo>
                    <a:pt x="1771192" y="8636"/>
                  </a:lnTo>
                  <a:lnTo>
                    <a:pt x="1771192" y="4318"/>
                  </a:lnTo>
                  <a:lnTo>
                    <a:pt x="1764715" y="4318"/>
                  </a:lnTo>
                  <a:lnTo>
                    <a:pt x="1764715" y="0"/>
                  </a:lnTo>
                  <a:lnTo>
                    <a:pt x="41757" y="0"/>
                  </a:lnTo>
                  <a:lnTo>
                    <a:pt x="41757" y="4318"/>
                  </a:lnTo>
                  <a:lnTo>
                    <a:pt x="34556" y="4318"/>
                  </a:lnTo>
                  <a:lnTo>
                    <a:pt x="34556" y="8636"/>
                  </a:lnTo>
                  <a:lnTo>
                    <a:pt x="27368" y="8636"/>
                  </a:lnTo>
                  <a:lnTo>
                    <a:pt x="27368" y="11518"/>
                  </a:lnTo>
                  <a:lnTo>
                    <a:pt x="17995" y="11518"/>
                  </a:lnTo>
                  <a:lnTo>
                    <a:pt x="17995" y="15836"/>
                  </a:lnTo>
                  <a:lnTo>
                    <a:pt x="15836" y="15836"/>
                  </a:lnTo>
                  <a:lnTo>
                    <a:pt x="15836" y="20154"/>
                  </a:lnTo>
                  <a:lnTo>
                    <a:pt x="6477" y="20154"/>
                  </a:lnTo>
                  <a:lnTo>
                    <a:pt x="6477" y="23037"/>
                  </a:lnTo>
                  <a:lnTo>
                    <a:pt x="1799272" y="23037"/>
                  </a:lnTo>
                  <a:lnTo>
                    <a:pt x="1799272" y="20154"/>
                  </a:lnTo>
                  <a:close/>
                </a:path>
                <a:path w="15300960" h="32384">
                  <a:moveTo>
                    <a:pt x="1805749" y="27025"/>
                  </a:moveTo>
                  <a:lnTo>
                    <a:pt x="1801431" y="27025"/>
                  </a:lnTo>
                  <a:lnTo>
                    <a:pt x="1801431" y="23215"/>
                  </a:lnTo>
                  <a:lnTo>
                    <a:pt x="0" y="23215"/>
                  </a:lnTo>
                  <a:lnTo>
                    <a:pt x="0" y="27025"/>
                  </a:lnTo>
                  <a:lnTo>
                    <a:pt x="0" y="32105"/>
                  </a:lnTo>
                  <a:lnTo>
                    <a:pt x="1805749" y="32105"/>
                  </a:lnTo>
                  <a:lnTo>
                    <a:pt x="1805749" y="27025"/>
                  </a:lnTo>
                  <a:close/>
                </a:path>
                <a:path w="15300960" h="32384">
                  <a:moveTo>
                    <a:pt x="15300630" y="355"/>
                  </a:moveTo>
                  <a:lnTo>
                    <a:pt x="2146312" y="355"/>
                  </a:lnTo>
                  <a:lnTo>
                    <a:pt x="2146312" y="4165"/>
                  </a:lnTo>
                  <a:lnTo>
                    <a:pt x="2136952" y="4165"/>
                  </a:lnTo>
                  <a:lnTo>
                    <a:pt x="2136952" y="9245"/>
                  </a:lnTo>
                  <a:lnTo>
                    <a:pt x="2130463" y="9245"/>
                  </a:lnTo>
                  <a:lnTo>
                    <a:pt x="2130463" y="11785"/>
                  </a:lnTo>
                  <a:lnTo>
                    <a:pt x="2123275" y="11785"/>
                  </a:lnTo>
                  <a:lnTo>
                    <a:pt x="2123275" y="15595"/>
                  </a:lnTo>
                  <a:lnTo>
                    <a:pt x="2118944" y="15595"/>
                  </a:lnTo>
                  <a:lnTo>
                    <a:pt x="2118944" y="20675"/>
                  </a:lnTo>
                  <a:lnTo>
                    <a:pt x="2111756" y="20675"/>
                  </a:lnTo>
                  <a:lnTo>
                    <a:pt x="2111756" y="23215"/>
                  </a:lnTo>
                  <a:lnTo>
                    <a:pt x="2102396" y="23215"/>
                  </a:lnTo>
                  <a:lnTo>
                    <a:pt x="2102396" y="32105"/>
                  </a:lnTo>
                  <a:lnTo>
                    <a:pt x="15300630" y="32105"/>
                  </a:lnTo>
                  <a:lnTo>
                    <a:pt x="15300630" y="23215"/>
                  </a:lnTo>
                  <a:lnTo>
                    <a:pt x="15300630" y="20675"/>
                  </a:lnTo>
                  <a:lnTo>
                    <a:pt x="15300630" y="15595"/>
                  </a:lnTo>
                  <a:lnTo>
                    <a:pt x="15300630" y="11785"/>
                  </a:lnTo>
                  <a:lnTo>
                    <a:pt x="15300630" y="9245"/>
                  </a:lnTo>
                  <a:lnTo>
                    <a:pt x="15300630" y="4165"/>
                  </a:lnTo>
                  <a:lnTo>
                    <a:pt x="15300630" y="355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151" y="9959750"/>
              <a:ext cx="15300960" cy="31750"/>
            </a:xfrm>
            <a:custGeom>
              <a:avLst/>
              <a:gdLst/>
              <a:ahLst/>
              <a:cxnLst/>
              <a:rect l="l" t="t" r="r" b="b"/>
              <a:pathLst>
                <a:path w="15300960" h="31750">
                  <a:moveTo>
                    <a:pt x="41756" y="0"/>
                  </a:moveTo>
                  <a:lnTo>
                    <a:pt x="41756" y="4316"/>
                  </a:lnTo>
                  <a:lnTo>
                    <a:pt x="34558" y="4316"/>
                  </a:lnTo>
                  <a:lnTo>
                    <a:pt x="34558" y="8637"/>
                  </a:lnTo>
                  <a:lnTo>
                    <a:pt x="27359" y="8637"/>
                  </a:lnTo>
                  <a:lnTo>
                    <a:pt x="27359" y="11518"/>
                  </a:lnTo>
                  <a:lnTo>
                    <a:pt x="17998" y="11518"/>
                  </a:lnTo>
                  <a:lnTo>
                    <a:pt x="17998" y="15840"/>
                  </a:lnTo>
                  <a:lnTo>
                    <a:pt x="15840" y="15840"/>
                  </a:lnTo>
                  <a:lnTo>
                    <a:pt x="15840" y="20156"/>
                  </a:lnTo>
                  <a:lnTo>
                    <a:pt x="6478" y="20156"/>
                  </a:lnTo>
                  <a:lnTo>
                    <a:pt x="6478" y="23038"/>
                  </a:lnTo>
                  <a:lnTo>
                    <a:pt x="0" y="23038"/>
                  </a:lnTo>
                  <a:lnTo>
                    <a:pt x="0" y="31676"/>
                  </a:lnTo>
                  <a:lnTo>
                    <a:pt x="1805745" y="31676"/>
                  </a:lnTo>
                  <a:lnTo>
                    <a:pt x="1805745" y="27359"/>
                  </a:lnTo>
                  <a:lnTo>
                    <a:pt x="1801427" y="27359"/>
                  </a:lnTo>
                  <a:lnTo>
                    <a:pt x="1801427" y="23038"/>
                  </a:lnTo>
                  <a:lnTo>
                    <a:pt x="1799268" y="23038"/>
                  </a:lnTo>
                  <a:lnTo>
                    <a:pt x="1799268" y="20156"/>
                  </a:lnTo>
                  <a:lnTo>
                    <a:pt x="1789908" y="20156"/>
                  </a:lnTo>
                  <a:lnTo>
                    <a:pt x="1789908" y="15840"/>
                  </a:lnTo>
                  <a:lnTo>
                    <a:pt x="1782707" y="15840"/>
                  </a:lnTo>
                  <a:lnTo>
                    <a:pt x="1782707" y="11518"/>
                  </a:lnTo>
                  <a:lnTo>
                    <a:pt x="1778389" y="11518"/>
                  </a:lnTo>
                  <a:lnTo>
                    <a:pt x="1778389" y="8637"/>
                  </a:lnTo>
                  <a:lnTo>
                    <a:pt x="1771188" y="8637"/>
                  </a:lnTo>
                  <a:lnTo>
                    <a:pt x="1771188" y="4316"/>
                  </a:lnTo>
                  <a:lnTo>
                    <a:pt x="1764711" y="4316"/>
                  </a:lnTo>
                  <a:lnTo>
                    <a:pt x="1764711" y="0"/>
                  </a:lnTo>
                  <a:lnTo>
                    <a:pt x="41756" y="0"/>
                  </a:lnTo>
                </a:path>
                <a:path w="15300960" h="31750">
                  <a:moveTo>
                    <a:pt x="2146312" y="0"/>
                  </a:moveTo>
                  <a:lnTo>
                    <a:pt x="2146312" y="4316"/>
                  </a:lnTo>
                  <a:lnTo>
                    <a:pt x="2136952" y="4316"/>
                  </a:lnTo>
                  <a:lnTo>
                    <a:pt x="2136952" y="8637"/>
                  </a:lnTo>
                  <a:lnTo>
                    <a:pt x="2130462" y="8637"/>
                  </a:lnTo>
                  <a:lnTo>
                    <a:pt x="2130462" y="11518"/>
                  </a:lnTo>
                  <a:lnTo>
                    <a:pt x="2123274" y="11518"/>
                  </a:lnTo>
                  <a:lnTo>
                    <a:pt x="2123274" y="15840"/>
                  </a:lnTo>
                  <a:lnTo>
                    <a:pt x="2118943" y="15840"/>
                  </a:lnTo>
                  <a:lnTo>
                    <a:pt x="2118943" y="20156"/>
                  </a:lnTo>
                  <a:lnTo>
                    <a:pt x="2111755" y="20156"/>
                  </a:lnTo>
                  <a:lnTo>
                    <a:pt x="2111755" y="23038"/>
                  </a:lnTo>
                  <a:lnTo>
                    <a:pt x="2102395" y="23038"/>
                  </a:lnTo>
                  <a:lnTo>
                    <a:pt x="2102395" y="31676"/>
                  </a:lnTo>
                  <a:lnTo>
                    <a:pt x="15300646" y="31676"/>
                  </a:lnTo>
                  <a:lnTo>
                    <a:pt x="15300646" y="0"/>
                  </a:lnTo>
                  <a:lnTo>
                    <a:pt x="2146312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2985770" cy="2258695"/>
            <a:chOff x="0" y="0"/>
            <a:chExt cx="2985770" cy="2258695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2985770" cy="2258695"/>
            </a:xfrm>
            <a:custGeom>
              <a:avLst/>
              <a:gdLst/>
              <a:ahLst/>
              <a:cxnLst/>
              <a:rect l="l" t="t" r="r" b="b"/>
              <a:pathLst>
                <a:path w="2985770" h="2258695">
                  <a:moveTo>
                    <a:pt x="2985258" y="0"/>
                  </a:moveTo>
                  <a:lnTo>
                    <a:pt x="0" y="0"/>
                  </a:lnTo>
                  <a:lnTo>
                    <a:pt x="0" y="2258603"/>
                  </a:lnTo>
                  <a:lnTo>
                    <a:pt x="58100" y="2230525"/>
                  </a:lnTo>
                  <a:lnTo>
                    <a:pt x="106706" y="2208576"/>
                  </a:lnTo>
                  <a:lnTo>
                    <a:pt x="169038" y="2182198"/>
                  </a:lnTo>
                  <a:lnTo>
                    <a:pt x="181406" y="2176449"/>
                  </a:lnTo>
                  <a:lnTo>
                    <a:pt x="189065" y="2170524"/>
                  </a:lnTo>
                  <a:lnTo>
                    <a:pt x="211642" y="2153411"/>
                  </a:lnTo>
                  <a:lnTo>
                    <a:pt x="289208" y="2091659"/>
                  </a:lnTo>
                  <a:lnTo>
                    <a:pt x="348511" y="2038762"/>
                  </a:lnTo>
                  <a:lnTo>
                    <a:pt x="392361" y="1994228"/>
                  </a:lnTo>
                  <a:lnTo>
                    <a:pt x="423566" y="1957566"/>
                  </a:lnTo>
                  <a:lnTo>
                    <a:pt x="459276" y="1905893"/>
                  </a:lnTo>
                  <a:lnTo>
                    <a:pt x="469398" y="1889898"/>
                  </a:lnTo>
                  <a:lnTo>
                    <a:pt x="487983" y="1866260"/>
                  </a:lnTo>
                  <a:lnTo>
                    <a:pt x="506838" y="1842827"/>
                  </a:lnTo>
                  <a:lnTo>
                    <a:pt x="524074" y="1819531"/>
                  </a:lnTo>
                  <a:lnTo>
                    <a:pt x="537800" y="1796299"/>
                  </a:lnTo>
                  <a:lnTo>
                    <a:pt x="541422" y="1770777"/>
                  </a:lnTo>
                  <a:lnTo>
                    <a:pt x="538159" y="1736814"/>
                  </a:lnTo>
                  <a:lnTo>
                    <a:pt x="534356" y="1703254"/>
                  </a:lnTo>
                  <a:lnTo>
                    <a:pt x="536356" y="1678939"/>
                  </a:lnTo>
                  <a:lnTo>
                    <a:pt x="545466" y="1638810"/>
                  </a:lnTo>
                  <a:lnTo>
                    <a:pt x="543909" y="1603707"/>
                  </a:lnTo>
                  <a:lnTo>
                    <a:pt x="537415" y="1571954"/>
                  </a:lnTo>
                  <a:lnTo>
                    <a:pt x="531715" y="1541877"/>
                  </a:lnTo>
                  <a:lnTo>
                    <a:pt x="545616" y="1480045"/>
                  </a:lnTo>
                  <a:lnTo>
                    <a:pt x="576679" y="1444941"/>
                  </a:lnTo>
                  <a:lnTo>
                    <a:pt x="632655" y="1408314"/>
                  </a:lnTo>
                  <a:lnTo>
                    <a:pt x="689714" y="1372221"/>
                  </a:lnTo>
                  <a:lnTo>
                    <a:pt x="692549" y="1349772"/>
                  </a:lnTo>
                  <a:lnTo>
                    <a:pt x="716040" y="1300546"/>
                  </a:lnTo>
                  <a:lnTo>
                    <a:pt x="746449" y="1264579"/>
                  </a:lnTo>
                  <a:lnTo>
                    <a:pt x="758025" y="1252619"/>
                  </a:lnTo>
                  <a:lnTo>
                    <a:pt x="768386" y="1240525"/>
                  </a:lnTo>
                  <a:lnTo>
                    <a:pt x="776113" y="1228228"/>
                  </a:lnTo>
                  <a:lnTo>
                    <a:pt x="793022" y="1205967"/>
                  </a:lnTo>
                  <a:lnTo>
                    <a:pt x="838179" y="1166574"/>
                  </a:lnTo>
                  <a:lnTo>
                    <a:pt x="853871" y="1144713"/>
                  </a:lnTo>
                  <a:lnTo>
                    <a:pt x="912328" y="1103260"/>
                  </a:lnTo>
                  <a:lnTo>
                    <a:pt x="969611" y="1072447"/>
                  </a:lnTo>
                  <a:lnTo>
                    <a:pt x="1023384" y="1044467"/>
                  </a:lnTo>
                  <a:lnTo>
                    <a:pt x="1056908" y="1025194"/>
                  </a:lnTo>
                  <a:lnTo>
                    <a:pt x="1123660" y="984398"/>
                  </a:lnTo>
                  <a:lnTo>
                    <a:pt x="1161820" y="963877"/>
                  </a:lnTo>
                  <a:lnTo>
                    <a:pt x="1202779" y="943291"/>
                  </a:lnTo>
                  <a:lnTo>
                    <a:pt x="1246244" y="922654"/>
                  </a:lnTo>
                  <a:lnTo>
                    <a:pt x="1291921" y="901977"/>
                  </a:lnTo>
                  <a:lnTo>
                    <a:pt x="1339519" y="881275"/>
                  </a:lnTo>
                  <a:lnTo>
                    <a:pt x="1388745" y="860561"/>
                  </a:lnTo>
                  <a:lnTo>
                    <a:pt x="1490907" y="819145"/>
                  </a:lnTo>
                  <a:lnTo>
                    <a:pt x="1856705" y="675697"/>
                  </a:lnTo>
                  <a:lnTo>
                    <a:pt x="1906103" y="655569"/>
                  </a:lnTo>
                  <a:lnTo>
                    <a:pt x="1953908" y="635571"/>
                  </a:lnTo>
                  <a:lnTo>
                    <a:pt x="1999827" y="615717"/>
                  </a:lnTo>
                  <a:lnTo>
                    <a:pt x="2043568" y="596019"/>
                  </a:lnTo>
                  <a:lnTo>
                    <a:pt x="2084837" y="576490"/>
                  </a:lnTo>
                  <a:lnTo>
                    <a:pt x="2123343" y="557143"/>
                  </a:lnTo>
                  <a:lnTo>
                    <a:pt x="2158791" y="537991"/>
                  </a:lnTo>
                  <a:lnTo>
                    <a:pt x="2223739" y="480886"/>
                  </a:lnTo>
                  <a:lnTo>
                    <a:pt x="2240201" y="461942"/>
                  </a:lnTo>
                  <a:lnTo>
                    <a:pt x="2257132" y="442733"/>
                  </a:lnTo>
                  <a:lnTo>
                    <a:pt x="2278631" y="441527"/>
                  </a:lnTo>
                  <a:lnTo>
                    <a:pt x="2297901" y="436339"/>
                  </a:lnTo>
                  <a:lnTo>
                    <a:pt x="2337473" y="412106"/>
                  </a:lnTo>
                  <a:lnTo>
                    <a:pt x="2357932" y="394486"/>
                  </a:lnTo>
                  <a:lnTo>
                    <a:pt x="2364004" y="389091"/>
                  </a:lnTo>
                  <a:lnTo>
                    <a:pt x="2399493" y="362363"/>
                  </a:lnTo>
                  <a:lnTo>
                    <a:pt x="2436188" y="348593"/>
                  </a:lnTo>
                  <a:lnTo>
                    <a:pt x="2458720" y="346975"/>
                  </a:lnTo>
                  <a:lnTo>
                    <a:pt x="2471196" y="346975"/>
                  </a:lnTo>
                  <a:lnTo>
                    <a:pt x="2482484" y="346612"/>
                  </a:lnTo>
                  <a:lnTo>
                    <a:pt x="2526942" y="333475"/>
                  </a:lnTo>
                  <a:lnTo>
                    <a:pt x="2568320" y="300601"/>
                  </a:lnTo>
                  <a:lnTo>
                    <a:pt x="2607784" y="249884"/>
                  </a:lnTo>
                  <a:lnTo>
                    <a:pt x="2623604" y="223849"/>
                  </a:lnTo>
                  <a:lnTo>
                    <a:pt x="2644571" y="221692"/>
                  </a:lnTo>
                  <a:lnTo>
                    <a:pt x="2667162" y="217373"/>
                  </a:lnTo>
                  <a:lnTo>
                    <a:pt x="2690834" y="210895"/>
                  </a:lnTo>
                  <a:lnTo>
                    <a:pt x="2715044" y="202259"/>
                  </a:lnTo>
                  <a:lnTo>
                    <a:pt x="2785605" y="106501"/>
                  </a:lnTo>
                  <a:lnTo>
                    <a:pt x="2920661" y="58506"/>
                  </a:lnTo>
                  <a:lnTo>
                    <a:pt x="2965589" y="43141"/>
                  </a:lnTo>
                  <a:lnTo>
                    <a:pt x="2985258" y="0"/>
                  </a:lnTo>
                  <a:close/>
                </a:path>
                <a:path w="2985770" h="2258695">
                  <a:moveTo>
                    <a:pt x="2471196" y="346975"/>
                  </a:moveTo>
                  <a:lnTo>
                    <a:pt x="2458720" y="346975"/>
                  </a:lnTo>
                  <a:lnTo>
                    <a:pt x="2470537" y="346997"/>
                  </a:lnTo>
                  <a:lnTo>
                    <a:pt x="2471196" y="346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546"/>
              <a:ext cx="2962910" cy="2235200"/>
            </a:xfrm>
            <a:custGeom>
              <a:avLst/>
              <a:gdLst/>
              <a:ahLst/>
              <a:cxnLst/>
              <a:rect l="l" t="t" r="r" b="b"/>
              <a:pathLst>
                <a:path w="2962910" h="2235200">
                  <a:moveTo>
                    <a:pt x="482302" y="1676887"/>
                  </a:moveTo>
                  <a:lnTo>
                    <a:pt x="442454" y="1701800"/>
                  </a:lnTo>
                  <a:lnTo>
                    <a:pt x="401842" y="1739900"/>
                  </a:lnTo>
                  <a:lnTo>
                    <a:pt x="361243" y="1765300"/>
                  </a:lnTo>
                  <a:lnTo>
                    <a:pt x="280075" y="1828800"/>
                  </a:lnTo>
                  <a:lnTo>
                    <a:pt x="0" y="2044700"/>
                  </a:lnTo>
                  <a:lnTo>
                    <a:pt x="0" y="2235200"/>
                  </a:lnTo>
                  <a:lnTo>
                    <a:pt x="20845" y="2235200"/>
                  </a:lnTo>
                  <a:lnTo>
                    <a:pt x="29384" y="2222500"/>
                  </a:lnTo>
                  <a:lnTo>
                    <a:pt x="37314" y="2209800"/>
                  </a:lnTo>
                  <a:lnTo>
                    <a:pt x="44030" y="2209800"/>
                  </a:lnTo>
                  <a:lnTo>
                    <a:pt x="48924" y="2197100"/>
                  </a:lnTo>
                  <a:lnTo>
                    <a:pt x="51087" y="2197100"/>
                  </a:lnTo>
                  <a:lnTo>
                    <a:pt x="61504" y="2184400"/>
                  </a:lnTo>
                  <a:lnTo>
                    <a:pt x="179962" y="2184400"/>
                  </a:lnTo>
                  <a:lnTo>
                    <a:pt x="181406" y="2171700"/>
                  </a:lnTo>
                  <a:lnTo>
                    <a:pt x="185904" y="2171700"/>
                  </a:lnTo>
                  <a:lnTo>
                    <a:pt x="192563" y="2159000"/>
                  </a:lnTo>
                  <a:lnTo>
                    <a:pt x="200843" y="2146300"/>
                  </a:lnTo>
                  <a:lnTo>
                    <a:pt x="210205" y="2146300"/>
                  </a:lnTo>
                  <a:lnTo>
                    <a:pt x="218889" y="2133600"/>
                  </a:lnTo>
                  <a:lnTo>
                    <a:pt x="241161" y="2133600"/>
                  </a:lnTo>
                  <a:lnTo>
                    <a:pt x="244863" y="2120900"/>
                  </a:lnTo>
                  <a:lnTo>
                    <a:pt x="252412" y="2108200"/>
                  </a:lnTo>
                  <a:lnTo>
                    <a:pt x="263335" y="2082800"/>
                  </a:lnTo>
                  <a:lnTo>
                    <a:pt x="277162" y="2070100"/>
                  </a:lnTo>
                  <a:lnTo>
                    <a:pt x="301260" y="2070100"/>
                  </a:lnTo>
                  <a:lnTo>
                    <a:pt x="310281" y="2057400"/>
                  </a:lnTo>
                  <a:lnTo>
                    <a:pt x="325862" y="2044700"/>
                  </a:lnTo>
                  <a:lnTo>
                    <a:pt x="339350" y="2032000"/>
                  </a:lnTo>
                  <a:lnTo>
                    <a:pt x="349463" y="2006600"/>
                  </a:lnTo>
                  <a:lnTo>
                    <a:pt x="354920" y="1993900"/>
                  </a:lnTo>
                  <a:lnTo>
                    <a:pt x="370761" y="1993900"/>
                  </a:lnTo>
                  <a:lnTo>
                    <a:pt x="377239" y="1981200"/>
                  </a:lnTo>
                  <a:lnTo>
                    <a:pt x="377958" y="1981200"/>
                  </a:lnTo>
                  <a:lnTo>
                    <a:pt x="380841" y="1968500"/>
                  </a:lnTo>
                  <a:lnTo>
                    <a:pt x="381560" y="1955800"/>
                  </a:lnTo>
                  <a:lnTo>
                    <a:pt x="382998" y="1955800"/>
                  </a:lnTo>
                  <a:lnTo>
                    <a:pt x="388758" y="1943100"/>
                  </a:lnTo>
                  <a:lnTo>
                    <a:pt x="403160" y="1943100"/>
                  </a:lnTo>
                  <a:lnTo>
                    <a:pt x="395567" y="1930400"/>
                  </a:lnTo>
                  <a:lnTo>
                    <a:pt x="398031" y="1905000"/>
                  </a:lnTo>
                  <a:lnTo>
                    <a:pt x="407921" y="1892300"/>
                  </a:lnTo>
                  <a:lnTo>
                    <a:pt x="422602" y="1866900"/>
                  </a:lnTo>
                  <a:lnTo>
                    <a:pt x="440871" y="1841500"/>
                  </a:lnTo>
                  <a:lnTo>
                    <a:pt x="459679" y="1816100"/>
                  </a:lnTo>
                  <a:lnTo>
                    <a:pt x="476869" y="1790700"/>
                  </a:lnTo>
                  <a:lnTo>
                    <a:pt x="490279" y="1765300"/>
                  </a:lnTo>
                  <a:lnTo>
                    <a:pt x="491623" y="1752600"/>
                  </a:lnTo>
                  <a:lnTo>
                    <a:pt x="487938" y="1714500"/>
                  </a:lnTo>
                  <a:lnTo>
                    <a:pt x="482302" y="1676887"/>
                  </a:lnTo>
                  <a:close/>
                </a:path>
                <a:path w="2962910" h="2235200">
                  <a:moveTo>
                    <a:pt x="2672551" y="0"/>
                  </a:moveTo>
                  <a:lnTo>
                    <a:pt x="2188949" y="0"/>
                  </a:lnTo>
                  <a:lnTo>
                    <a:pt x="2004507" y="139700"/>
                  </a:lnTo>
                  <a:lnTo>
                    <a:pt x="1841993" y="266700"/>
                  </a:lnTo>
                  <a:lnTo>
                    <a:pt x="1679427" y="381000"/>
                  </a:lnTo>
                  <a:lnTo>
                    <a:pt x="1354192" y="635000"/>
                  </a:lnTo>
                  <a:lnTo>
                    <a:pt x="1191548" y="749300"/>
                  </a:lnTo>
                  <a:lnTo>
                    <a:pt x="1029007" y="876300"/>
                  </a:lnTo>
                  <a:lnTo>
                    <a:pt x="338859" y="1397000"/>
                  </a:lnTo>
                  <a:lnTo>
                    <a:pt x="0" y="1663700"/>
                  </a:lnTo>
                  <a:lnTo>
                    <a:pt x="0" y="2032000"/>
                  </a:lnTo>
                  <a:lnTo>
                    <a:pt x="72055" y="1968500"/>
                  </a:lnTo>
                  <a:lnTo>
                    <a:pt x="153954" y="1905000"/>
                  </a:lnTo>
                  <a:lnTo>
                    <a:pt x="399619" y="1727200"/>
                  </a:lnTo>
                  <a:lnTo>
                    <a:pt x="481302" y="1663959"/>
                  </a:lnTo>
                  <a:lnTo>
                    <a:pt x="477498" y="1612900"/>
                  </a:lnTo>
                  <a:lnTo>
                    <a:pt x="476750" y="1562100"/>
                  </a:lnTo>
                  <a:lnTo>
                    <a:pt x="482989" y="1511300"/>
                  </a:lnTo>
                  <a:lnTo>
                    <a:pt x="499217" y="1460500"/>
                  </a:lnTo>
                  <a:lnTo>
                    <a:pt x="528439" y="1422400"/>
                  </a:lnTo>
                  <a:lnTo>
                    <a:pt x="556957" y="1397000"/>
                  </a:lnTo>
                  <a:lnTo>
                    <a:pt x="585408" y="1384300"/>
                  </a:lnTo>
                  <a:lnTo>
                    <a:pt x="613994" y="1358900"/>
                  </a:lnTo>
                  <a:lnTo>
                    <a:pt x="642917" y="1346200"/>
                  </a:lnTo>
                  <a:lnTo>
                    <a:pt x="645550" y="1320800"/>
                  </a:lnTo>
                  <a:lnTo>
                    <a:pt x="654257" y="1295400"/>
                  </a:lnTo>
                  <a:lnTo>
                    <a:pt x="668634" y="1270000"/>
                  </a:lnTo>
                  <a:lnTo>
                    <a:pt x="688275" y="1244600"/>
                  </a:lnTo>
                  <a:lnTo>
                    <a:pt x="710506" y="1219200"/>
                  </a:lnTo>
                  <a:lnTo>
                    <a:pt x="720371" y="1219200"/>
                  </a:lnTo>
                  <a:lnTo>
                    <a:pt x="727873" y="1206500"/>
                  </a:lnTo>
                  <a:lnTo>
                    <a:pt x="733993" y="1181100"/>
                  </a:lnTo>
                  <a:lnTo>
                    <a:pt x="730933" y="1155700"/>
                  </a:lnTo>
                  <a:lnTo>
                    <a:pt x="727064" y="1143000"/>
                  </a:lnTo>
                  <a:lnTo>
                    <a:pt x="730755" y="1117600"/>
                  </a:lnTo>
                  <a:lnTo>
                    <a:pt x="734646" y="1117600"/>
                  </a:lnTo>
                  <a:lnTo>
                    <a:pt x="740833" y="1104900"/>
                  </a:lnTo>
                  <a:lnTo>
                    <a:pt x="749180" y="1104900"/>
                  </a:lnTo>
                  <a:lnTo>
                    <a:pt x="759554" y="1092200"/>
                  </a:lnTo>
                  <a:lnTo>
                    <a:pt x="800232" y="1066800"/>
                  </a:lnTo>
                  <a:lnTo>
                    <a:pt x="846311" y="1028700"/>
                  </a:lnTo>
                  <a:lnTo>
                    <a:pt x="887531" y="1003300"/>
                  </a:lnTo>
                  <a:lnTo>
                    <a:pt x="913631" y="990600"/>
                  </a:lnTo>
                  <a:lnTo>
                    <a:pt x="942043" y="977900"/>
                  </a:lnTo>
                  <a:lnTo>
                    <a:pt x="974285" y="952500"/>
                  </a:lnTo>
                  <a:lnTo>
                    <a:pt x="1010070" y="939800"/>
                  </a:lnTo>
                  <a:lnTo>
                    <a:pt x="1049108" y="927100"/>
                  </a:lnTo>
                  <a:lnTo>
                    <a:pt x="1091110" y="901700"/>
                  </a:lnTo>
                  <a:lnTo>
                    <a:pt x="1135788" y="889000"/>
                  </a:lnTo>
                  <a:lnTo>
                    <a:pt x="1182853" y="876300"/>
                  </a:lnTo>
                  <a:lnTo>
                    <a:pt x="1232015" y="863600"/>
                  </a:lnTo>
                  <a:lnTo>
                    <a:pt x="1282986" y="838200"/>
                  </a:lnTo>
                  <a:lnTo>
                    <a:pt x="1499182" y="787400"/>
                  </a:lnTo>
                  <a:lnTo>
                    <a:pt x="1554864" y="762000"/>
                  </a:lnTo>
                  <a:lnTo>
                    <a:pt x="1721209" y="723900"/>
                  </a:lnTo>
                  <a:lnTo>
                    <a:pt x="1713534" y="723900"/>
                  </a:lnTo>
                  <a:lnTo>
                    <a:pt x="2113698" y="419100"/>
                  </a:lnTo>
                  <a:lnTo>
                    <a:pt x="2353519" y="241300"/>
                  </a:lnTo>
                  <a:lnTo>
                    <a:pt x="2672551" y="0"/>
                  </a:lnTo>
                  <a:close/>
                </a:path>
                <a:path w="2962910" h="2235200">
                  <a:moveTo>
                    <a:pt x="481637" y="1663700"/>
                  </a:moveTo>
                  <a:lnTo>
                    <a:pt x="481302" y="1663959"/>
                  </a:lnTo>
                  <a:lnTo>
                    <a:pt x="482229" y="1676400"/>
                  </a:lnTo>
                  <a:lnTo>
                    <a:pt x="482302" y="1676887"/>
                  </a:lnTo>
                  <a:lnTo>
                    <a:pt x="483081" y="1676400"/>
                  </a:lnTo>
                  <a:lnTo>
                    <a:pt x="481637" y="1663700"/>
                  </a:lnTo>
                  <a:close/>
                </a:path>
                <a:path w="2962910" h="2235200">
                  <a:moveTo>
                    <a:pt x="2168520" y="0"/>
                  </a:moveTo>
                  <a:lnTo>
                    <a:pt x="1684740" y="0"/>
                  </a:lnTo>
                  <a:lnTo>
                    <a:pt x="1374253" y="241300"/>
                  </a:lnTo>
                  <a:lnTo>
                    <a:pt x="1007948" y="508000"/>
                  </a:lnTo>
                  <a:lnTo>
                    <a:pt x="601710" y="825500"/>
                  </a:lnTo>
                  <a:lnTo>
                    <a:pt x="195930" y="1130300"/>
                  </a:lnTo>
                  <a:lnTo>
                    <a:pt x="0" y="1282700"/>
                  </a:lnTo>
                  <a:lnTo>
                    <a:pt x="0" y="1651000"/>
                  </a:lnTo>
                  <a:lnTo>
                    <a:pt x="128912" y="1549400"/>
                  </a:lnTo>
                  <a:lnTo>
                    <a:pt x="575107" y="1206500"/>
                  </a:lnTo>
                  <a:lnTo>
                    <a:pt x="899934" y="965200"/>
                  </a:lnTo>
                  <a:lnTo>
                    <a:pt x="1184344" y="749300"/>
                  </a:lnTo>
                  <a:lnTo>
                    <a:pt x="1428302" y="558800"/>
                  </a:lnTo>
                  <a:lnTo>
                    <a:pt x="1753452" y="317500"/>
                  </a:lnTo>
                  <a:lnTo>
                    <a:pt x="2168520" y="0"/>
                  </a:lnTo>
                  <a:close/>
                </a:path>
                <a:path w="2962910" h="2235200">
                  <a:moveTo>
                    <a:pt x="1663699" y="0"/>
                  </a:moveTo>
                  <a:lnTo>
                    <a:pt x="1180268" y="0"/>
                  </a:lnTo>
                  <a:lnTo>
                    <a:pt x="987190" y="152400"/>
                  </a:lnTo>
                  <a:lnTo>
                    <a:pt x="824354" y="266700"/>
                  </a:lnTo>
                  <a:lnTo>
                    <a:pt x="621221" y="419100"/>
                  </a:lnTo>
                  <a:lnTo>
                    <a:pt x="418238" y="584200"/>
                  </a:lnTo>
                  <a:lnTo>
                    <a:pt x="215405" y="736600"/>
                  </a:lnTo>
                  <a:lnTo>
                    <a:pt x="0" y="901700"/>
                  </a:lnTo>
                  <a:lnTo>
                    <a:pt x="0" y="1257300"/>
                  </a:lnTo>
                  <a:lnTo>
                    <a:pt x="675721" y="749300"/>
                  </a:lnTo>
                  <a:lnTo>
                    <a:pt x="838209" y="622300"/>
                  </a:lnTo>
                  <a:lnTo>
                    <a:pt x="1000749" y="508000"/>
                  </a:lnTo>
                  <a:lnTo>
                    <a:pt x="1204048" y="355600"/>
                  </a:lnTo>
                  <a:lnTo>
                    <a:pt x="1407304" y="190500"/>
                  </a:lnTo>
                  <a:lnTo>
                    <a:pt x="1663699" y="0"/>
                  </a:lnTo>
                  <a:close/>
                </a:path>
                <a:path w="2962910" h="2235200">
                  <a:moveTo>
                    <a:pt x="1160010" y="0"/>
                  </a:moveTo>
                  <a:lnTo>
                    <a:pt x="677470" y="0"/>
                  </a:lnTo>
                  <a:lnTo>
                    <a:pt x="641474" y="25400"/>
                  </a:lnTo>
                  <a:lnTo>
                    <a:pt x="316454" y="279400"/>
                  </a:lnTo>
                  <a:lnTo>
                    <a:pt x="154040" y="393700"/>
                  </a:lnTo>
                  <a:lnTo>
                    <a:pt x="0" y="520700"/>
                  </a:lnTo>
                  <a:lnTo>
                    <a:pt x="0" y="876300"/>
                  </a:lnTo>
                  <a:lnTo>
                    <a:pt x="532740" y="482600"/>
                  </a:lnTo>
                  <a:lnTo>
                    <a:pt x="817151" y="266700"/>
                  </a:lnTo>
                  <a:lnTo>
                    <a:pt x="1160010" y="0"/>
                  </a:lnTo>
                  <a:close/>
                </a:path>
                <a:path w="2962910" h="2235200">
                  <a:moveTo>
                    <a:pt x="1740153" y="719465"/>
                  </a:moveTo>
                  <a:lnTo>
                    <a:pt x="1721209" y="723900"/>
                  </a:lnTo>
                  <a:lnTo>
                    <a:pt x="1737434" y="723900"/>
                  </a:lnTo>
                  <a:lnTo>
                    <a:pt x="1740153" y="719465"/>
                  </a:lnTo>
                  <a:close/>
                </a:path>
                <a:path w="2962910" h="2235200">
                  <a:moveTo>
                    <a:pt x="2962423" y="0"/>
                  </a:moveTo>
                  <a:lnTo>
                    <a:pt x="2695225" y="0"/>
                  </a:lnTo>
                  <a:lnTo>
                    <a:pt x="1745221" y="711200"/>
                  </a:lnTo>
                  <a:lnTo>
                    <a:pt x="1740153" y="719465"/>
                  </a:lnTo>
                  <a:lnTo>
                    <a:pt x="1775460" y="711200"/>
                  </a:lnTo>
                  <a:lnTo>
                    <a:pt x="1835461" y="685800"/>
                  </a:lnTo>
                  <a:lnTo>
                    <a:pt x="1949775" y="660400"/>
                  </a:lnTo>
                  <a:lnTo>
                    <a:pt x="2003162" y="635000"/>
                  </a:lnTo>
                  <a:lnTo>
                    <a:pt x="2053421" y="622300"/>
                  </a:lnTo>
                  <a:lnTo>
                    <a:pt x="2100089" y="609600"/>
                  </a:lnTo>
                  <a:lnTo>
                    <a:pt x="2142704" y="584200"/>
                  </a:lnTo>
                  <a:lnTo>
                    <a:pt x="2180804" y="571500"/>
                  </a:lnTo>
                  <a:lnTo>
                    <a:pt x="2213927" y="546100"/>
                  </a:lnTo>
                  <a:lnTo>
                    <a:pt x="2230757" y="533400"/>
                  </a:lnTo>
                  <a:lnTo>
                    <a:pt x="2247049" y="508000"/>
                  </a:lnTo>
                  <a:lnTo>
                    <a:pt x="2263340" y="495300"/>
                  </a:lnTo>
                  <a:lnTo>
                    <a:pt x="2280170" y="469900"/>
                  </a:lnTo>
                  <a:lnTo>
                    <a:pt x="2320939" y="469900"/>
                  </a:lnTo>
                  <a:lnTo>
                    <a:pt x="2337979" y="457200"/>
                  </a:lnTo>
                  <a:lnTo>
                    <a:pt x="2353602" y="444500"/>
                  </a:lnTo>
                  <a:lnTo>
                    <a:pt x="2360310" y="444500"/>
                  </a:lnTo>
                  <a:lnTo>
                    <a:pt x="2367286" y="431800"/>
                  </a:lnTo>
                  <a:lnTo>
                    <a:pt x="2380970" y="431800"/>
                  </a:lnTo>
                  <a:lnTo>
                    <a:pt x="2386753" y="419100"/>
                  </a:lnTo>
                  <a:lnTo>
                    <a:pt x="2393210" y="419100"/>
                  </a:lnTo>
                  <a:lnTo>
                    <a:pt x="2400205" y="406400"/>
                  </a:lnTo>
                  <a:lnTo>
                    <a:pt x="2407602" y="406400"/>
                  </a:lnTo>
                  <a:lnTo>
                    <a:pt x="2422836" y="393700"/>
                  </a:lnTo>
                  <a:lnTo>
                    <a:pt x="2439822" y="381000"/>
                  </a:lnTo>
                  <a:lnTo>
                    <a:pt x="2517907" y="381000"/>
                  </a:lnTo>
                  <a:lnTo>
                    <a:pt x="2531440" y="368300"/>
                  </a:lnTo>
                  <a:lnTo>
                    <a:pt x="2550528" y="368300"/>
                  </a:lnTo>
                  <a:lnTo>
                    <a:pt x="2559190" y="355600"/>
                  </a:lnTo>
                  <a:lnTo>
                    <a:pt x="2567444" y="355600"/>
                  </a:lnTo>
                  <a:lnTo>
                    <a:pt x="2591346" y="330200"/>
                  </a:lnTo>
                  <a:lnTo>
                    <a:pt x="2612348" y="304800"/>
                  </a:lnTo>
                  <a:lnTo>
                    <a:pt x="2630516" y="279400"/>
                  </a:lnTo>
                  <a:lnTo>
                    <a:pt x="2645918" y="254000"/>
                  </a:lnTo>
                  <a:lnTo>
                    <a:pt x="2656001" y="254000"/>
                  </a:lnTo>
                  <a:lnTo>
                    <a:pt x="2660895" y="241300"/>
                  </a:lnTo>
                  <a:lnTo>
                    <a:pt x="2664912" y="241300"/>
                  </a:lnTo>
                  <a:lnTo>
                    <a:pt x="2668255" y="228600"/>
                  </a:lnTo>
                  <a:lnTo>
                    <a:pt x="2671127" y="228600"/>
                  </a:lnTo>
                  <a:lnTo>
                    <a:pt x="2671127" y="215900"/>
                  </a:lnTo>
                  <a:lnTo>
                    <a:pt x="2676881" y="215900"/>
                  </a:lnTo>
                  <a:lnTo>
                    <a:pt x="2680301" y="203200"/>
                  </a:lnTo>
                  <a:lnTo>
                    <a:pt x="2684529" y="203200"/>
                  </a:lnTo>
                  <a:lnTo>
                    <a:pt x="2689834" y="190500"/>
                  </a:lnTo>
                  <a:lnTo>
                    <a:pt x="2697035" y="190500"/>
                  </a:lnTo>
                  <a:lnTo>
                    <a:pt x="2767596" y="88900"/>
                  </a:lnTo>
                  <a:lnTo>
                    <a:pt x="2903876" y="50800"/>
                  </a:lnTo>
                  <a:lnTo>
                    <a:pt x="2949028" y="25400"/>
                  </a:lnTo>
                  <a:lnTo>
                    <a:pt x="2962423" y="0"/>
                  </a:lnTo>
                  <a:close/>
                </a:path>
                <a:path w="2962910" h="2235200">
                  <a:moveTo>
                    <a:pt x="656298" y="0"/>
                  </a:moveTo>
                  <a:lnTo>
                    <a:pt x="173975" y="0"/>
                  </a:lnTo>
                  <a:lnTo>
                    <a:pt x="0" y="139700"/>
                  </a:lnTo>
                  <a:lnTo>
                    <a:pt x="0" y="495300"/>
                  </a:lnTo>
                  <a:lnTo>
                    <a:pt x="268006" y="292100"/>
                  </a:lnTo>
                  <a:lnTo>
                    <a:pt x="511657" y="114300"/>
                  </a:lnTo>
                  <a:lnTo>
                    <a:pt x="656298" y="0"/>
                  </a:lnTo>
                  <a:close/>
                </a:path>
                <a:path w="2962910" h="2235200">
                  <a:moveTo>
                    <a:pt x="153992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53992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3534" y="0"/>
              <a:ext cx="981075" cy="728345"/>
            </a:xfrm>
            <a:custGeom>
              <a:avLst/>
              <a:gdLst/>
              <a:ahLst/>
              <a:cxnLst/>
              <a:rect l="l" t="t" r="r" b="b"/>
              <a:pathLst>
                <a:path w="981075" h="728345">
                  <a:moveTo>
                    <a:pt x="981074" y="0"/>
                  </a:moveTo>
                  <a:lnTo>
                    <a:pt x="957745" y="0"/>
                  </a:lnTo>
                  <a:lnTo>
                    <a:pt x="0" y="724965"/>
                  </a:lnTo>
                  <a:lnTo>
                    <a:pt x="1447" y="727836"/>
                  </a:lnTo>
                  <a:lnTo>
                    <a:pt x="6477" y="723530"/>
                  </a:lnTo>
                  <a:lnTo>
                    <a:pt x="7200" y="724965"/>
                  </a:lnTo>
                  <a:lnTo>
                    <a:pt x="10807" y="722083"/>
                  </a:lnTo>
                  <a:lnTo>
                    <a:pt x="12966" y="724242"/>
                  </a:lnTo>
                  <a:lnTo>
                    <a:pt x="18719" y="719924"/>
                  </a:lnTo>
                  <a:lnTo>
                    <a:pt x="20878" y="722083"/>
                  </a:lnTo>
                  <a:lnTo>
                    <a:pt x="23761" y="719200"/>
                  </a:lnTo>
                  <a:lnTo>
                    <a:pt x="25209" y="720647"/>
                  </a:lnTo>
                  <a:lnTo>
                    <a:pt x="30962" y="715606"/>
                  </a:lnTo>
                  <a:lnTo>
                    <a:pt x="33121" y="717765"/>
                  </a:lnTo>
                  <a:lnTo>
                    <a:pt x="98107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658061"/>
              <a:ext cx="485775" cy="387350"/>
            </a:xfrm>
            <a:custGeom>
              <a:avLst/>
              <a:gdLst/>
              <a:ahLst/>
              <a:cxnLst/>
              <a:rect l="l" t="t" r="r" b="b"/>
              <a:pathLst>
                <a:path w="485775" h="387350">
                  <a:moveTo>
                    <a:pt x="482357" y="0"/>
                  </a:moveTo>
                  <a:lnTo>
                    <a:pt x="35247" y="339115"/>
                  </a:lnTo>
                  <a:lnTo>
                    <a:pt x="36686" y="341274"/>
                  </a:lnTo>
                  <a:lnTo>
                    <a:pt x="0" y="369071"/>
                  </a:lnTo>
                  <a:lnTo>
                    <a:pt x="0" y="387173"/>
                  </a:lnTo>
                  <a:lnTo>
                    <a:pt x="51087" y="348475"/>
                  </a:lnTo>
                  <a:lnTo>
                    <a:pt x="49644" y="346316"/>
                  </a:lnTo>
                  <a:lnTo>
                    <a:pt x="485239" y="15836"/>
                  </a:lnTo>
                  <a:lnTo>
                    <a:pt x="483800" y="13677"/>
                  </a:lnTo>
                  <a:lnTo>
                    <a:pt x="485239" y="12242"/>
                  </a:lnTo>
                  <a:lnTo>
                    <a:pt x="482357" y="9359"/>
                  </a:lnTo>
                  <a:lnTo>
                    <a:pt x="484520" y="7200"/>
                  </a:lnTo>
                  <a:lnTo>
                    <a:pt x="483081" y="5041"/>
                  </a:lnTo>
                  <a:lnTo>
                    <a:pt x="485239" y="3606"/>
                  </a:lnTo>
                  <a:lnTo>
                    <a:pt x="482357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2"/>
              <a:ext cx="2190750" cy="1659889"/>
            </a:xfrm>
            <a:custGeom>
              <a:avLst/>
              <a:gdLst/>
              <a:ahLst/>
              <a:cxnLst/>
              <a:rect l="l" t="t" r="r" b="b"/>
              <a:pathLst>
                <a:path w="2190750" h="1659889">
                  <a:moveTo>
                    <a:pt x="178676" y="0"/>
                  </a:moveTo>
                  <a:lnTo>
                    <a:pt x="154774" y="0"/>
                  </a:lnTo>
                  <a:lnTo>
                    <a:pt x="0" y="117246"/>
                  </a:lnTo>
                  <a:lnTo>
                    <a:pt x="0" y="135369"/>
                  </a:lnTo>
                  <a:lnTo>
                    <a:pt x="178676" y="0"/>
                  </a:lnTo>
                  <a:close/>
                </a:path>
                <a:path w="2190750" h="1659889">
                  <a:moveTo>
                    <a:pt x="681570" y="0"/>
                  </a:moveTo>
                  <a:lnTo>
                    <a:pt x="656437" y="0"/>
                  </a:lnTo>
                  <a:lnTo>
                    <a:pt x="0" y="497116"/>
                  </a:lnTo>
                  <a:lnTo>
                    <a:pt x="0" y="516382"/>
                  </a:lnTo>
                  <a:lnTo>
                    <a:pt x="681570" y="0"/>
                  </a:lnTo>
                  <a:close/>
                </a:path>
                <a:path w="2190750" h="1659889">
                  <a:moveTo>
                    <a:pt x="1183741" y="0"/>
                  </a:moveTo>
                  <a:lnTo>
                    <a:pt x="1158748" y="0"/>
                  </a:lnTo>
                  <a:lnTo>
                    <a:pt x="0" y="877519"/>
                  </a:lnTo>
                  <a:lnTo>
                    <a:pt x="0" y="896861"/>
                  </a:lnTo>
                  <a:lnTo>
                    <a:pt x="1183741" y="0"/>
                  </a:lnTo>
                  <a:close/>
                </a:path>
                <a:path w="2190750" h="1659889">
                  <a:moveTo>
                    <a:pt x="1687588" y="0"/>
                  </a:moveTo>
                  <a:lnTo>
                    <a:pt x="1663890" y="0"/>
                  </a:lnTo>
                  <a:lnTo>
                    <a:pt x="0" y="1260386"/>
                  </a:lnTo>
                  <a:lnTo>
                    <a:pt x="0" y="1278585"/>
                  </a:lnTo>
                  <a:lnTo>
                    <a:pt x="1687588" y="0"/>
                  </a:lnTo>
                  <a:close/>
                </a:path>
                <a:path w="2190750" h="1659889">
                  <a:moveTo>
                    <a:pt x="2190483" y="0"/>
                  </a:moveTo>
                  <a:lnTo>
                    <a:pt x="2165794" y="0"/>
                  </a:lnTo>
                  <a:lnTo>
                    <a:pt x="0" y="1640128"/>
                  </a:lnTo>
                  <a:lnTo>
                    <a:pt x="0" y="1659610"/>
                  </a:lnTo>
                  <a:lnTo>
                    <a:pt x="2190483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4771496" y="8597223"/>
            <a:ext cx="3517265" cy="1690370"/>
            <a:chOff x="14771496" y="8597223"/>
            <a:chExt cx="3517265" cy="1690370"/>
          </a:xfrm>
        </p:grpSpPr>
        <p:sp>
          <p:nvSpPr>
            <p:cNvPr id="16" name="object 16"/>
            <p:cNvSpPr/>
            <p:nvPr/>
          </p:nvSpPr>
          <p:spPr>
            <a:xfrm>
              <a:off x="14771496" y="8597223"/>
              <a:ext cx="3516629" cy="1690370"/>
            </a:xfrm>
            <a:custGeom>
              <a:avLst/>
              <a:gdLst/>
              <a:ahLst/>
              <a:cxnLst/>
              <a:rect l="l" t="t" r="r" b="b"/>
              <a:pathLst>
                <a:path w="3516630" h="1690370">
                  <a:moveTo>
                    <a:pt x="0" y="1565522"/>
                  </a:moveTo>
                  <a:lnTo>
                    <a:pt x="32852" y="1689774"/>
                  </a:lnTo>
                  <a:lnTo>
                    <a:pt x="3516476" y="1689774"/>
                  </a:lnTo>
                  <a:lnTo>
                    <a:pt x="3516476" y="1577047"/>
                  </a:lnTo>
                  <a:lnTo>
                    <a:pt x="17272" y="1577047"/>
                  </a:lnTo>
                  <a:lnTo>
                    <a:pt x="10795" y="1573446"/>
                  </a:lnTo>
                  <a:lnTo>
                    <a:pt x="5842" y="1569124"/>
                  </a:lnTo>
                  <a:lnTo>
                    <a:pt x="0" y="1565522"/>
                  </a:lnTo>
                  <a:close/>
                </a:path>
                <a:path w="3516630" h="1690370">
                  <a:moveTo>
                    <a:pt x="65532" y="1542484"/>
                  </a:moveTo>
                  <a:lnTo>
                    <a:pt x="53151" y="1551226"/>
                  </a:lnTo>
                  <a:lnTo>
                    <a:pt x="17272" y="1577047"/>
                  </a:lnTo>
                  <a:lnTo>
                    <a:pt x="3516476" y="1577047"/>
                  </a:lnTo>
                  <a:lnTo>
                    <a:pt x="3516476" y="1553376"/>
                  </a:lnTo>
                  <a:lnTo>
                    <a:pt x="119062" y="1553376"/>
                  </a:lnTo>
                  <a:lnTo>
                    <a:pt x="91249" y="1550057"/>
                  </a:lnTo>
                  <a:lnTo>
                    <a:pt x="65532" y="1542484"/>
                  </a:lnTo>
                  <a:close/>
                </a:path>
                <a:path w="3516630" h="1690370">
                  <a:moveTo>
                    <a:pt x="258226" y="1506825"/>
                  </a:moveTo>
                  <a:lnTo>
                    <a:pt x="212772" y="1520705"/>
                  </a:lnTo>
                  <a:lnTo>
                    <a:pt x="196596" y="1540327"/>
                  </a:lnTo>
                  <a:lnTo>
                    <a:pt x="190119" y="1543203"/>
                  </a:lnTo>
                  <a:lnTo>
                    <a:pt x="182880" y="1545366"/>
                  </a:lnTo>
                  <a:lnTo>
                    <a:pt x="176403" y="1547525"/>
                  </a:lnTo>
                  <a:lnTo>
                    <a:pt x="147828" y="1552509"/>
                  </a:lnTo>
                  <a:lnTo>
                    <a:pt x="119062" y="1553376"/>
                  </a:lnTo>
                  <a:lnTo>
                    <a:pt x="3516476" y="1553376"/>
                  </a:lnTo>
                  <a:lnTo>
                    <a:pt x="3516476" y="1507208"/>
                  </a:lnTo>
                  <a:lnTo>
                    <a:pt x="264922" y="1507208"/>
                  </a:lnTo>
                  <a:lnTo>
                    <a:pt x="258226" y="1506825"/>
                  </a:lnTo>
                  <a:close/>
                </a:path>
                <a:path w="3516630" h="1690370">
                  <a:moveTo>
                    <a:pt x="361394" y="1331171"/>
                  </a:moveTo>
                  <a:lnTo>
                    <a:pt x="314404" y="1347549"/>
                  </a:lnTo>
                  <a:lnTo>
                    <a:pt x="274601" y="1404541"/>
                  </a:lnTo>
                  <a:lnTo>
                    <a:pt x="261242" y="1473885"/>
                  </a:lnTo>
                  <a:lnTo>
                    <a:pt x="264922" y="1507208"/>
                  </a:lnTo>
                  <a:lnTo>
                    <a:pt x="3516476" y="1507208"/>
                  </a:lnTo>
                  <a:lnTo>
                    <a:pt x="3516476" y="1425129"/>
                  </a:lnTo>
                  <a:lnTo>
                    <a:pt x="1088644" y="1425129"/>
                  </a:lnTo>
                  <a:lnTo>
                    <a:pt x="977223" y="1350967"/>
                  </a:lnTo>
                  <a:lnTo>
                    <a:pt x="504698" y="1350967"/>
                  </a:lnTo>
                  <a:lnTo>
                    <a:pt x="473315" y="1346018"/>
                  </a:lnTo>
                  <a:lnTo>
                    <a:pt x="410168" y="1337199"/>
                  </a:lnTo>
                  <a:lnTo>
                    <a:pt x="378712" y="1332250"/>
                  </a:lnTo>
                  <a:lnTo>
                    <a:pt x="370107" y="1331171"/>
                  </a:lnTo>
                  <a:lnTo>
                    <a:pt x="361394" y="1331171"/>
                  </a:lnTo>
                  <a:close/>
                </a:path>
                <a:path w="3516630" h="1690370">
                  <a:moveTo>
                    <a:pt x="3516476" y="0"/>
                  </a:moveTo>
                  <a:lnTo>
                    <a:pt x="2987294" y="139957"/>
                  </a:lnTo>
                  <a:lnTo>
                    <a:pt x="2959548" y="210731"/>
                  </a:lnTo>
                  <a:lnTo>
                    <a:pt x="2929734" y="276326"/>
                  </a:lnTo>
                  <a:lnTo>
                    <a:pt x="2898895" y="336313"/>
                  </a:lnTo>
                  <a:lnTo>
                    <a:pt x="2868072" y="390267"/>
                  </a:lnTo>
                  <a:lnTo>
                    <a:pt x="2838307" y="437758"/>
                  </a:lnTo>
                  <a:lnTo>
                    <a:pt x="2810641" y="478358"/>
                  </a:lnTo>
                  <a:lnTo>
                    <a:pt x="2786116" y="511641"/>
                  </a:lnTo>
                  <a:lnTo>
                    <a:pt x="2750655" y="554542"/>
                  </a:lnTo>
                  <a:lnTo>
                    <a:pt x="2720048" y="578896"/>
                  </a:lnTo>
                  <a:lnTo>
                    <a:pt x="2697876" y="594084"/>
                  </a:lnTo>
                  <a:lnTo>
                    <a:pt x="2676777" y="610081"/>
                  </a:lnTo>
                  <a:lnTo>
                    <a:pt x="2658237" y="628103"/>
                  </a:lnTo>
                  <a:lnTo>
                    <a:pt x="2583815" y="712883"/>
                  </a:lnTo>
                  <a:lnTo>
                    <a:pt x="2538043" y="766206"/>
                  </a:lnTo>
                  <a:lnTo>
                    <a:pt x="2512060" y="798741"/>
                  </a:lnTo>
                  <a:lnTo>
                    <a:pt x="2482224" y="831799"/>
                  </a:lnTo>
                  <a:lnTo>
                    <a:pt x="2445057" y="857528"/>
                  </a:lnTo>
                  <a:lnTo>
                    <a:pt x="2402325" y="877765"/>
                  </a:lnTo>
                  <a:lnTo>
                    <a:pt x="2355794" y="894350"/>
                  </a:lnTo>
                  <a:lnTo>
                    <a:pt x="2258400" y="923917"/>
                  </a:lnTo>
                  <a:lnTo>
                    <a:pt x="2211070" y="940578"/>
                  </a:lnTo>
                  <a:lnTo>
                    <a:pt x="2093087" y="957858"/>
                  </a:lnTo>
                  <a:lnTo>
                    <a:pt x="2084062" y="980987"/>
                  </a:lnTo>
                  <a:lnTo>
                    <a:pt x="2070036" y="1002497"/>
                  </a:lnTo>
                  <a:lnTo>
                    <a:pt x="2051153" y="1021847"/>
                  </a:lnTo>
                  <a:lnTo>
                    <a:pt x="2027555" y="1038497"/>
                  </a:lnTo>
                  <a:lnTo>
                    <a:pt x="2015138" y="1044212"/>
                  </a:lnTo>
                  <a:lnTo>
                    <a:pt x="2002329" y="1050737"/>
                  </a:lnTo>
                  <a:lnTo>
                    <a:pt x="1990068" y="1058342"/>
                  </a:lnTo>
                  <a:lnTo>
                    <a:pt x="1979295" y="1067296"/>
                  </a:lnTo>
                  <a:lnTo>
                    <a:pt x="1958939" y="1082034"/>
                  </a:lnTo>
                  <a:lnTo>
                    <a:pt x="1934273" y="1091236"/>
                  </a:lnTo>
                  <a:lnTo>
                    <a:pt x="1909607" y="1100709"/>
                  </a:lnTo>
                  <a:lnTo>
                    <a:pt x="1889252" y="1116256"/>
                  </a:lnTo>
                  <a:lnTo>
                    <a:pt x="1887093" y="1119132"/>
                  </a:lnTo>
                  <a:lnTo>
                    <a:pt x="1882140" y="1122015"/>
                  </a:lnTo>
                  <a:lnTo>
                    <a:pt x="1874901" y="1123454"/>
                  </a:lnTo>
                  <a:lnTo>
                    <a:pt x="1829962" y="1129630"/>
                  </a:lnTo>
                  <a:lnTo>
                    <a:pt x="1771999" y="1132364"/>
                  </a:lnTo>
                  <a:lnTo>
                    <a:pt x="1717417" y="1133883"/>
                  </a:lnTo>
                  <a:lnTo>
                    <a:pt x="1682623" y="1136412"/>
                  </a:lnTo>
                  <a:lnTo>
                    <a:pt x="1640840" y="1145773"/>
                  </a:lnTo>
                  <a:lnTo>
                    <a:pt x="1587079" y="1163180"/>
                  </a:lnTo>
                  <a:lnTo>
                    <a:pt x="1541188" y="1183766"/>
                  </a:lnTo>
                  <a:lnTo>
                    <a:pt x="1501375" y="1206737"/>
                  </a:lnTo>
                  <a:lnTo>
                    <a:pt x="1465848" y="1231296"/>
                  </a:lnTo>
                  <a:lnTo>
                    <a:pt x="1391987" y="1287993"/>
                  </a:lnTo>
                  <a:lnTo>
                    <a:pt x="1348041" y="1317311"/>
                  </a:lnTo>
                  <a:lnTo>
                    <a:pt x="1297332" y="1343118"/>
                  </a:lnTo>
                  <a:lnTo>
                    <a:pt x="1236218" y="1363930"/>
                  </a:lnTo>
                  <a:lnTo>
                    <a:pt x="1185283" y="1374763"/>
                  </a:lnTo>
                  <a:lnTo>
                    <a:pt x="1166368" y="1377608"/>
                  </a:lnTo>
                  <a:lnTo>
                    <a:pt x="1127553" y="1401638"/>
                  </a:lnTo>
                  <a:lnTo>
                    <a:pt x="1088644" y="1425129"/>
                  </a:lnTo>
                  <a:lnTo>
                    <a:pt x="3516476" y="1425129"/>
                  </a:lnTo>
                  <a:lnTo>
                    <a:pt x="3516476" y="0"/>
                  </a:lnTo>
                  <a:close/>
                </a:path>
                <a:path w="3516630" h="1690370">
                  <a:moveTo>
                    <a:pt x="764667" y="1201211"/>
                  </a:moveTo>
                  <a:lnTo>
                    <a:pt x="760349" y="1201931"/>
                  </a:lnTo>
                  <a:lnTo>
                    <a:pt x="756031" y="1201931"/>
                  </a:lnTo>
                  <a:lnTo>
                    <a:pt x="751713" y="1203374"/>
                  </a:lnTo>
                  <a:lnTo>
                    <a:pt x="712549" y="1220023"/>
                  </a:lnTo>
                  <a:lnTo>
                    <a:pt x="669671" y="1245850"/>
                  </a:lnTo>
                  <a:lnTo>
                    <a:pt x="649934" y="1259025"/>
                  </a:lnTo>
                  <a:lnTo>
                    <a:pt x="631221" y="1270782"/>
                  </a:lnTo>
                  <a:lnTo>
                    <a:pt x="614271" y="1279974"/>
                  </a:lnTo>
                  <a:lnTo>
                    <a:pt x="599821" y="1285453"/>
                  </a:lnTo>
                  <a:lnTo>
                    <a:pt x="596138" y="1286892"/>
                  </a:lnTo>
                  <a:lnTo>
                    <a:pt x="590423" y="1286892"/>
                  </a:lnTo>
                  <a:lnTo>
                    <a:pt x="504698" y="1350967"/>
                  </a:lnTo>
                  <a:lnTo>
                    <a:pt x="977223" y="1350967"/>
                  </a:lnTo>
                  <a:lnTo>
                    <a:pt x="947384" y="1331171"/>
                  </a:lnTo>
                  <a:lnTo>
                    <a:pt x="852551" y="1268169"/>
                  </a:lnTo>
                  <a:lnTo>
                    <a:pt x="842428" y="1261343"/>
                  </a:lnTo>
                  <a:lnTo>
                    <a:pt x="831484" y="1255122"/>
                  </a:lnTo>
                  <a:lnTo>
                    <a:pt x="819707" y="1249845"/>
                  </a:lnTo>
                  <a:lnTo>
                    <a:pt x="807085" y="1245850"/>
                  </a:lnTo>
                  <a:lnTo>
                    <a:pt x="787419" y="1236852"/>
                  </a:lnTo>
                  <a:lnTo>
                    <a:pt x="787781" y="1223533"/>
                  </a:lnTo>
                  <a:lnTo>
                    <a:pt x="787189" y="1210213"/>
                  </a:lnTo>
                  <a:lnTo>
                    <a:pt x="764667" y="1201211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775179" y="8597223"/>
              <a:ext cx="3512820" cy="1690370"/>
            </a:xfrm>
            <a:custGeom>
              <a:avLst/>
              <a:gdLst/>
              <a:ahLst/>
              <a:cxnLst/>
              <a:rect l="l" t="t" r="r" b="b"/>
              <a:pathLst>
                <a:path w="3512819" h="1690370">
                  <a:moveTo>
                    <a:pt x="0" y="1579205"/>
                  </a:moveTo>
                  <a:lnTo>
                    <a:pt x="29232" y="1689774"/>
                  </a:lnTo>
                  <a:lnTo>
                    <a:pt x="627603" y="1689774"/>
                  </a:lnTo>
                  <a:lnTo>
                    <a:pt x="996867" y="1592163"/>
                  </a:lnTo>
                  <a:lnTo>
                    <a:pt x="17907" y="1592163"/>
                  </a:lnTo>
                  <a:lnTo>
                    <a:pt x="11430" y="1588566"/>
                  </a:lnTo>
                  <a:lnTo>
                    <a:pt x="6477" y="1582807"/>
                  </a:lnTo>
                  <a:lnTo>
                    <a:pt x="0" y="1579205"/>
                  </a:lnTo>
                  <a:close/>
                </a:path>
                <a:path w="3512819" h="1690370">
                  <a:moveTo>
                    <a:pt x="3512793" y="943549"/>
                  </a:moveTo>
                  <a:lnTo>
                    <a:pt x="690897" y="1689774"/>
                  </a:lnTo>
                  <a:lnTo>
                    <a:pt x="1991431" y="1689774"/>
                  </a:lnTo>
                  <a:lnTo>
                    <a:pt x="3512793" y="1287580"/>
                  </a:lnTo>
                  <a:lnTo>
                    <a:pt x="3512793" y="943549"/>
                  </a:lnTo>
                  <a:close/>
                </a:path>
                <a:path w="3512819" h="1690370">
                  <a:moveTo>
                    <a:pt x="3512793" y="1304112"/>
                  </a:moveTo>
                  <a:lnTo>
                    <a:pt x="2054385" y="1689774"/>
                  </a:lnTo>
                  <a:lnTo>
                    <a:pt x="3354868" y="1689774"/>
                  </a:lnTo>
                  <a:lnTo>
                    <a:pt x="3512793" y="1648029"/>
                  </a:lnTo>
                  <a:lnTo>
                    <a:pt x="3512793" y="1304112"/>
                  </a:lnTo>
                  <a:close/>
                </a:path>
                <a:path w="3512819" h="1690370">
                  <a:moveTo>
                    <a:pt x="3512793" y="1664677"/>
                  </a:moveTo>
                  <a:lnTo>
                    <a:pt x="3417884" y="1689774"/>
                  </a:lnTo>
                  <a:lnTo>
                    <a:pt x="3512793" y="1689774"/>
                  </a:lnTo>
                  <a:lnTo>
                    <a:pt x="3512793" y="1664677"/>
                  </a:lnTo>
                  <a:close/>
                </a:path>
                <a:path w="3512819" h="1690370">
                  <a:moveTo>
                    <a:pt x="66167" y="1557605"/>
                  </a:moveTo>
                  <a:lnTo>
                    <a:pt x="53697" y="1566548"/>
                  </a:lnTo>
                  <a:lnTo>
                    <a:pt x="41275" y="1575154"/>
                  </a:lnTo>
                  <a:lnTo>
                    <a:pt x="29233" y="1583625"/>
                  </a:lnTo>
                  <a:lnTo>
                    <a:pt x="17907" y="1592163"/>
                  </a:lnTo>
                  <a:lnTo>
                    <a:pt x="996867" y="1592163"/>
                  </a:lnTo>
                  <a:lnTo>
                    <a:pt x="1113300" y="1561385"/>
                  </a:lnTo>
                  <a:lnTo>
                    <a:pt x="83439" y="1561385"/>
                  </a:lnTo>
                  <a:lnTo>
                    <a:pt x="74993" y="1560170"/>
                  </a:lnTo>
                  <a:lnTo>
                    <a:pt x="66167" y="1557605"/>
                  </a:lnTo>
                  <a:close/>
                </a:path>
                <a:path w="3512819" h="1690370">
                  <a:moveTo>
                    <a:pt x="191760" y="1512821"/>
                  </a:moveTo>
                  <a:lnTo>
                    <a:pt x="185674" y="1513686"/>
                  </a:lnTo>
                  <a:lnTo>
                    <a:pt x="181356" y="1514405"/>
                  </a:lnTo>
                  <a:lnTo>
                    <a:pt x="178562" y="1518006"/>
                  </a:lnTo>
                  <a:lnTo>
                    <a:pt x="175641" y="1521603"/>
                  </a:lnTo>
                  <a:lnTo>
                    <a:pt x="159176" y="1529300"/>
                  </a:lnTo>
                  <a:lnTo>
                    <a:pt x="144033" y="1537805"/>
                  </a:lnTo>
                  <a:lnTo>
                    <a:pt x="129581" y="1546310"/>
                  </a:lnTo>
                  <a:lnTo>
                    <a:pt x="115189" y="1554003"/>
                  </a:lnTo>
                  <a:lnTo>
                    <a:pt x="83439" y="1561385"/>
                  </a:lnTo>
                  <a:lnTo>
                    <a:pt x="1113300" y="1561385"/>
                  </a:lnTo>
                  <a:lnTo>
                    <a:pt x="1225659" y="1531684"/>
                  </a:lnTo>
                  <a:lnTo>
                    <a:pt x="273558" y="1531684"/>
                  </a:lnTo>
                  <a:lnTo>
                    <a:pt x="262054" y="1529120"/>
                  </a:lnTo>
                  <a:lnTo>
                    <a:pt x="247919" y="1525205"/>
                  </a:lnTo>
                  <a:lnTo>
                    <a:pt x="232570" y="1520751"/>
                  </a:lnTo>
                  <a:lnTo>
                    <a:pt x="217424" y="1516569"/>
                  </a:lnTo>
                  <a:lnTo>
                    <a:pt x="207694" y="1514599"/>
                  </a:lnTo>
                  <a:lnTo>
                    <a:pt x="199120" y="1513237"/>
                  </a:lnTo>
                  <a:lnTo>
                    <a:pt x="191760" y="1512821"/>
                  </a:lnTo>
                  <a:close/>
                </a:path>
                <a:path w="3512819" h="1690370">
                  <a:moveTo>
                    <a:pt x="349123" y="1387688"/>
                  </a:moveTo>
                  <a:lnTo>
                    <a:pt x="311080" y="1423857"/>
                  </a:lnTo>
                  <a:lnTo>
                    <a:pt x="284051" y="1456717"/>
                  </a:lnTo>
                  <a:lnTo>
                    <a:pt x="270666" y="1491062"/>
                  </a:lnTo>
                  <a:lnTo>
                    <a:pt x="273558" y="1531684"/>
                  </a:lnTo>
                  <a:lnTo>
                    <a:pt x="1225659" y="1531684"/>
                  </a:lnTo>
                  <a:lnTo>
                    <a:pt x="1604252" y="1431607"/>
                  </a:lnTo>
                  <a:lnTo>
                    <a:pt x="305181" y="1431607"/>
                  </a:lnTo>
                  <a:lnTo>
                    <a:pt x="310187" y="1426309"/>
                  </a:lnTo>
                  <a:lnTo>
                    <a:pt x="314848" y="1421079"/>
                  </a:lnTo>
                  <a:lnTo>
                    <a:pt x="319914" y="1415712"/>
                  </a:lnTo>
                  <a:lnTo>
                    <a:pt x="326136" y="1410007"/>
                  </a:lnTo>
                  <a:lnTo>
                    <a:pt x="386654" y="1393803"/>
                  </a:lnTo>
                  <a:lnTo>
                    <a:pt x="349123" y="1387688"/>
                  </a:lnTo>
                  <a:close/>
                </a:path>
                <a:path w="3512819" h="1690370">
                  <a:moveTo>
                    <a:pt x="407660" y="1397075"/>
                  </a:moveTo>
                  <a:lnTo>
                    <a:pt x="424053" y="1399927"/>
                  </a:lnTo>
                  <a:lnTo>
                    <a:pt x="305181" y="1431607"/>
                  </a:lnTo>
                  <a:lnTo>
                    <a:pt x="1604252" y="1431607"/>
                  </a:lnTo>
                  <a:lnTo>
                    <a:pt x="1664173" y="1415768"/>
                  </a:lnTo>
                  <a:lnTo>
                    <a:pt x="521970" y="1415768"/>
                  </a:lnTo>
                  <a:lnTo>
                    <a:pt x="479478" y="1408241"/>
                  </a:lnTo>
                  <a:lnTo>
                    <a:pt x="407660" y="1397075"/>
                  </a:lnTo>
                  <a:close/>
                </a:path>
                <a:path w="3512819" h="1690370">
                  <a:moveTo>
                    <a:pt x="570034" y="1350120"/>
                  </a:moveTo>
                  <a:lnTo>
                    <a:pt x="521970" y="1415768"/>
                  </a:lnTo>
                  <a:lnTo>
                    <a:pt x="1664173" y="1415768"/>
                  </a:lnTo>
                  <a:lnTo>
                    <a:pt x="1800349" y="1379771"/>
                  </a:lnTo>
                  <a:lnTo>
                    <a:pt x="1073404" y="1379771"/>
                  </a:lnTo>
                  <a:lnTo>
                    <a:pt x="1049721" y="1363930"/>
                  </a:lnTo>
                  <a:lnTo>
                    <a:pt x="560832" y="1363930"/>
                  </a:lnTo>
                  <a:lnTo>
                    <a:pt x="570034" y="1350120"/>
                  </a:lnTo>
                  <a:close/>
                </a:path>
                <a:path w="3512819" h="1690370">
                  <a:moveTo>
                    <a:pt x="387985" y="1393447"/>
                  </a:moveTo>
                  <a:lnTo>
                    <a:pt x="386654" y="1393803"/>
                  </a:lnTo>
                  <a:lnTo>
                    <a:pt x="392828" y="1394810"/>
                  </a:lnTo>
                  <a:lnTo>
                    <a:pt x="407660" y="1397075"/>
                  </a:lnTo>
                  <a:lnTo>
                    <a:pt x="387985" y="1393447"/>
                  </a:lnTo>
                  <a:close/>
                </a:path>
                <a:path w="3512819" h="1690370">
                  <a:moveTo>
                    <a:pt x="2489709" y="838087"/>
                  </a:moveTo>
                  <a:lnTo>
                    <a:pt x="2418916" y="888608"/>
                  </a:lnTo>
                  <a:lnTo>
                    <a:pt x="2366519" y="924226"/>
                  </a:lnTo>
                  <a:lnTo>
                    <a:pt x="2317751" y="955453"/>
                  </a:lnTo>
                  <a:lnTo>
                    <a:pt x="2274969" y="980289"/>
                  </a:lnTo>
                  <a:lnTo>
                    <a:pt x="2240534" y="996736"/>
                  </a:lnTo>
                  <a:lnTo>
                    <a:pt x="2121789" y="1014016"/>
                  </a:lnTo>
                  <a:lnTo>
                    <a:pt x="2114061" y="1036842"/>
                  </a:lnTo>
                  <a:lnTo>
                    <a:pt x="2100167" y="1058386"/>
                  </a:lnTo>
                  <a:lnTo>
                    <a:pt x="2080891" y="1077904"/>
                  </a:lnTo>
                  <a:lnTo>
                    <a:pt x="2057019" y="1094656"/>
                  </a:lnTo>
                  <a:lnTo>
                    <a:pt x="2044636" y="1100662"/>
                  </a:lnTo>
                  <a:lnTo>
                    <a:pt x="2032063" y="1107074"/>
                  </a:lnTo>
                  <a:lnTo>
                    <a:pt x="1999920" y="1143535"/>
                  </a:lnTo>
                  <a:lnTo>
                    <a:pt x="1995737" y="1188647"/>
                  </a:lnTo>
                  <a:lnTo>
                    <a:pt x="1987169" y="1209854"/>
                  </a:lnTo>
                  <a:lnTo>
                    <a:pt x="1911544" y="1234692"/>
                  </a:lnTo>
                  <a:lnTo>
                    <a:pt x="1863852" y="1241531"/>
                  </a:lnTo>
                  <a:lnTo>
                    <a:pt x="1821303" y="1246750"/>
                  </a:lnTo>
                  <a:lnTo>
                    <a:pt x="1793494" y="1250890"/>
                  </a:lnTo>
                  <a:lnTo>
                    <a:pt x="1735355" y="1261706"/>
                  </a:lnTo>
                  <a:lnTo>
                    <a:pt x="1681418" y="1270804"/>
                  </a:lnTo>
                  <a:lnTo>
                    <a:pt x="1630915" y="1278438"/>
                  </a:lnTo>
                  <a:lnTo>
                    <a:pt x="1583081" y="1284862"/>
                  </a:lnTo>
                  <a:lnTo>
                    <a:pt x="1537149" y="1290333"/>
                  </a:lnTo>
                  <a:lnTo>
                    <a:pt x="1492353" y="1295104"/>
                  </a:lnTo>
                  <a:lnTo>
                    <a:pt x="1357122" y="1307772"/>
                  </a:lnTo>
                  <a:lnTo>
                    <a:pt x="1151255" y="1332250"/>
                  </a:lnTo>
                  <a:lnTo>
                    <a:pt x="1112043" y="1355740"/>
                  </a:lnTo>
                  <a:lnTo>
                    <a:pt x="1092747" y="1367587"/>
                  </a:lnTo>
                  <a:lnTo>
                    <a:pt x="1073404" y="1379771"/>
                  </a:lnTo>
                  <a:lnTo>
                    <a:pt x="1800349" y="1379771"/>
                  </a:lnTo>
                  <a:lnTo>
                    <a:pt x="3512793" y="927103"/>
                  </a:lnTo>
                  <a:lnTo>
                    <a:pt x="3512793" y="862101"/>
                  </a:lnTo>
                  <a:lnTo>
                    <a:pt x="2457323" y="862101"/>
                  </a:lnTo>
                  <a:lnTo>
                    <a:pt x="2489709" y="838087"/>
                  </a:lnTo>
                  <a:close/>
                </a:path>
                <a:path w="3512819" h="1690370">
                  <a:moveTo>
                    <a:pt x="904865" y="1267981"/>
                  </a:moveTo>
                  <a:lnTo>
                    <a:pt x="909320" y="1271771"/>
                  </a:lnTo>
                  <a:lnTo>
                    <a:pt x="560832" y="1363930"/>
                  </a:lnTo>
                  <a:lnTo>
                    <a:pt x="1049721" y="1363930"/>
                  </a:lnTo>
                  <a:lnTo>
                    <a:pt x="904865" y="1267981"/>
                  </a:lnTo>
                  <a:close/>
                </a:path>
                <a:path w="3512819" h="1690370">
                  <a:moveTo>
                    <a:pt x="574245" y="1344368"/>
                  </a:moveTo>
                  <a:lnTo>
                    <a:pt x="573786" y="1344489"/>
                  </a:lnTo>
                  <a:lnTo>
                    <a:pt x="570034" y="1350120"/>
                  </a:lnTo>
                  <a:lnTo>
                    <a:pt x="574245" y="1344368"/>
                  </a:lnTo>
                  <a:close/>
                </a:path>
                <a:path w="3512819" h="1690370">
                  <a:moveTo>
                    <a:pt x="600456" y="1309931"/>
                  </a:moveTo>
                  <a:lnTo>
                    <a:pt x="598932" y="1310650"/>
                  </a:lnTo>
                  <a:lnTo>
                    <a:pt x="574245" y="1344368"/>
                  </a:lnTo>
                  <a:lnTo>
                    <a:pt x="699468" y="1311368"/>
                  </a:lnTo>
                  <a:lnTo>
                    <a:pt x="604774" y="1311368"/>
                  </a:lnTo>
                  <a:lnTo>
                    <a:pt x="600456" y="1309931"/>
                  </a:lnTo>
                  <a:close/>
                </a:path>
                <a:path w="3512819" h="1690370">
                  <a:moveTo>
                    <a:pt x="653034" y="1263853"/>
                  </a:moveTo>
                  <a:lnTo>
                    <a:pt x="625423" y="1294148"/>
                  </a:lnTo>
                  <a:lnTo>
                    <a:pt x="620236" y="1301382"/>
                  </a:lnTo>
                  <a:lnTo>
                    <a:pt x="613953" y="1307130"/>
                  </a:lnTo>
                  <a:lnTo>
                    <a:pt x="606171" y="1310650"/>
                  </a:lnTo>
                  <a:lnTo>
                    <a:pt x="604774" y="1311368"/>
                  </a:lnTo>
                  <a:lnTo>
                    <a:pt x="699468" y="1311368"/>
                  </a:lnTo>
                  <a:lnTo>
                    <a:pt x="868856" y="1266730"/>
                  </a:lnTo>
                  <a:lnTo>
                    <a:pt x="661670" y="1266730"/>
                  </a:lnTo>
                  <a:lnTo>
                    <a:pt x="657352" y="1264573"/>
                  </a:lnTo>
                  <a:lnTo>
                    <a:pt x="653034" y="1263853"/>
                  </a:lnTo>
                  <a:close/>
                </a:path>
                <a:path w="3512819" h="1690370">
                  <a:moveTo>
                    <a:pt x="901133" y="1265494"/>
                  </a:moveTo>
                  <a:lnTo>
                    <a:pt x="904865" y="1267981"/>
                  </a:lnTo>
                  <a:lnTo>
                    <a:pt x="904240" y="1267449"/>
                  </a:lnTo>
                  <a:lnTo>
                    <a:pt x="901133" y="1265494"/>
                  </a:lnTo>
                  <a:close/>
                </a:path>
                <a:path w="3512819" h="1690370">
                  <a:moveTo>
                    <a:pt x="776192" y="1200222"/>
                  </a:moveTo>
                  <a:lnTo>
                    <a:pt x="768754" y="1200413"/>
                  </a:lnTo>
                  <a:lnTo>
                    <a:pt x="760984" y="1201211"/>
                  </a:lnTo>
                  <a:lnTo>
                    <a:pt x="759587" y="1201931"/>
                  </a:lnTo>
                  <a:lnTo>
                    <a:pt x="755904" y="1202655"/>
                  </a:lnTo>
                  <a:lnTo>
                    <a:pt x="703373" y="1228840"/>
                  </a:lnTo>
                  <a:lnTo>
                    <a:pt x="661670" y="1266730"/>
                  </a:lnTo>
                  <a:lnTo>
                    <a:pt x="868856" y="1266730"/>
                  </a:lnTo>
                  <a:lnTo>
                    <a:pt x="893316" y="1260285"/>
                  </a:lnTo>
                  <a:lnTo>
                    <a:pt x="836549" y="1222093"/>
                  </a:lnTo>
                  <a:lnTo>
                    <a:pt x="791972" y="1201931"/>
                  </a:lnTo>
                  <a:lnTo>
                    <a:pt x="783772" y="1200706"/>
                  </a:lnTo>
                  <a:lnTo>
                    <a:pt x="776192" y="1200222"/>
                  </a:lnTo>
                  <a:close/>
                </a:path>
                <a:path w="3512819" h="1690370">
                  <a:moveTo>
                    <a:pt x="896253" y="1262242"/>
                  </a:moveTo>
                  <a:lnTo>
                    <a:pt x="898525" y="1263853"/>
                  </a:lnTo>
                  <a:lnTo>
                    <a:pt x="901133" y="1265494"/>
                  </a:lnTo>
                  <a:lnTo>
                    <a:pt x="896253" y="1262242"/>
                  </a:lnTo>
                  <a:close/>
                </a:path>
                <a:path w="3512819" h="1690370">
                  <a:moveTo>
                    <a:pt x="893445" y="1260251"/>
                  </a:moveTo>
                  <a:lnTo>
                    <a:pt x="893316" y="1260285"/>
                  </a:lnTo>
                  <a:lnTo>
                    <a:pt x="896253" y="1262242"/>
                  </a:lnTo>
                  <a:lnTo>
                    <a:pt x="893445" y="1260251"/>
                  </a:lnTo>
                  <a:close/>
                </a:path>
                <a:path w="3512819" h="1690370">
                  <a:moveTo>
                    <a:pt x="3512793" y="583038"/>
                  </a:moveTo>
                  <a:lnTo>
                    <a:pt x="2457323" y="862101"/>
                  </a:lnTo>
                  <a:lnTo>
                    <a:pt x="3512793" y="862101"/>
                  </a:lnTo>
                  <a:lnTo>
                    <a:pt x="3512793" y="583038"/>
                  </a:lnTo>
                  <a:close/>
                </a:path>
                <a:path w="3512819" h="1690370">
                  <a:moveTo>
                    <a:pt x="2811526" y="540265"/>
                  </a:moveTo>
                  <a:lnTo>
                    <a:pt x="2806731" y="580856"/>
                  </a:lnTo>
                  <a:lnTo>
                    <a:pt x="2771267" y="618742"/>
                  </a:lnTo>
                  <a:lnTo>
                    <a:pt x="2727753" y="650153"/>
                  </a:lnTo>
                  <a:lnTo>
                    <a:pt x="2706919" y="666432"/>
                  </a:lnTo>
                  <a:lnTo>
                    <a:pt x="2677365" y="694640"/>
                  </a:lnTo>
                  <a:lnTo>
                    <a:pt x="2617598" y="742207"/>
                  </a:lnTo>
                  <a:lnTo>
                    <a:pt x="2574282" y="775398"/>
                  </a:lnTo>
                  <a:lnTo>
                    <a:pt x="2525157" y="812194"/>
                  </a:lnTo>
                  <a:lnTo>
                    <a:pt x="2490354" y="837616"/>
                  </a:lnTo>
                  <a:lnTo>
                    <a:pt x="3512793" y="567335"/>
                  </a:lnTo>
                  <a:lnTo>
                    <a:pt x="3512793" y="543148"/>
                  </a:lnTo>
                  <a:lnTo>
                    <a:pt x="2813685" y="543148"/>
                  </a:lnTo>
                  <a:lnTo>
                    <a:pt x="2812288" y="541704"/>
                  </a:lnTo>
                  <a:lnTo>
                    <a:pt x="2811526" y="540265"/>
                  </a:lnTo>
                  <a:close/>
                </a:path>
                <a:path w="3512819" h="1690370">
                  <a:moveTo>
                    <a:pt x="3512793" y="222806"/>
                  </a:moveTo>
                  <a:lnTo>
                    <a:pt x="2895484" y="386081"/>
                  </a:lnTo>
                  <a:lnTo>
                    <a:pt x="2891694" y="396452"/>
                  </a:lnTo>
                  <a:lnTo>
                    <a:pt x="2870109" y="451331"/>
                  </a:lnTo>
                  <a:lnTo>
                    <a:pt x="2849860" y="496777"/>
                  </a:lnTo>
                  <a:lnTo>
                    <a:pt x="2831915" y="528555"/>
                  </a:lnTo>
                  <a:lnTo>
                    <a:pt x="2817241" y="542429"/>
                  </a:lnTo>
                  <a:lnTo>
                    <a:pt x="2813685" y="543148"/>
                  </a:lnTo>
                  <a:lnTo>
                    <a:pt x="3512793" y="543148"/>
                  </a:lnTo>
                  <a:lnTo>
                    <a:pt x="3512793" y="222806"/>
                  </a:lnTo>
                  <a:close/>
                </a:path>
                <a:path w="3512819" h="1690370">
                  <a:moveTo>
                    <a:pt x="2901860" y="368634"/>
                  </a:moveTo>
                  <a:lnTo>
                    <a:pt x="2900807" y="368913"/>
                  </a:lnTo>
                  <a:lnTo>
                    <a:pt x="2899410" y="374666"/>
                  </a:lnTo>
                  <a:lnTo>
                    <a:pt x="2895092" y="386185"/>
                  </a:lnTo>
                  <a:lnTo>
                    <a:pt x="2895484" y="386081"/>
                  </a:lnTo>
                  <a:lnTo>
                    <a:pt x="2901860" y="368634"/>
                  </a:lnTo>
                  <a:close/>
                </a:path>
                <a:path w="3512819" h="1690370">
                  <a:moveTo>
                    <a:pt x="3512793" y="0"/>
                  </a:moveTo>
                  <a:lnTo>
                    <a:pt x="2983611" y="139957"/>
                  </a:lnTo>
                  <a:lnTo>
                    <a:pt x="2935005" y="275336"/>
                  </a:lnTo>
                  <a:lnTo>
                    <a:pt x="2913649" y="336375"/>
                  </a:lnTo>
                  <a:lnTo>
                    <a:pt x="2901860" y="368634"/>
                  </a:lnTo>
                  <a:lnTo>
                    <a:pt x="3512793" y="207107"/>
                  </a:lnTo>
                  <a:lnTo>
                    <a:pt x="3512793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668112" y="8802402"/>
              <a:ext cx="620395" cy="181610"/>
            </a:xfrm>
            <a:custGeom>
              <a:avLst/>
              <a:gdLst/>
              <a:ahLst/>
              <a:cxnLst/>
              <a:rect l="l" t="t" r="r" b="b"/>
              <a:pathLst>
                <a:path w="620394" h="181609">
                  <a:moveTo>
                    <a:pt x="619860" y="0"/>
                  </a:moveTo>
                  <a:lnTo>
                    <a:pt x="5715" y="162286"/>
                  </a:lnTo>
                  <a:lnTo>
                    <a:pt x="6477" y="165168"/>
                  </a:lnTo>
                  <a:lnTo>
                    <a:pt x="2794" y="166616"/>
                  </a:lnTo>
                  <a:lnTo>
                    <a:pt x="4318" y="171658"/>
                  </a:lnTo>
                  <a:lnTo>
                    <a:pt x="635" y="173093"/>
                  </a:lnTo>
                  <a:lnTo>
                    <a:pt x="1397" y="175252"/>
                  </a:lnTo>
                  <a:lnTo>
                    <a:pt x="0" y="175963"/>
                  </a:lnTo>
                  <a:lnTo>
                    <a:pt x="1397" y="181005"/>
                  </a:lnTo>
                  <a:lnTo>
                    <a:pt x="619860" y="17484"/>
                  </a:lnTo>
                  <a:lnTo>
                    <a:pt x="61986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668162" y="8802426"/>
              <a:ext cx="620395" cy="181610"/>
            </a:xfrm>
            <a:custGeom>
              <a:avLst/>
              <a:gdLst/>
              <a:ahLst/>
              <a:cxnLst/>
              <a:rect l="l" t="t" r="r" b="b"/>
              <a:pathLst>
                <a:path w="620394" h="181609">
                  <a:moveTo>
                    <a:pt x="5715" y="162272"/>
                  </a:moveTo>
                  <a:lnTo>
                    <a:pt x="6477" y="165143"/>
                  </a:lnTo>
                  <a:lnTo>
                    <a:pt x="2794" y="166590"/>
                  </a:lnTo>
                  <a:lnTo>
                    <a:pt x="4318" y="171632"/>
                  </a:lnTo>
                  <a:lnTo>
                    <a:pt x="635" y="173067"/>
                  </a:lnTo>
                  <a:lnTo>
                    <a:pt x="1397" y="175226"/>
                  </a:lnTo>
                  <a:lnTo>
                    <a:pt x="0" y="175950"/>
                  </a:lnTo>
                  <a:lnTo>
                    <a:pt x="1397" y="180992"/>
                  </a:lnTo>
                  <a:lnTo>
                    <a:pt x="619813" y="17482"/>
                  </a:lnTo>
                </a:path>
                <a:path w="620394" h="181609">
                  <a:moveTo>
                    <a:pt x="619813" y="0"/>
                  </a:moveTo>
                  <a:lnTo>
                    <a:pt x="5715" y="16227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076804" y="9162063"/>
              <a:ext cx="3211195" cy="866140"/>
            </a:xfrm>
            <a:custGeom>
              <a:avLst/>
              <a:gdLst/>
              <a:ahLst/>
              <a:cxnLst/>
              <a:rect l="l" t="t" r="r" b="b"/>
              <a:pathLst>
                <a:path w="3211194" h="866140">
                  <a:moveTo>
                    <a:pt x="89281" y="825730"/>
                  </a:moveTo>
                  <a:lnTo>
                    <a:pt x="18034" y="844448"/>
                  </a:lnTo>
                  <a:lnTo>
                    <a:pt x="18669" y="847329"/>
                  </a:lnTo>
                  <a:lnTo>
                    <a:pt x="13716" y="848768"/>
                  </a:lnTo>
                  <a:lnTo>
                    <a:pt x="15113" y="851646"/>
                  </a:lnTo>
                  <a:lnTo>
                    <a:pt x="11557" y="853090"/>
                  </a:lnTo>
                  <a:lnTo>
                    <a:pt x="11557" y="854528"/>
                  </a:lnTo>
                  <a:lnTo>
                    <a:pt x="6477" y="855248"/>
                  </a:lnTo>
                  <a:lnTo>
                    <a:pt x="7874" y="858849"/>
                  </a:lnTo>
                  <a:lnTo>
                    <a:pt x="2159" y="860288"/>
                  </a:lnTo>
                  <a:lnTo>
                    <a:pt x="2921" y="863890"/>
                  </a:lnTo>
                  <a:lnTo>
                    <a:pt x="0" y="864609"/>
                  </a:lnTo>
                  <a:lnTo>
                    <a:pt x="762" y="866048"/>
                  </a:lnTo>
                  <a:lnTo>
                    <a:pt x="121666" y="834366"/>
                  </a:lnTo>
                  <a:lnTo>
                    <a:pt x="121666" y="833647"/>
                  </a:lnTo>
                  <a:lnTo>
                    <a:pt x="118110" y="833647"/>
                  </a:lnTo>
                  <a:lnTo>
                    <a:pt x="117653" y="831490"/>
                  </a:lnTo>
                  <a:lnTo>
                    <a:pt x="112268" y="831490"/>
                  </a:lnTo>
                  <a:lnTo>
                    <a:pt x="112141" y="830770"/>
                  </a:lnTo>
                  <a:lnTo>
                    <a:pt x="95758" y="830770"/>
                  </a:lnTo>
                  <a:lnTo>
                    <a:pt x="94919" y="828607"/>
                  </a:lnTo>
                  <a:lnTo>
                    <a:pt x="90043" y="828607"/>
                  </a:lnTo>
                  <a:lnTo>
                    <a:pt x="89281" y="825730"/>
                  </a:lnTo>
                  <a:close/>
                </a:path>
                <a:path w="3211194" h="866140">
                  <a:moveTo>
                    <a:pt x="121666" y="832929"/>
                  </a:moveTo>
                  <a:lnTo>
                    <a:pt x="118110" y="833647"/>
                  </a:lnTo>
                  <a:lnTo>
                    <a:pt x="121666" y="833647"/>
                  </a:lnTo>
                  <a:lnTo>
                    <a:pt x="121666" y="832929"/>
                  </a:lnTo>
                  <a:close/>
                </a:path>
                <a:path w="3211194" h="866140">
                  <a:moveTo>
                    <a:pt x="117348" y="830046"/>
                  </a:moveTo>
                  <a:lnTo>
                    <a:pt x="112268" y="831490"/>
                  </a:lnTo>
                  <a:lnTo>
                    <a:pt x="117653" y="831490"/>
                  </a:lnTo>
                  <a:lnTo>
                    <a:pt x="117348" y="830046"/>
                  </a:lnTo>
                  <a:close/>
                </a:path>
                <a:path w="3211194" h="866140">
                  <a:moveTo>
                    <a:pt x="103632" y="828607"/>
                  </a:moveTo>
                  <a:lnTo>
                    <a:pt x="95758" y="830770"/>
                  </a:lnTo>
                  <a:lnTo>
                    <a:pt x="112141" y="830770"/>
                  </a:lnTo>
                  <a:lnTo>
                    <a:pt x="112013" y="830046"/>
                  </a:lnTo>
                  <a:lnTo>
                    <a:pt x="104394" y="830046"/>
                  </a:lnTo>
                  <a:lnTo>
                    <a:pt x="103632" y="828607"/>
                  </a:lnTo>
                  <a:close/>
                </a:path>
                <a:path w="3211194" h="866140">
                  <a:moveTo>
                    <a:pt x="111633" y="827888"/>
                  </a:moveTo>
                  <a:lnTo>
                    <a:pt x="104394" y="830046"/>
                  </a:lnTo>
                  <a:lnTo>
                    <a:pt x="112013" y="830046"/>
                  </a:lnTo>
                  <a:lnTo>
                    <a:pt x="111633" y="827888"/>
                  </a:lnTo>
                  <a:close/>
                </a:path>
                <a:path w="3211194" h="866140">
                  <a:moveTo>
                    <a:pt x="94361" y="827168"/>
                  </a:moveTo>
                  <a:lnTo>
                    <a:pt x="90043" y="828607"/>
                  </a:lnTo>
                  <a:lnTo>
                    <a:pt x="94919" y="828607"/>
                  </a:lnTo>
                  <a:lnTo>
                    <a:pt x="94361" y="827168"/>
                  </a:lnTo>
                  <a:close/>
                </a:path>
                <a:path w="3211194" h="866140">
                  <a:moveTo>
                    <a:pt x="594741" y="691809"/>
                  </a:moveTo>
                  <a:lnTo>
                    <a:pt x="269240" y="778209"/>
                  </a:lnTo>
                  <a:lnTo>
                    <a:pt x="270002" y="780367"/>
                  </a:lnTo>
                  <a:lnTo>
                    <a:pt x="266446" y="781811"/>
                  </a:lnTo>
                  <a:lnTo>
                    <a:pt x="267843" y="785408"/>
                  </a:lnTo>
                  <a:lnTo>
                    <a:pt x="262128" y="786850"/>
                  </a:lnTo>
                  <a:lnTo>
                    <a:pt x="262128" y="788289"/>
                  </a:lnTo>
                  <a:lnTo>
                    <a:pt x="259207" y="789009"/>
                  </a:lnTo>
                  <a:lnTo>
                    <a:pt x="260604" y="791891"/>
                  </a:lnTo>
                  <a:lnTo>
                    <a:pt x="257048" y="793330"/>
                  </a:lnTo>
                  <a:lnTo>
                    <a:pt x="257810" y="796927"/>
                  </a:lnTo>
                  <a:lnTo>
                    <a:pt x="255651" y="796927"/>
                  </a:lnTo>
                  <a:lnTo>
                    <a:pt x="256286" y="798371"/>
                  </a:lnTo>
                  <a:lnTo>
                    <a:pt x="609854" y="704772"/>
                  </a:lnTo>
                  <a:lnTo>
                    <a:pt x="609474" y="704053"/>
                  </a:lnTo>
                  <a:lnTo>
                    <a:pt x="606933" y="704053"/>
                  </a:lnTo>
                  <a:lnTo>
                    <a:pt x="605884" y="701890"/>
                  </a:lnTo>
                  <a:lnTo>
                    <a:pt x="601853" y="701890"/>
                  </a:lnTo>
                  <a:lnTo>
                    <a:pt x="601344" y="699012"/>
                  </a:lnTo>
                  <a:lnTo>
                    <a:pt x="599059" y="699012"/>
                  </a:lnTo>
                  <a:lnTo>
                    <a:pt x="599059" y="698293"/>
                  </a:lnTo>
                  <a:lnTo>
                    <a:pt x="596138" y="698293"/>
                  </a:lnTo>
                  <a:lnTo>
                    <a:pt x="594741" y="691809"/>
                  </a:lnTo>
                  <a:close/>
                </a:path>
                <a:path w="3211194" h="866140">
                  <a:moveTo>
                    <a:pt x="609092" y="703329"/>
                  </a:moveTo>
                  <a:lnTo>
                    <a:pt x="606933" y="704053"/>
                  </a:lnTo>
                  <a:lnTo>
                    <a:pt x="609474" y="704053"/>
                  </a:lnTo>
                  <a:lnTo>
                    <a:pt x="609092" y="703329"/>
                  </a:lnTo>
                  <a:close/>
                </a:path>
                <a:path w="3211194" h="866140">
                  <a:moveTo>
                    <a:pt x="605536" y="701171"/>
                  </a:moveTo>
                  <a:lnTo>
                    <a:pt x="601853" y="701890"/>
                  </a:lnTo>
                  <a:lnTo>
                    <a:pt x="605884" y="701890"/>
                  </a:lnTo>
                  <a:lnTo>
                    <a:pt x="605536" y="701171"/>
                  </a:lnTo>
                  <a:close/>
                </a:path>
                <a:path w="3211194" h="866140">
                  <a:moveTo>
                    <a:pt x="601218" y="698293"/>
                  </a:moveTo>
                  <a:lnTo>
                    <a:pt x="599059" y="699012"/>
                  </a:lnTo>
                  <a:lnTo>
                    <a:pt x="601344" y="699012"/>
                  </a:lnTo>
                  <a:lnTo>
                    <a:pt x="601218" y="698293"/>
                  </a:lnTo>
                  <a:close/>
                </a:path>
                <a:path w="3211194" h="866140">
                  <a:moveTo>
                    <a:pt x="599059" y="697569"/>
                  </a:moveTo>
                  <a:lnTo>
                    <a:pt x="596138" y="698293"/>
                  </a:lnTo>
                  <a:lnTo>
                    <a:pt x="599059" y="698293"/>
                  </a:lnTo>
                  <a:lnTo>
                    <a:pt x="599059" y="697569"/>
                  </a:lnTo>
                  <a:close/>
                </a:path>
                <a:path w="3211194" h="866140">
                  <a:moveTo>
                    <a:pt x="3211168" y="0"/>
                  </a:moveTo>
                  <a:lnTo>
                    <a:pt x="2182241" y="272060"/>
                  </a:lnTo>
                  <a:lnTo>
                    <a:pt x="2183003" y="274941"/>
                  </a:lnTo>
                  <a:lnTo>
                    <a:pt x="2174367" y="277099"/>
                  </a:lnTo>
                  <a:lnTo>
                    <a:pt x="2175129" y="280701"/>
                  </a:lnTo>
                  <a:lnTo>
                    <a:pt x="2170811" y="282140"/>
                  </a:lnTo>
                  <a:lnTo>
                    <a:pt x="2170811" y="283579"/>
                  </a:lnTo>
                  <a:lnTo>
                    <a:pt x="2162810" y="285741"/>
                  </a:lnTo>
                  <a:lnTo>
                    <a:pt x="2163572" y="289338"/>
                  </a:lnTo>
                  <a:lnTo>
                    <a:pt x="2157857" y="290777"/>
                  </a:lnTo>
                  <a:lnTo>
                    <a:pt x="2158492" y="293660"/>
                  </a:lnTo>
                  <a:lnTo>
                    <a:pt x="2152777" y="295818"/>
                  </a:lnTo>
                  <a:lnTo>
                    <a:pt x="2152777" y="297260"/>
                  </a:lnTo>
                  <a:lnTo>
                    <a:pt x="3211168" y="17480"/>
                  </a:lnTo>
                  <a:lnTo>
                    <a:pt x="3211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076828" y="9162078"/>
              <a:ext cx="3211195" cy="866140"/>
            </a:xfrm>
            <a:custGeom>
              <a:avLst/>
              <a:gdLst/>
              <a:ahLst/>
              <a:cxnLst/>
              <a:rect l="l" t="t" r="r" b="b"/>
              <a:pathLst>
                <a:path w="3211194" h="866140">
                  <a:moveTo>
                    <a:pt x="18034" y="844433"/>
                  </a:moveTo>
                  <a:lnTo>
                    <a:pt x="18669" y="847316"/>
                  </a:lnTo>
                  <a:lnTo>
                    <a:pt x="13716" y="848755"/>
                  </a:lnTo>
                  <a:lnTo>
                    <a:pt x="15113" y="851631"/>
                  </a:lnTo>
                  <a:lnTo>
                    <a:pt x="11557" y="853075"/>
                  </a:lnTo>
                  <a:lnTo>
                    <a:pt x="11557" y="854514"/>
                  </a:lnTo>
                  <a:lnTo>
                    <a:pt x="6477" y="855233"/>
                  </a:lnTo>
                  <a:lnTo>
                    <a:pt x="7874" y="858835"/>
                  </a:lnTo>
                  <a:lnTo>
                    <a:pt x="2159" y="860274"/>
                  </a:lnTo>
                  <a:lnTo>
                    <a:pt x="2921" y="863875"/>
                  </a:lnTo>
                  <a:lnTo>
                    <a:pt x="0" y="864594"/>
                  </a:lnTo>
                  <a:lnTo>
                    <a:pt x="762" y="866033"/>
                  </a:lnTo>
                  <a:lnTo>
                    <a:pt x="121667" y="834353"/>
                  </a:lnTo>
                  <a:lnTo>
                    <a:pt x="121667" y="832914"/>
                  </a:lnTo>
                  <a:lnTo>
                    <a:pt x="118111" y="833633"/>
                  </a:lnTo>
                  <a:lnTo>
                    <a:pt x="117349" y="830031"/>
                  </a:lnTo>
                  <a:lnTo>
                    <a:pt x="112269" y="831475"/>
                  </a:lnTo>
                  <a:lnTo>
                    <a:pt x="111634" y="827874"/>
                  </a:lnTo>
                  <a:lnTo>
                    <a:pt x="104395" y="830031"/>
                  </a:lnTo>
                  <a:lnTo>
                    <a:pt x="103633" y="828592"/>
                  </a:lnTo>
                  <a:lnTo>
                    <a:pt x="95758" y="830757"/>
                  </a:lnTo>
                  <a:lnTo>
                    <a:pt x="94361" y="827155"/>
                  </a:lnTo>
                  <a:lnTo>
                    <a:pt x="90043" y="828592"/>
                  </a:lnTo>
                  <a:lnTo>
                    <a:pt x="89281" y="825716"/>
                  </a:lnTo>
                  <a:lnTo>
                    <a:pt x="18034" y="844433"/>
                  </a:lnTo>
                </a:path>
                <a:path w="3211194" h="866140">
                  <a:moveTo>
                    <a:pt x="269242" y="778195"/>
                  </a:moveTo>
                  <a:lnTo>
                    <a:pt x="270004" y="780353"/>
                  </a:lnTo>
                  <a:lnTo>
                    <a:pt x="266448" y="781796"/>
                  </a:lnTo>
                  <a:lnTo>
                    <a:pt x="267845" y="785394"/>
                  </a:lnTo>
                  <a:lnTo>
                    <a:pt x="262130" y="786837"/>
                  </a:lnTo>
                  <a:lnTo>
                    <a:pt x="262130" y="788275"/>
                  </a:lnTo>
                  <a:lnTo>
                    <a:pt x="259209" y="788995"/>
                  </a:lnTo>
                  <a:lnTo>
                    <a:pt x="260606" y="791877"/>
                  </a:lnTo>
                  <a:lnTo>
                    <a:pt x="257050" y="793316"/>
                  </a:lnTo>
                  <a:lnTo>
                    <a:pt x="257812" y="796913"/>
                  </a:lnTo>
                  <a:lnTo>
                    <a:pt x="255653" y="796913"/>
                  </a:lnTo>
                  <a:lnTo>
                    <a:pt x="256288" y="798357"/>
                  </a:lnTo>
                  <a:lnTo>
                    <a:pt x="609860" y="704758"/>
                  </a:lnTo>
                  <a:lnTo>
                    <a:pt x="609098" y="703314"/>
                  </a:lnTo>
                  <a:lnTo>
                    <a:pt x="606939" y="704038"/>
                  </a:lnTo>
                  <a:lnTo>
                    <a:pt x="605542" y="701157"/>
                  </a:lnTo>
                  <a:lnTo>
                    <a:pt x="601859" y="701875"/>
                  </a:lnTo>
                  <a:lnTo>
                    <a:pt x="601224" y="698279"/>
                  </a:lnTo>
                  <a:lnTo>
                    <a:pt x="599064" y="698999"/>
                  </a:lnTo>
                  <a:lnTo>
                    <a:pt x="599064" y="697555"/>
                  </a:lnTo>
                  <a:lnTo>
                    <a:pt x="596143" y="698279"/>
                  </a:lnTo>
                  <a:lnTo>
                    <a:pt x="594746" y="691796"/>
                  </a:lnTo>
                  <a:lnTo>
                    <a:pt x="269242" y="778195"/>
                  </a:lnTo>
                </a:path>
                <a:path w="3211194" h="866140">
                  <a:moveTo>
                    <a:pt x="2182262" y="272045"/>
                  </a:moveTo>
                  <a:lnTo>
                    <a:pt x="2183024" y="274928"/>
                  </a:lnTo>
                  <a:lnTo>
                    <a:pt x="2174388" y="277085"/>
                  </a:lnTo>
                  <a:lnTo>
                    <a:pt x="2175150" y="280687"/>
                  </a:lnTo>
                  <a:lnTo>
                    <a:pt x="2170832" y="282126"/>
                  </a:lnTo>
                  <a:lnTo>
                    <a:pt x="2170832" y="283565"/>
                  </a:lnTo>
                  <a:lnTo>
                    <a:pt x="2162831" y="285728"/>
                  </a:lnTo>
                  <a:lnTo>
                    <a:pt x="2163593" y="289324"/>
                  </a:lnTo>
                  <a:lnTo>
                    <a:pt x="2157878" y="290763"/>
                  </a:lnTo>
                  <a:lnTo>
                    <a:pt x="2158513" y="293645"/>
                  </a:lnTo>
                  <a:lnTo>
                    <a:pt x="2152798" y="295804"/>
                  </a:lnTo>
                  <a:lnTo>
                    <a:pt x="2152798" y="297247"/>
                  </a:lnTo>
                  <a:lnTo>
                    <a:pt x="3211147" y="17478"/>
                  </a:lnTo>
                </a:path>
                <a:path w="3211194" h="866140">
                  <a:moveTo>
                    <a:pt x="3211147" y="0"/>
                  </a:moveTo>
                  <a:lnTo>
                    <a:pt x="2182262" y="27204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97916" y="9523064"/>
              <a:ext cx="2890520" cy="764540"/>
            </a:xfrm>
            <a:custGeom>
              <a:avLst/>
              <a:gdLst/>
              <a:ahLst/>
              <a:cxnLst/>
              <a:rect l="l" t="t" r="r" b="b"/>
              <a:pathLst>
                <a:path w="2890519" h="764540">
                  <a:moveTo>
                    <a:pt x="2890056" y="0"/>
                  </a:moveTo>
                  <a:lnTo>
                    <a:pt x="0" y="763933"/>
                  </a:lnTo>
                  <a:lnTo>
                    <a:pt x="66965" y="763933"/>
                  </a:lnTo>
                  <a:lnTo>
                    <a:pt x="2890056" y="17701"/>
                  </a:lnTo>
                  <a:lnTo>
                    <a:pt x="2890056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97942" y="9523079"/>
              <a:ext cx="2890520" cy="764540"/>
            </a:xfrm>
            <a:custGeom>
              <a:avLst/>
              <a:gdLst/>
              <a:ahLst/>
              <a:cxnLst/>
              <a:rect l="l" t="t" r="r" b="b"/>
              <a:pathLst>
                <a:path w="2890519" h="764540">
                  <a:moveTo>
                    <a:pt x="66966" y="763918"/>
                  </a:moveTo>
                  <a:lnTo>
                    <a:pt x="2890032" y="17701"/>
                  </a:lnTo>
                </a:path>
                <a:path w="2890519" h="764540">
                  <a:moveTo>
                    <a:pt x="2890032" y="0"/>
                  </a:moveTo>
                  <a:lnTo>
                    <a:pt x="0" y="76391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761932" y="9883618"/>
              <a:ext cx="1526540" cy="403860"/>
            </a:xfrm>
            <a:custGeom>
              <a:avLst/>
              <a:gdLst/>
              <a:ahLst/>
              <a:cxnLst/>
              <a:rect l="l" t="t" r="r" b="b"/>
              <a:pathLst>
                <a:path w="1526540" h="403859">
                  <a:moveTo>
                    <a:pt x="1526040" y="0"/>
                  </a:moveTo>
                  <a:lnTo>
                    <a:pt x="0" y="403379"/>
                  </a:lnTo>
                  <a:lnTo>
                    <a:pt x="65687" y="403379"/>
                  </a:lnTo>
                  <a:lnTo>
                    <a:pt x="1526040" y="17250"/>
                  </a:lnTo>
                  <a:lnTo>
                    <a:pt x="152604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761972" y="9883631"/>
              <a:ext cx="1526540" cy="403860"/>
            </a:xfrm>
            <a:custGeom>
              <a:avLst/>
              <a:gdLst/>
              <a:ahLst/>
              <a:cxnLst/>
              <a:rect l="l" t="t" r="r" b="b"/>
              <a:pathLst>
                <a:path w="1526540" h="403859">
                  <a:moveTo>
                    <a:pt x="65687" y="403366"/>
                  </a:moveTo>
                  <a:lnTo>
                    <a:pt x="1526003" y="17249"/>
                  </a:lnTo>
                </a:path>
                <a:path w="1526540" h="403859">
                  <a:moveTo>
                    <a:pt x="1526003" y="0"/>
                  </a:moveTo>
                  <a:lnTo>
                    <a:pt x="0" y="40336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125197" y="10243971"/>
              <a:ext cx="163195" cy="43180"/>
            </a:xfrm>
            <a:custGeom>
              <a:avLst/>
              <a:gdLst/>
              <a:ahLst/>
              <a:cxnLst/>
              <a:rect l="l" t="t" r="r" b="b"/>
              <a:pathLst>
                <a:path w="163194" h="43179">
                  <a:moveTo>
                    <a:pt x="162775" y="0"/>
                  </a:moveTo>
                  <a:lnTo>
                    <a:pt x="0" y="43026"/>
                  </a:lnTo>
                  <a:lnTo>
                    <a:pt x="66967" y="43026"/>
                  </a:lnTo>
                  <a:lnTo>
                    <a:pt x="162775" y="17701"/>
                  </a:lnTo>
                  <a:lnTo>
                    <a:pt x="16277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125252" y="10243985"/>
              <a:ext cx="163195" cy="43180"/>
            </a:xfrm>
            <a:custGeom>
              <a:avLst/>
              <a:gdLst/>
              <a:ahLst/>
              <a:cxnLst/>
              <a:rect l="l" t="t" r="r" b="b"/>
              <a:pathLst>
                <a:path w="163194" h="43179">
                  <a:moveTo>
                    <a:pt x="66965" y="43012"/>
                  </a:moveTo>
                  <a:lnTo>
                    <a:pt x="162723" y="17700"/>
                  </a:lnTo>
                </a:path>
                <a:path w="163194" h="43179">
                  <a:moveTo>
                    <a:pt x="162723" y="0"/>
                  </a:moveTo>
                  <a:lnTo>
                    <a:pt x="0" y="4301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9359" y="773990"/>
            <a:ext cx="1259265" cy="96625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923" y="9197940"/>
            <a:ext cx="923386" cy="719273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974531" y="1897767"/>
            <a:ext cx="5244465" cy="9759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00" spc="-250" dirty="0"/>
              <a:t>Introduction</a:t>
            </a:r>
            <a:endParaRPr sz="6200"/>
          </a:p>
        </p:txBody>
      </p:sp>
      <p:sp>
        <p:nvSpPr>
          <p:cNvPr id="31" name="object 31"/>
          <p:cNvSpPr txBox="1"/>
          <p:nvPr/>
        </p:nvSpPr>
        <p:spPr>
          <a:xfrm>
            <a:off x="974531" y="3628161"/>
            <a:ext cx="9580245" cy="328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850" spc="-5" dirty="0">
                <a:solidFill>
                  <a:srgbClr val="4C2A13"/>
                </a:solidFill>
                <a:latin typeface="Courier New"/>
                <a:cs typeface="Courier New"/>
              </a:rPr>
              <a:t>Creating </a:t>
            </a:r>
            <a:r>
              <a:rPr sz="2850" dirty="0">
                <a:solidFill>
                  <a:srgbClr val="4C2A13"/>
                </a:solidFill>
                <a:latin typeface="Courier New"/>
                <a:cs typeface="Courier New"/>
              </a:rPr>
              <a:t>a </a:t>
            </a:r>
            <a:r>
              <a:rPr sz="2850" spc="-5" dirty="0">
                <a:solidFill>
                  <a:srgbClr val="4C2A13"/>
                </a:solidFill>
                <a:latin typeface="Courier New"/>
                <a:cs typeface="Courier New"/>
              </a:rPr>
              <a:t>Graphical User Interface by using </a:t>
            </a:r>
            <a:r>
              <a:rPr sz="2850" spc="-170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2850" spc="-5" dirty="0">
                <a:solidFill>
                  <a:srgbClr val="4C2A13"/>
                </a:solidFill>
                <a:latin typeface="Courier New"/>
                <a:cs typeface="Courier New"/>
              </a:rPr>
              <a:t>the Tkinter library in python .By using this </a:t>
            </a:r>
            <a:r>
              <a:rPr sz="2850" spc="-170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2850" spc="-5" dirty="0">
                <a:solidFill>
                  <a:srgbClr val="4C2A13"/>
                </a:solidFill>
                <a:latin typeface="Courier New"/>
                <a:cs typeface="Courier New"/>
              </a:rPr>
              <a:t>caluclator we can perform additions, </a:t>
            </a:r>
            <a:r>
              <a:rPr sz="285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2850" spc="-5" dirty="0">
                <a:solidFill>
                  <a:srgbClr val="4C2A13"/>
                </a:solidFill>
                <a:latin typeface="Courier New"/>
                <a:cs typeface="Courier New"/>
              </a:rPr>
              <a:t>subtractions, Multiplications, divisions. It </a:t>
            </a:r>
            <a:r>
              <a:rPr sz="2850" spc="-170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2850" spc="-5" dirty="0">
                <a:solidFill>
                  <a:srgbClr val="4C2A13"/>
                </a:solidFill>
                <a:latin typeface="Courier New"/>
                <a:cs typeface="Courier New"/>
              </a:rPr>
              <a:t>is friendly GUI interface where we can play </a:t>
            </a:r>
            <a:r>
              <a:rPr sz="285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2850" spc="-5" dirty="0">
                <a:solidFill>
                  <a:srgbClr val="4C2A13"/>
                </a:solidFill>
                <a:latin typeface="Courier New"/>
                <a:cs typeface="Courier New"/>
              </a:rPr>
              <a:t>with</a:t>
            </a:r>
            <a:r>
              <a:rPr sz="2850" spc="-1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2850" spc="-5" dirty="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sz="2850" spc="-1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2850" spc="-5" dirty="0">
                <a:solidFill>
                  <a:srgbClr val="4C2A13"/>
                </a:solidFill>
                <a:latin typeface="Courier New"/>
                <a:cs typeface="Courier New"/>
              </a:rPr>
              <a:t>calculations.</a:t>
            </a:r>
            <a:endParaRPr sz="2850">
              <a:latin typeface="Courier New"/>
              <a:cs typeface="Courier New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190324" y="411835"/>
            <a:ext cx="6048375" cy="8707120"/>
            <a:chOff x="12190324" y="411835"/>
            <a:chExt cx="6048375" cy="8707120"/>
          </a:xfrm>
        </p:grpSpPr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0324" y="1167840"/>
              <a:ext cx="5486399" cy="795084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6688959" y="411835"/>
              <a:ext cx="1549400" cy="2286635"/>
            </a:xfrm>
            <a:custGeom>
              <a:avLst/>
              <a:gdLst/>
              <a:ahLst/>
              <a:cxnLst/>
              <a:rect l="l" t="t" r="r" b="b"/>
              <a:pathLst>
                <a:path w="1549400" h="2286635">
                  <a:moveTo>
                    <a:pt x="279257" y="0"/>
                  </a:moveTo>
                  <a:lnTo>
                    <a:pt x="276336" y="1447"/>
                  </a:lnTo>
                  <a:lnTo>
                    <a:pt x="272780" y="2882"/>
                  </a:lnTo>
                  <a:lnTo>
                    <a:pt x="271383" y="7200"/>
                  </a:lnTo>
                  <a:lnTo>
                    <a:pt x="271383" y="12966"/>
                  </a:lnTo>
                  <a:lnTo>
                    <a:pt x="272758" y="20128"/>
                  </a:lnTo>
                  <a:lnTo>
                    <a:pt x="274955" y="26550"/>
                  </a:lnTo>
                  <a:lnTo>
                    <a:pt x="278223" y="32299"/>
                  </a:lnTo>
                  <a:lnTo>
                    <a:pt x="282813" y="37439"/>
                  </a:lnTo>
                  <a:lnTo>
                    <a:pt x="299694" y="54909"/>
                  </a:lnTo>
                  <a:lnTo>
                    <a:pt x="316706" y="72988"/>
                  </a:lnTo>
                  <a:lnTo>
                    <a:pt x="350504" y="112318"/>
                  </a:lnTo>
                  <a:lnTo>
                    <a:pt x="381549" y="151956"/>
                  </a:lnTo>
                  <a:lnTo>
                    <a:pt x="412136" y="192774"/>
                  </a:lnTo>
                  <a:lnTo>
                    <a:pt x="473063" y="275948"/>
                  </a:lnTo>
                  <a:lnTo>
                    <a:pt x="503968" y="317302"/>
                  </a:lnTo>
                  <a:lnTo>
                    <a:pt x="535543" y="357835"/>
                  </a:lnTo>
                  <a:lnTo>
                    <a:pt x="560621" y="390789"/>
                  </a:lnTo>
                  <a:lnTo>
                    <a:pt x="585962" y="424349"/>
                  </a:lnTo>
                  <a:lnTo>
                    <a:pt x="611302" y="457774"/>
                  </a:lnTo>
                  <a:lnTo>
                    <a:pt x="636381" y="490321"/>
                  </a:lnTo>
                  <a:lnTo>
                    <a:pt x="666093" y="528809"/>
                  </a:lnTo>
                  <a:lnTo>
                    <a:pt x="695725" y="567036"/>
                  </a:lnTo>
                  <a:lnTo>
                    <a:pt x="725299" y="605061"/>
                  </a:lnTo>
                  <a:lnTo>
                    <a:pt x="754839" y="642945"/>
                  </a:lnTo>
                  <a:lnTo>
                    <a:pt x="873114" y="794244"/>
                  </a:lnTo>
                  <a:lnTo>
                    <a:pt x="902827" y="832307"/>
                  </a:lnTo>
                  <a:lnTo>
                    <a:pt x="934184" y="873341"/>
                  </a:lnTo>
                  <a:lnTo>
                    <a:pt x="964851" y="914968"/>
                  </a:lnTo>
                  <a:lnTo>
                    <a:pt x="994913" y="957164"/>
                  </a:lnTo>
                  <a:lnTo>
                    <a:pt x="1024458" y="999901"/>
                  </a:lnTo>
                  <a:lnTo>
                    <a:pt x="1053572" y="1043156"/>
                  </a:lnTo>
                  <a:lnTo>
                    <a:pt x="1082341" y="1086901"/>
                  </a:lnTo>
                  <a:lnTo>
                    <a:pt x="1110853" y="1131112"/>
                  </a:lnTo>
                  <a:lnTo>
                    <a:pt x="1135838" y="1170958"/>
                  </a:lnTo>
                  <a:lnTo>
                    <a:pt x="1161046" y="1210626"/>
                  </a:lnTo>
                  <a:lnTo>
                    <a:pt x="1211578" y="1289665"/>
                  </a:lnTo>
                  <a:lnTo>
                    <a:pt x="1236627" y="1329155"/>
                  </a:lnTo>
                  <a:lnTo>
                    <a:pt x="1261348" y="1368704"/>
                  </a:lnTo>
                  <a:lnTo>
                    <a:pt x="1292891" y="1421530"/>
                  </a:lnTo>
                  <a:lnTo>
                    <a:pt x="1308586" y="1447978"/>
                  </a:lnTo>
                  <a:lnTo>
                    <a:pt x="1323959" y="1473822"/>
                  </a:lnTo>
                  <a:lnTo>
                    <a:pt x="1324721" y="1481023"/>
                  </a:lnTo>
                  <a:lnTo>
                    <a:pt x="1316831" y="1477333"/>
                  </a:lnTo>
                  <a:lnTo>
                    <a:pt x="1309131" y="1470402"/>
                  </a:lnTo>
                  <a:lnTo>
                    <a:pt x="1292971" y="1452219"/>
                  </a:lnTo>
                  <a:lnTo>
                    <a:pt x="1258439" y="1412683"/>
                  </a:lnTo>
                  <a:lnTo>
                    <a:pt x="1223889" y="1372836"/>
                  </a:lnTo>
                  <a:lnTo>
                    <a:pt x="1189333" y="1332885"/>
                  </a:lnTo>
                  <a:lnTo>
                    <a:pt x="1154782" y="1293038"/>
                  </a:lnTo>
                  <a:lnTo>
                    <a:pt x="1120251" y="1253502"/>
                  </a:lnTo>
                  <a:lnTo>
                    <a:pt x="1088886" y="1218303"/>
                  </a:lnTo>
                  <a:lnTo>
                    <a:pt x="1057301" y="1183416"/>
                  </a:lnTo>
                  <a:lnTo>
                    <a:pt x="1025766" y="1148633"/>
                  </a:lnTo>
                  <a:lnTo>
                    <a:pt x="994547" y="1113747"/>
                  </a:lnTo>
                  <a:lnTo>
                    <a:pt x="963914" y="1078547"/>
                  </a:lnTo>
                  <a:lnTo>
                    <a:pt x="930925" y="1041323"/>
                  </a:lnTo>
                  <a:lnTo>
                    <a:pt x="897936" y="1004854"/>
                  </a:lnTo>
                  <a:lnTo>
                    <a:pt x="864962" y="969015"/>
                  </a:lnTo>
                  <a:lnTo>
                    <a:pt x="832020" y="933678"/>
                  </a:lnTo>
                  <a:lnTo>
                    <a:pt x="799125" y="898720"/>
                  </a:lnTo>
                  <a:lnTo>
                    <a:pt x="766291" y="864015"/>
                  </a:lnTo>
                  <a:lnTo>
                    <a:pt x="733536" y="829437"/>
                  </a:lnTo>
                  <a:lnTo>
                    <a:pt x="696659" y="791139"/>
                  </a:lnTo>
                  <a:lnTo>
                    <a:pt x="659462" y="753244"/>
                  </a:lnTo>
                  <a:lnTo>
                    <a:pt x="621982" y="715670"/>
                  </a:lnTo>
                  <a:lnTo>
                    <a:pt x="584259" y="678338"/>
                  </a:lnTo>
                  <a:lnTo>
                    <a:pt x="546331" y="641166"/>
                  </a:lnTo>
                  <a:lnTo>
                    <a:pt x="508238" y="604075"/>
                  </a:lnTo>
                  <a:lnTo>
                    <a:pt x="466955" y="564441"/>
                  </a:lnTo>
                  <a:lnTo>
                    <a:pt x="425338" y="526226"/>
                  </a:lnTo>
                  <a:lnTo>
                    <a:pt x="383579" y="488955"/>
                  </a:lnTo>
                  <a:lnTo>
                    <a:pt x="341868" y="452158"/>
                  </a:lnTo>
                  <a:lnTo>
                    <a:pt x="304902" y="418161"/>
                  </a:lnTo>
                  <a:lnTo>
                    <a:pt x="267910" y="384713"/>
                  </a:lnTo>
                  <a:lnTo>
                    <a:pt x="230876" y="351755"/>
                  </a:lnTo>
                  <a:lnTo>
                    <a:pt x="193786" y="319227"/>
                  </a:lnTo>
                  <a:lnTo>
                    <a:pt x="156624" y="287070"/>
                  </a:lnTo>
                  <a:lnTo>
                    <a:pt x="119376" y="255226"/>
                  </a:lnTo>
                  <a:lnTo>
                    <a:pt x="82026" y="223635"/>
                  </a:lnTo>
                  <a:lnTo>
                    <a:pt x="44561" y="192239"/>
                  </a:lnTo>
                  <a:lnTo>
                    <a:pt x="38433" y="187798"/>
                  </a:lnTo>
                  <a:lnTo>
                    <a:pt x="32781" y="183151"/>
                  </a:lnTo>
                  <a:lnTo>
                    <a:pt x="27273" y="178368"/>
                  </a:lnTo>
                  <a:lnTo>
                    <a:pt x="21574" y="173520"/>
                  </a:lnTo>
                  <a:lnTo>
                    <a:pt x="16494" y="171361"/>
                  </a:lnTo>
                  <a:lnTo>
                    <a:pt x="12176" y="171361"/>
                  </a:lnTo>
                  <a:lnTo>
                    <a:pt x="7858" y="168478"/>
                  </a:lnTo>
                  <a:lnTo>
                    <a:pt x="5699" y="168478"/>
                  </a:lnTo>
                  <a:lnTo>
                    <a:pt x="5699" y="169202"/>
                  </a:lnTo>
                  <a:lnTo>
                    <a:pt x="4937" y="169202"/>
                  </a:lnTo>
                  <a:lnTo>
                    <a:pt x="1498" y="173152"/>
                  </a:lnTo>
                  <a:lnTo>
                    <a:pt x="0" y="179733"/>
                  </a:lnTo>
                  <a:lnTo>
                    <a:pt x="811" y="187529"/>
                  </a:lnTo>
                  <a:lnTo>
                    <a:pt x="4302" y="195122"/>
                  </a:lnTo>
                  <a:lnTo>
                    <a:pt x="27003" y="227430"/>
                  </a:lnTo>
                  <a:lnTo>
                    <a:pt x="38342" y="243212"/>
                  </a:lnTo>
                  <a:lnTo>
                    <a:pt x="50276" y="259194"/>
                  </a:lnTo>
                  <a:lnTo>
                    <a:pt x="77169" y="297418"/>
                  </a:lnTo>
                  <a:lnTo>
                    <a:pt x="104185" y="335330"/>
                  </a:lnTo>
                  <a:lnTo>
                    <a:pt x="158459" y="411050"/>
                  </a:lnTo>
                  <a:lnTo>
                    <a:pt x="185658" y="449275"/>
                  </a:lnTo>
                  <a:lnTo>
                    <a:pt x="207819" y="479822"/>
                  </a:lnTo>
                  <a:lnTo>
                    <a:pt x="229885" y="510028"/>
                  </a:lnTo>
                  <a:lnTo>
                    <a:pt x="251809" y="540097"/>
                  </a:lnTo>
                  <a:lnTo>
                    <a:pt x="273542" y="570230"/>
                  </a:lnTo>
                  <a:lnTo>
                    <a:pt x="301445" y="606950"/>
                  </a:lnTo>
                  <a:lnTo>
                    <a:pt x="356953" y="680392"/>
                  </a:lnTo>
                  <a:lnTo>
                    <a:pt x="384911" y="717113"/>
                  </a:lnTo>
                  <a:lnTo>
                    <a:pt x="413242" y="753833"/>
                  </a:lnTo>
                  <a:lnTo>
                    <a:pt x="445422" y="794766"/>
                  </a:lnTo>
                  <a:lnTo>
                    <a:pt x="477899" y="835538"/>
                  </a:lnTo>
                  <a:lnTo>
                    <a:pt x="510587" y="876230"/>
                  </a:lnTo>
                  <a:lnTo>
                    <a:pt x="576260" y="957693"/>
                  </a:lnTo>
                  <a:lnTo>
                    <a:pt x="609076" y="998626"/>
                  </a:lnTo>
                  <a:lnTo>
                    <a:pt x="640401" y="1038593"/>
                  </a:lnTo>
                  <a:lnTo>
                    <a:pt x="734806" y="1158827"/>
                  </a:lnTo>
                  <a:lnTo>
                    <a:pt x="766417" y="1199129"/>
                  </a:lnTo>
                  <a:lnTo>
                    <a:pt x="798099" y="1239599"/>
                  </a:lnTo>
                  <a:lnTo>
                    <a:pt x="829853" y="1280272"/>
                  </a:lnTo>
                  <a:lnTo>
                    <a:pt x="861679" y="1321181"/>
                  </a:lnTo>
                  <a:lnTo>
                    <a:pt x="891010" y="1360491"/>
                  </a:lnTo>
                  <a:lnTo>
                    <a:pt x="920496" y="1399665"/>
                  </a:lnTo>
                  <a:lnTo>
                    <a:pt x="979789" y="1478140"/>
                  </a:lnTo>
                  <a:lnTo>
                    <a:pt x="1009285" y="1519188"/>
                  </a:lnTo>
                  <a:lnTo>
                    <a:pt x="1038604" y="1560713"/>
                  </a:lnTo>
                  <a:lnTo>
                    <a:pt x="1067816" y="1602488"/>
                  </a:lnTo>
                  <a:lnTo>
                    <a:pt x="1096993" y="1644288"/>
                  </a:lnTo>
                  <a:lnTo>
                    <a:pt x="1126205" y="1685886"/>
                  </a:lnTo>
                  <a:lnTo>
                    <a:pt x="1155524" y="1727057"/>
                  </a:lnTo>
                  <a:lnTo>
                    <a:pt x="1216421" y="1810702"/>
                  </a:lnTo>
                  <a:lnTo>
                    <a:pt x="1247331" y="1854348"/>
                  </a:lnTo>
                  <a:lnTo>
                    <a:pt x="1277874" y="1898434"/>
                  </a:lnTo>
                  <a:lnTo>
                    <a:pt x="1308173" y="1942879"/>
                  </a:lnTo>
                  <a:lnTo>
                    <a:pt x="1338353" y="1987605"/>
                  </a:lnTo>
                  <a:lnTo>
                    <a:pt x="1368536" y="2032533"/>
                  </a:lnTo>
                  <a:lnTo>
                    <a:pt x="1371393" y="2036707"/>
                  </a:lnTo>
                  <a:lnTo>
                    <a:pt x="1374060" y="2042163"/>
                  </a:lnTo>
                  <a:lnTo>
                    <a:pt x="1377394" y="2049642"/>
                  </a:lnTo>
                  <a:lnTo>
                    <a:pt x="1382252" y="2059889"/>
                  </a:lnTo>
                  <a:lnTo>
                    <a:pt x="1352621" y="2029955"/>
                  </a:lnTo>
                  <a:lnTo>
                    <a:pt x="1324943" y="2001302"/>
                  </a:lnTo>
                  <a:lnTo>
                    <a:pt x="1298741" y="1973323"/>
                  </a:lnTo>
                  <a:lnTo>
                    <a:pt x="1273540" y="1945411"/>
                  </a:lnTo>
                  <a:lnTo>
                    <a:pt x="1237329" y="1905996"/>
                  </a:lnTo>
                  <a:lnTo>
                    <a:pt x="1200904" y="1867778"/>
                  </a:lnTo>
                  <a:lnTo>
                    <a:pt x="1164311" y="1830455"/>
                  </a:lnTo>
                  <a:lnTo>
                    <a:pt x="1127601" y="1793723"/>
                  </a:lnTo>
                  <a:lnTo>
                    <a:pt x="1054024" y="1720827"/>
                  </a:lnTo>
                  <a:lnTo>
                    <a:pt x="1017254" y="1684058"/>
                  </a:lnTo>
                  <a:lnTo>
                    <a:pt x="979445" y="1647981"/>
                  </a:lnTo>
                  <a:lnTo>
                    <a:pt x="941645" y="1613061"/>
                  </a:lnTo>
                  <a:lnTo>
                    <a:pt x="903851" y="1579103"/>
                  </a:lnTo>
                  <a:lnTo>
                    <a:pt x="866060" y="1545912"/>
                  </a:lnTo>
                  <a:lnTo>
                    <a:pt x="828269" y="1513294"/>
                  </a:lnTo>
                  <a:lnTo>
                    <a:pt x="790475" y="1481055"/>
                  </a:lnTo>
                  <a:lnTo>
                    <a:pt x="714867" y="1416939"/>
                  </a:lnTo>
                  <a:lnTo>
                    <a:pt x="674022" y="1386470"/>
                  </a:lnTo>
                  <a:lnTo>
                    <a:pt x="660130" y="1376629"/>
                  </a:lnTo>
                  <a:lnTo>
                    <a:pt x="660892" y="1387424"/>
                  </a:lnTo>
                  <a:lnTo>
                    <a:pt x="692538" y="1415875"/>
                  </a:lnTo>
                  <a:lnTo>
                    <a:pt x="703310" y="1425587"/>
                  </a:lnTo>
                  <a:lnTo>
                    <a:pt x="737870" y="1455953"/>
                  </a:lnTo>
                  <a:lnTo>
                    <a:pt x="772482" y="1486141"/>
                  </a:lnTo>
                  <a:lnTo>
                    <a:pt x="807180" y="1516570"/>
                  </a:lnTo>
                  <a:lnTo>
                    <a:pt x="841994" y="1547660"/>
                  </a:lnTo>
                  <a:lnTo>
                    <a:pt x="876956" y="1579829"/>
                  </a:lnTo>
                  <a:lnTo>
                    <a:pt x="912098" y="1613496"/>
                  </a:lnTo>
                  <a:lnTo>
                    <a:pt x="948527" y="1648771"/>
                  </a:lnTo>
                  <a:lnTo>
                    <a:pt x="985176" y="1683838"/>
                  </a:lnTo>
                  <a:lnTo>
                    <a:pt x="1021899" y="1718834"/>
                  </a:lnTo>
                  <a:lnTo>
                    <a:pt x="1058548" y="1753901"/>
                  </a:lnTo>
                  <a:lnTo>
                    <a:pt x="1094978" y="1789176"/>
                  </a:lnTo>
                  <a:lnTo>
                    <a:pt x="1140412" y="1835161"/>
                  </a:lnTo>
                  <a:lnTo>
                    <a:pt x="1163308" y="1858932"/>
                  </a:lnTo>
                  <a:lnTo>
                    <a:pt x="1186418" y="1882775"/>
                  </a:lnTo>
                  <a:lnTo>
                    <a:pt x="1220323" y="1919618"/>
                  </a:lnTo>
                  <a:lnTo>
                    <a:pt x="1254109" y="1956663"/>
                  </a:lnTo>
                  <a:lnTo>
                    <a:pt x="1287895" y="1993842"/>
                  </a:lnTo>
                  <a:lnTo>
                    <a:pt x="1321800" y="2031085"/>
                  </a:lnTo>
                  <a:lnTo>
                    <a:pt x="1353560" y="2067417"/>
                  </a:lnTo>
                  <a:lnTo>
                    <a:pt x="1385295" y="2104025"/>
                  </a:lnTo>
                  <a:lnTo>
                    <a:pt x="1416748" y="2141432"/>
                  </a:lnTo>
                  <a:lnTo>
                    <a:pt x="1447661" y="2180158"/>
                  </a:lnTo>
                  <a:lnTo>
                    <a:pt x="1477777" y="2220723"/>
                  </a:lnTo>
                  <a:lnTo>
                    <a:pt x="1506839" y="2263648"/>
                  </a:lnTo>
                  <a:lnTo>
                    <a:pt x="1508998" y="2267966"/>
                  </a:lnTo>
                  <a:lnTo>
                    <a:pt x="1511157" y="2271572"/>
                  </a:lnTo>
                  <a:lnTo>
                    <a:pt x="1514713" y="2274455"/>
                  </a:lnTo>
                  <a:lnTo>
                    <a:pt x="1521493" y="2281202"/>
                  </a:lnTo>
                  <a:lnTo>
                    <a:pt x="1528476" y="2285249"/>
                  </a:lnTo>
                  <a:lnTo>
                    <a:pt x="1535054" y="2286598"/>
                  </a:lnTo>
                  <a:lnTo>
                    <a:pt x="1540621" y="2285250"/>
                  </a:lnTo>
                  <a:lnTo>
                    <a:pt x="1546463" y="2282367"/>
                  </a:lnTo>
                  <a:lnTo>
                    <a:pt x="1549257" y="2275166"/>
                  </a:lnTo>
                  <a:lnTo>
                    <a:pt x="1547860" y="2265083"/>
                  </a:lnTo>
                  <a:lnTo>
                    <a:pt x="1545931" y="2250362"/>
                  </a:lnTo>
                  <a:lnTo>
                    <a:pt x="1541192" y="2235841"/>
                  </a:lnTo>
                  <a:lnTo>
                    <a:pt x="1533501" y="2222263"/>
                  </a:lnTo>
                  <a:lnTo>
                    <a:pt x="1522714" y="2210371"/>
                  </a:lnTo>
                  <a:lnTo>
                    <a:pt x="1514419" y="2202799"/>
                  </a:lnTo>
                  <a:lnTo>
                    <a:pt x="1506743" y="2194080"/>
                  </a:lnTo>
                  <a:lnTo>
                    <a:pt x="1499496" y="2184146"/>
                  </a:lnTo>
                  <a:lnTo>
                    <a:pt x="1492488" y="2172931"/>
                  </a:lnTo>
                  <a:lnTo>
                    <a:pt x="1480689" y="2155325"/>
                  </a:lnTo>
                  <a:lnTo>
                    <a:pt x="1457090" y="2120384"/>
                  </a:lnTo>
                  <a:lnTo>
                    <a:pt x="1417424" y="2062919"/>
                  </a:lnTo>
                  <a:lnTo>
                    <a:pt x="1389973" y="2023569"/>
                  </a:lnTo>
                  <a:lnTo>
                    <a:pt x="1362517" y="1984334"/>
                  </a:lnTo>
                  <a:lnTo>
                    <a:pt x="1335058" y="1945225"/>
                  </a:lnTo>
                  <a:lnTo>
                    <a:pt x="1307601" y="1906254"/>
                  </a:lnTo>
                  <a:lnTo>
                    <a:pt x="1280151" y="1867433"/>
                  </a:lnTo>
                  <a:lnTo>
                    <a:pt x="1223914" y="1788183"/>
                  </a:lnTo>
                  <a:lnTo>
                    <a:pt x="1194726" y="1748216"/>
                  </a:lnTo>
                  <a:lnTo>
                    <a:pt x="1165460" y="1708456"/>
                  </a:lnTo>
                  <a:lnTo>
                    <a:pt x="1136424" y="1668489"/>
                  </a:lnTo>
                  <a:lnTo>
                    <a:pt x="1107932" y="1627898"/>
                  </a:lnTo>
                  <a:lnTo>
                    <a:pt x="1079740" y="1586016"/>
                  </a:lnTo>
                  <a:lnTo>
                    <a:pt x="1051274" y="1544616"/>
                  </a:lnTo>
                  <a:lnTo>
                    <a:pt x="1022546" y="1503704"/>
                  </a:lnTo>
                  <a:lnTo>
                    <a:pt x="993568" y="1463290"/>
                  </a:lnTo>
                  <a:lnTo>
                    <a:pt x="964352" y="1423383"/>
                  </a:lnTo>
                  <a:lnTo>
                    <a:pt x="934910" y="1383989"/>
                  </a:lnTo>
                  <a:lnTo>
                    <a:pt x="905254" y="1345118"/>
                  </a:lnTo>
                  <a:lnTo>
                    <a:pt x="875395" y="1306779"/>
                  </a:lnTo>
                  <a:lnTo>
                    <a:pt x="811013" y="1224292"/>
                  </a:lnTo>
                  <a:lnTo>
                    <a:pt x="778818" y="1183093"/>
                  </a:lnTo>
                  <a:lnTo>
                    <a:pt x="746613" y="1141945"/>
                  </a:lnTo>
                  <a:lnTo>
                    <a:pt x="714390" y="1100866"/>
                  </a:lnTo>
                  <a:lnTo>
                    <a:pt x="682145" y="1059873"/>
                  </a:lnTo>
                  <a:lnTo>
                    <a:pt x="649871" y="1018985"/>
                  </a:lnTo>
                  <a:lnTo>
                    <a:pt x="617562" y="978217"/>
                  </a:lnTo>
                  <a:lnTo>
                    <a:pt x="585212" y="937588"/>
                  </a:lnTo>
                  <a:lnTo>
                    <a:pt x="552815" y="897115"/>
                  </a:lnTo>
                  <a:lnTo>
                    <a:pt x="522304" y="858597"/>
                  </a:lnTo>
                  <a:lnTo>
                    <a:pt x="491854" y="819876"/>
                  </a:lnTo>
                  <a:lnTo>
                    <a:pt x="461481" y="780948"/>
                  </a:lnTo>
                  <a:lnTo>
                    <a:pt x="431203" y="741807"/>
                  </a:lnTo>
                  <a:lnTo>
                    <a:pt x="401036" y="702450"/>
                  </a:lnTo>
                  <a:lnTo>
                    <a:pt x="370998" y="662870"/>
                  </a:lnTo>
                  <a:lnTo>
                    <a:pt x="341106" y="623065"/>
                  </a:lnTo>
                  <a:lnTo>
                    <a:pt x="311377" y="583028"/>
                  </a:lnTo>
                  <a:lnTo>
                    <a:pt x="281829" y="542754"/>
                  </a:lnTo>
                  <a:lnTo>
                    <a:pt x="252478" y="502240"/>
                  </a:lnTo>
                  <a:lnTo>
                    <a:pt x="223343" y="461481"/>
                  </a:lnTo>
                  <a:lnTo>
                    <a:pt x="194439" y="420470"/>
                  </a:lnTo>
                  <a:lnTo>
                    <a:pt x="165785" y="379205"/>
                  </a:lnTo>
                  <a:lnTo>
                    <a:pt x="137398" y="337680"/>
                  </a:lnTo>
                  <a:lnTo>
                    <a:pt x="128728" y="326709"/>
                  </a:lnTo>
                  <a:lnTo>
                    <a:pt x="119856" y="315809"/>
                  </a:lnTo>
                  <a:lnTo>
                    <a:pt x="112198" y="303963"/>
                  </a:lnTo>
                  <a:lnTo>
                    <a:pt x="107172" y="290156"/>
                  </a:lnTo>
                  <a:lnTo>
                    <a:pt x="107934" y="289445"/>
                  </a:lnTo>
                  <a:lnTo>
                    <a:pt x="108696" y="289445"/>
                  </a:lnTo>
                  <a:lnTo>
                    <a:pt x="109331" y="288721"/>
                  </a:lnTo>
                  <a:lnTo>
                    <a:pt x="117012" y="288552"/>
                  </a:lnTo>
                  <a:lnTo>
                    <a:pt x="125825" y="293851"/>
                  </a:lnTo>
                  <a:lnTo>
                    <a:pt x="135566" y="301985"/>
                  </a:lnTo>
                  <a:lnTo>
                    <a:pt x="152362" y="315349"/>
                  </a:lnTo>
                  <a:lnTo>
                    <a:pt x="159131" y="321389"/>
                  </a:lnTo>
                  <a:lnTo>
                    <a:pt x="172704" y="334073"/>
                  </a:lnTo>
                  <a:lnTo>
                    <a:pt x="210708" y="367106"/>
                  </a:lnTo>
                  <a:lnTo>
                    <a:pt x="285289" y="432893"/>
                  </a:lnTo>
                  <a:lnTo>
                    <a:pt x="322437" y="465112"/>
                  </a:lnTo>
                  <a:lnTo>
                    <a:pt x="360532" y="499135"/>
                  </a:lnTo>
                  <a:lnTo>
                    <a:pt x="398627" y="533705"/>
                  </a:lnTo>
                  <a:lnTo>
                    <a:pt x="436730" y="568832"/>
                  </a:lnTo>
                  <a:lnTo>
                    <a:pt x="474853" y="604524"/>
                  </a:lnTo>
                  <a:lnTo>
                    <a:pt x="513005" y="640789"/>
                  </a:lnTo>
                  <a:lnTo>
                    <a:pt x="551197" y="677636"/>
                  </a:lnTo>
                  <a:lnTo>
                    <a:pt x="589440" y="715074"/>
                  </a:lnTo>
                  <a:lnTo>
                    <a:pt x="627745" y="753110"/>
                  </a:lnTo>
                  <a:lnTo>
                    <a:pt x="661592" y="787582"/>
                  </a:lnTo>
                  <a:lnTo>
                    <a:pt x="695327" y="822309"/>
                  </a:lnTo>
                  <a:lnTo>
                    <a:pt x="728968" y="857286"/>
                  </a:lnTo>
                  <a:lnTo>
                    <a:pt x="762531" y="892510"/>
                  </a:lnTo>
                  <a:lnTo>
                    <a:pt x="796036" y="927976"/>
                  </a:lnTo>
                  <a:lnTo>
                    <a:pt x="829498" y="963679"/>
                  </a:lnTo>
                  <a:lnTo>
                    <a:pt x="862936" y="999616"/>
                  </a:lnTo>
                  <a:lnTo>
                    <a:pt x="896367" y="1035783"/>
                  </a:lnTo>
                  <a:lnTo>
                    <a:pt x="929809" y="1072174"/>
                  </a:lnTo>
                  <a:lnTo>
                    <a:pt x="963279" y="1108786"/>
                  </a:lnTo>
                  <a:lnTo>
                    <a:pt x="1027628" y="1180728"/>
                  </a:lnTo>
                  <a:lnTo>
                    <a:pt x="1059898" y="1216931"/>
                  </a:lnTo>
                  <a:lnTo>
                    <a:pt x="1092215" y="1253413"/>
                  </a:lnTo>
                  <a:lnTo>
                    <a:pt x="1124569" y="1290267"/>
                  </a:lnTo>
                  <a:lnTo>
                    <a:pt x="1156946" y="1327584"/>
                  </a:lnTo>
                  <a:lnTo>
                    <a:pt x="1189335" y="1365459"/>
                  </a:lnTo>
                  <a:lnTo>
                    <a:pt x="1221724" y="1403985"/>
                  </a:lnTo>
                  <a:lnTo>
                    <a:pt x="1251480" y="1439919"/>
                  </a:lnTo>
                  <a:lnTo>
                    <a:pt x="1281405" y="1475726"/>
                  </a:lnTo>
                  <a:lnTo>
                    <a:pt x="1311311" y="1511723"/>
                  </a:lnTo>
                  <a:lnTo>
                    <a:pt x="1341007" y="1548224"/>
                  </a:lnTo>
                  <a:lnTo>
                    <a:pt x="1370306" y="1585544"/>
                  </a:lnTo>
                  <a:lnTo>
                    <a:pt x="1399019" y="1623998"/>
                  </a:lnTo>
                  <a:lnTo>
                    <a:pt x="1426956" y="1663903"/>
                  </a:lnTo>
                  <a:lnTo>
                    <a:pt x="1432655" y="1671517"/>
                  </a:lnTo>
                  <a:lnTo>
                    <a:pt x="1438163" y="1677309"/>
                  </a:lnTo>
                  <a:lnTo>
                    <a:pt x="1443815" y="1681617"/>
                  </a:lnTo>
                  <a:lnTo>
                    <a:pt x="1449943" y="1684782"/>
                  </a:lnTo>
                  <a:lnTo>
                    <a:pt x="1455023" y="1688376"/>
                  </a:lnTo>
                  <a:lnTo>
                    <a:pt x="1458579" y="1689100"/>
                  </a:lnTo>
                  <a:lnTo>
                    <a:pt x="1461500" y="1687652"/>
                  </a:lnTo>
                  <a:lnTo>
                    <a:pt x="1464522" y="1684203"/>
                  </a:lnTo>
                  <a:lnTo>
                    <a:pt x="1465961" y="1678389"/>
                  </a:lnTo>
                  <a:lnTo>
                    <a:pt x="1465518" y="1670548"/>
                  </a:lnTo>
                  <a:lnTo>
                    <a:pt x="1462897" y="1661020"/>
                  </a:lnTo>
                  <a:lnTo>
                    <a:pt x="1456370" y="1645639"/>
                  </a:lnTo>
                  <a:lnTo>
                    <a:pt x="1448879" y="1631407"/>
                  </a:lnTo>
                  <a:lnTo>
                    <a:pt x="1440840" y="1617579"/>
                  </a:lnTo>
                  <a:lnTo>
                    <a:pt x="1432671" y="1603413"/>
                  </a:lnTo>
                  <a:lnTo>
                    <a:pt x="1404648" y="1558484"/>
                  </a:lnTo>
                  <a:lnTo>
                    <a:pt x="1376737" y="1513629"/>
                  </a:lnTo>
                  <a:lnTo>
                    <a:pt x="1321121" y="1424157"/>
                  </a:lnTo>
                  <a:lnTo>
                    <a:pt x="1293351" y="1379545"/>
                  </a:lnTo>
                  <a:lnTo>
                    <a:pt x="1265562" y="1335021"/>
                  </a:lnTo>
                  <a:lnTo>
                    <a:pt x="1237723" y="1290588"/>
                  </a:lnTo>
                  <a:lnTo>
                    <a:pt x="1209800" y="1246249"/>
                  </a:lnTo>
                  <a:lnTo>
                    <a:pt x="1181761" y="1202007"/>
                  </a:lnTo>
                  <a:lnTo>
                    <a:pt x="1153573" y="1157865"/>
                  </a:lnTo>
                  <a:lnTo>
                    <a:pt x="1125204" y="1113828"/>
                  </a:lnTo>
                  <a:lnTo>
                    <a:pt x="1095676" y="1068829"/>
                  </a:lnTo>
                  <a:lnTo>
                    <a:pt x="1066102" y="1024551"/>
                  </a:lnTo>
                  <a:lnTo>
                    <a:pt x="1036415" y="980992"/>
                  </a:lnTo>
                  <a:lnTo>
                    <a:pt x="1006548" y="938153"/>
                  </a:lnTo>
                  <a:lnTo>
                    <a:pt x="976434" y="896033"/>
                  </a:lnTo>
                  <a:lnTo>
                    <a:pt x="946007" y="854633"/>
                  </a:lnTo>
                  <a:lnTo>
                    <a:pt x="913140" y="812297"/>
                  </a:lnTo>
                  <a:lnTo>
                    <a:pt x="880317" y="769813"/>
                  </a:lnTo>
                  <a:lnTo>
                    <a:pt x="847525" y="727246"/>
                  </a:lnTo>
                  <a:lnTo>
                    <a:pt x="781986" y="642124"/>
                  </a:lnTo>
                  <a:lnTo>
                    <a:pt x="749213" y="599700"/>
                  </a:lnTo>
                  <a:lnTo>
                    <a:pt x="716421" y="557455"/>
                  </a:lnTo>
                  <a:lnTo>
                    <a:pt x="683599" y="515453"/>
                  </a:lnTo>
                  <a:lnTo>
                    <a:pt x="650732" y="473760"/>
                  </a:lnTo>
                  <a:lnTo>
                    <a:pt x="620840" y="435064"/>
                  </a:lnTo>
                  <a:lnTo>
                    <a:pt x="590919" y="396050"/>
                  </a:lnTo>
                  <a:lnTo>
                    <a:pt x="561070" y="356758"/>
                  </a:lnTo>
                  <a:lnTo>
                    <a:pt x="531389" y="317228"/>
                  </a:lnTo>
                  <a:lnTo>
                    <a:pt x="501977" y="277497"/>
                  </a:lnTo>
                  <a:lnTo>
                    <a:pt x="472932" y="237604"/>
                  </a:lnTo>
                  <a:lnTo>
                    <a:pt x="442884" y="196481"/>
                  </a:lnTo>
                  <a:lnTo>
                    <a:pt x="412384" y="155970"/>
                  </a:lnTo>
                  <a:lnTo>
                    <a:pt x="381742" y="115594"/>
                  </a:lnTo>
                  <a:lnTo>
                    <a:pt x="351266" y="74879"/>
                  </a:lnTo>
                  <a:lnTo>
                    <a:pt x="335613" y="55351"/>
                  </a:lnTo>
                  <a:lnTo>
                    <a:pt x="319865" y="37442"/>
                  </a:lnTo>
                  <a:lnTo>
                    <a:pt x="303974" y="20615"/>
                  </a:lnTo>
                  <a:lnTo>
                    <a:pt x="284337" y="723"/>
                  </a:lnTo>
                  <a:lnTo>
                    <a:pt x="279257" y="0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7301" y="10261"/>
            <a:ext cx="7550697" cy="53594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213848"/>
            <a:ext cx="1472285" cy="107315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635" y="8305"/>
            <a:ext cx="7962900" cy="3112135"/>
            <a:chOff x="-635" y="8305"/>
            <a:chExt cx="7962900" cy="3112135"/>
          </a:xfrm>
        </p:grpSpPr>
        <p:sp>
          <p:nvSpPr>
            <p:cNvPr id="5" name="object 5"/>
            <p:cNvSpPr/>
            <p:nvPr/>
          </p:nvSpPr>
          <p:spPr>
            <a:xfrm>
              <a:off x="0" y="8890"/>
              <a:ext cx="7962265" cy="3111500"/>
            </a:xfrm>
            <a:custGeom>
              <a:avLst/>
              <a:gdLst/>
              <a:ahLst/>
              <a:cxnLst/>
              <a:rect l="l" t="t" r="r" b="b"/>
              <a:pathLst>
                <a:path w="7962265" h="3111500">
                  <a:moveTo>
                    <a:pt x="7899627" y="3022600"/>
                  </a:moveTo>
                  <a:lnTo>
                    <a:pt x="7652052" y="3022600"/>
                  </a:lnTo>
                  <a:lnTo>
                    <a:pt x="7674651" y="3035300"/>
                  </a:lnTo>
                  <a:lnTo>
                    <a:pt x="7696035" y="3035300"/>
                  </a:lnTo>
                  <a:lnTo>
                    <a:pt x="7716139" y="3048000"/>
                  </a:lnTo>
                  <a:lnTo>
                    <a:pt x="7740899" y="3073400"/>
                  </a:lnTo>
                  <a:lnTo>
                    <a:pt x="7764648" y="3086100"/>
                  </a:lnTo>
                  <a:lnTo>
                    <a:pt x="7789343" y="3111500"/>
                  </a:lnTo>
                  <a:lnTo>
                    <a:pt x="7847661" y="3111500"/>
                  </a:lnTo>
                  <a:lnTo>
                    <a:pt x="7860589" y="3098800"/>
                  </a:lnTo>
                  <a:lnTo>
                    <a:pt x="7870411" y="3086100"/>
                  </a:lnTo>
                  <a:lnTo>
                    <a:pt x="7878140" y="3073400"/>
                  </a:lnTo>
                  <a:lnTo>
                    <a:pt x="7894306" y="3035300"/>
                  </a:lnTo>
                  <a:lnTo>
                    <a:pt x="7899627" y="3022600"/>
                  </a:lnTo>
                  <a:close/>
                </a:path>
                <a:path w="7962265" h="3111500">
                  <a:moveTo>
                    <a:pt x="7950406" y="2921000"/>
                  </a:moveTo>
                  <a:lnTo>
                    <a:pt x="7061846" y="2921000"/>
                  </a:lnTo>
                  <a:lnTo>
                    <a:pt x="7271860" y="2971800"/>
                  </a:lnTo>
                  <a:lnTo>
                    <a:pt x="7322137" y="2997200"/>
                  </a:lnTo>
                  <a:lnTo>
                    <a:pt x="7424730" y="3022600"/>
                  </a:lnTo>
                  <a:lnTo>
                    <a:pt x="7479258" y="3035300"/>
                  </a:lnTo>
                  <a:lnTo>
                    <a:pt x="7575954" y="3035300"/>
                  </a:lnTo>
                  <a:lnTo>
                    <a:pt x="7593830" y="3022600"/>
                  </a:lnTo>
                  <a:lnTo>
                    <a:pt x="7899627" y="3022600"/>
                  </a:lnTo>
                  <a:lnTo>
                    <a:pt x="7910268" y="2997200"/>
                  </a:lnTo>
                  <a:lnTo>
                    <a:pt x="7925824" y="2971800"/>
                  </a:lnTo>
                  <a:lnTo>
                    <a:pt x="7940776" y="2933700"/>
                  </a:lnTo>
                  <a:lnTo>
                    <a:pt x="7950406" y="2921000"/>
                  </a:lnTo>
                  <a:close/>
                </a:path>
                <a:path w="7962265" h="3111500">
                  <a:moveTo>
                    <a:pt x="7961655" y="2743200"/>
                  </a:moveTo>
                  <a:lnTo>
                    <a:pt x="6198439" y="2743200"/>
                  </a:lnTo>
                  <a:lnTo>
                    <a:pt x="6229751" y="2768600"/>
                  </a:lnTo>
                  <a:lnTo>
                    <a:pt x="6260754" y="2806700"/>
                  </a:lnTo>
                  <a:lnTo>
                    <a:pt x="6322237" y="2882900"/>
                  </a:lnTo>
                  <a:lnTo>
                    <a:pt x="6353824" y="2921000"/>
                  </a:lnTo>
                  <a:lnTo>
                    <a:pt x="6384858" y="2971800"/>
                  </a:lnTo>
                  <a:lnTo>
                    <a:pt x="6446510" y="3022600"/>
                  </a:lnTo>
                  <a:lnTo>
                    <a:pt x="6515598" y="3022600"/>
                  </a:lnTo>
                  <a:lnTo>
                    <a:pt x="6523113" y="3009900"/>
                  </a:lnTo>
                  <a:lnTo>
                    <a:pt x="6542821" y="3009900"/>
                  </a:lnTo>
                  <a:lnTo>
                    <a:pt x="6550753" y="2997200"/>
                  </a:lnTo>
                  <a:lnTo>
                    <a:pt x="6611670" y="2997200"/>
                  </a:lnTo>
                  <a:lnTo>
                    <a:pt x="6621459" y="2984500"/>
                  </a:lnTo>
                  <a:lnTo>
                    <a:pt x="6623551" y="2959100"/>
                  </a:lnTo>
                  <a:lnTo>
                    <a:pt x="6625644" y="2946400"/>
                  </a:lnTo>
                  <a:lnTo>
                    <a:pt x="6635432" y="2933700"/>
                  </a:lnTo>
                  <a:lnTo>
                    <a:pt x="6642551" y="2921000"/>
                  </a:lnTo>
                  <a:lnTo>
                    <a:pt x="6664858" y="2908300"/>
                  </a:lnTo>
                  <a:lnTo>
                    <a:pt x="6697290" y="2895600"/>
                  </a:lnTo>
                  <a:lnTo>
                    <a:pt x="7961655" y="2895600"/>
                  </a:lnTo>
                  <a:lnTo>
                    <a:pt x="7961655" y="2743200"/>
                  </a:lnTo>
                  <a:close/>
                </a:path>
                <a:path w="7962265" h="3111500">
                  <a:moveTo>
                    <a:pt x="6592047" y="2997200"/>
                  </a:moveTo>
                  <a:lnTo>
                    <a:pt x="6568465" y="2997200"/>
                  </a:lnTo>
                  <a:lnTo>
                    <a:pt x="6574231" y="3009900"/>
                  </a:lnTo>
                  <a:lnTo>
                    <a:pt x="6584330" y="3009900"/>
                  </a:lnTo>
                  <a:lnTo>
                    <a:pt x="6592047" y="2997200"/>
                  </a:lnTo>
                  <a:close/>
                </a:path>
                <a:path w="7962265" h="3111500">
                  <a:moveTo>
                    <a:pt x="1391341" y="2768600"/>
                  </a:moveTo>
                  <a:lnTo>
                    <a:pt x="215212" y="2768600"/>
                  </a:lnTo>
                  <a:lnTo>
                    <a:pt x="238297" y="2781300"/>
                  </a:lnTo>
                  <a:lnTo>
                    <a:pt x="259222" y="2781300"/>
                  </a:lnTo>
                  <a:lnTo>
                    <a:pt x="277177" y="2794000"/>
                  </a:lnTo>
                  <a:lnTo>
                    <a:pt x="304936" y="2806700"/>
                  </a:lnTo>
                  <a:lnTo>
                    <a:pt x="352191" y="2819400"/>
                  </a:lnTo>
                  <a:lnTo>
                    <a:pt x="411197" y="2832100"/>
                  </a:lnTo>
                  <a:lnTo>
                    <a:pt x="474208" y="2844800"/>
                  </a:lnTo>
                  <a:lnTo>
                    <a:pt x="533477" y="2870200"/>
                  </a:lnTo>
                  <a:lnTo>
                    <a:pt x="581261" y="2882900"/>
                  </a:lnTo>
                  <a:lnTo>
                    <a:pt x="609813" y="2895600"/>
                  </a:lnTo>
                  <a:lnTo>
                    <a:pt x="627070" y="2895600"/>
                  </a:lnTo>
                  <a:lnTo>
                    <a:pt x="645813" y="2908300"/>
                  </a:lnTo>
                  <a:lnTo>
                    <a:pt x="665096" y="2908300"/>
                  </a:lnTo>
                  <a:lnTo>
                    <a:pt x="683975" y="2921000"/>
                  </a:lnTo>
                  <a:lnTo>
                    <a:pt x="720998" y="2933700"/>
                  </a:lnTo>
                  <a:lnTo>
                    <a:pt x="752823" y="2946400"/>
                  </a:lnTo>
                  <a:lnTo>
                    <a:pt x="778844" y="2971800"/>
                  </a:lnTo>
                  <a:lnTo>
                    <a:pt x="798452" y="2997200"/>
                  </a:lnTo>
                  <a:lnTo>
                    <a:pt x="838256" y="2997200"/>
                  </a:lnTo>
                  <a:lnTo>
                    <a:pt x="878733" y="2984500"/>
                  </a:lnTo>
                  <a:lnTo>
                    <a:pt x="919750" y="2984500"/>
                  </a:lnTo>
                  <a:lnTo>
                    <a:pt x="961171" y="2971800"/>
                  </a:lnTo>
                  <a:lnTo>
                    <a:pt x="1018578" y="2971800"/>
                  </a:lnTo>
                  <a:lnTo>
                    <a:pt x="1050748" y="2959100"/>
                  </a:lnTo>
                  <a:lnTo>
                    <a:pt x="1087019" y="2946400"/>
                  </a:lnTo>
                  <a:lnTo>
                    <a:pt x="1126936" y="2921000"/>
                  </a:lnTo>
                  <a:lnTo>
                    <a:pt x="1170042" y="2895600"/>
                  </a:lnTo>
                  <a:lnTo>
                    <a:pt x="1215881" y="2870200"/>
                  </a:lnTo>
                  <a:lnTo>
                    <a:pt x="1263997" y="2844800"/>
                  </a:lnTo>
                  <a:lnTo>
                    <a:pt x="1313934" y="2819400"/>
                  </a:lnTo>
                  <a:lnTo>
                    <a:pt x="1365236" y="2781300"/>
                  </a:lnTo>
                  <a:lnTo>
                    <a:pt x="1391341" y="2768600"/>
                  </a:lnTo>
                  <a:close/>
                </a:path>
                <a:path w="7962265" h="3111500">
                  <a:moveTo>
                    <a:pt x="7961655" y="2895600"/>
                  </a:moveTo>
                  <a:lnTo>
                    <a:pt x="6765219" y="2895600"/>
                  </a:lnTo>
                  <a:lnTo>
                    <a:pt x="6793019" y="2908300"/>
                  </a:lnTo>
                  <a:lnTo>
                    <a:pt x="6815282" y="2921000"/>
                  </a:lnTo>
                  <a:lnTo>
                    <a:pt x="6829107" y="2933700"/>
                  </a:lnTo>
                  <a:lnTo>
                    <a:pt x="6860957" y="2921000"/>
                  </a:lnTo>
                  <a:lnTo>
                    <a:pt x="7950406" y="2921000"/>
                  </a:lnTo>
                  <a:lnTo>
                    <a:pt x="7955457" y="2908300"/>
                  </a:lnTo>
                  <a:lnTo>
                    <a:pt x="7961655" y="2908300"/>
                  </a:lnTo>
                  <a:lnTo>
                    <a:pt x="7961655" y="2895600"/>
                  </a:lnTo>
                  <a:close/>
                </a:path>
                <a:path w="7962265" h="3111500">
                  <a:moveTo>
                    <a:pt x="5909432" y="2819400"/>
                  </a:moveTo>
                  <a:lnTo>
                    <a:pt x="5607278" y="2819400"/>
                  </a:lnTo>
                  <a:lnTo>
                    <a:pt x="5615976" y="2832100"/>
                  </a:lnTo>
                  <a:lnTo>
                    <a:pt x="5623931" y="2857500"/>
                  </a:lnTo>
                  <a:lnTo>
                    <a:pt x="5631481" y="2870200"/>
                  </a:lnTo>
                  <a:lnTo>
                    <a:pt x="5638965" y="2882900"/>
                  </a:lnTo>
                  <a:lnTo>
                    <a:pt x="5658435" y="2895600"/>
                  </a:lnTo>
                  <a:lnTo>
                    <a:pt x="5679730" y="2908300"/>
                  </a:lnTo>
                  <a:lnTo>
                    <a:pt x="5767844" y="2908300"/>
                  </a:lnTo>
                  <a:lnTo>
                    <a:pt x="5796138" y="2895600"/>
                  </a:lnTo>
                  <a:lnTo>
                    <a:pt x="5821392" y="2882900"/>
                  </a:lnTo>
                  <a:lnTo>
                    <a:pt x="5844892" y="2857500"/>
                  </a:lnTo>
                  <a:lnTo>
                    <a:pt x="5867920" y="2844800"/>
                  </a:lnTo>
                  <a:lnTo>
                    <a:pt x="5909432" y="2819400"/>
                  </a:lnTo>
                  <a:close/>
                </a:path>
                <a:path w="7962265" h="3111500">
                  <a:moveTo>
                    <a:pt x="7961655" y="2654300"/>
                  </a:moveTo>
                  <a:lnTo>
                    <a:pt x="5134241" y="2654300"/>
                  </a:lnTo>
                  <a:lnTo>
                    <a:pt x="5178130" y="2679700"/>
                  </a:lnTo>
                  <a:lnTo>
                    <a:pt x="5223156" y="2692400"/>
                  </a:lnTo>
                  <a:lnTo>
                    <a:pt x="5452904" y="2819400"/>
                  </a:lnTo>
                  <a:lnTo>
                    <a:pt x="5497290" y="2832100"/>
                  </a:lnTo>
                  <a:lnTo>
                    <a:pt x="5591350" y="2832100"/>
                  </a:lnTo>
                  <a:lnTo>
                    <a:pt x="5607278" y="2819400"/>
                  </a:lnTo>
                  <a:lnTo>
                    <a:pt x="5909432" y="2819400"/>
                  </a:lnTo>
                  <a:lnTo>
                    <a:pt x="5954505" y="2794000"/>
                  </a:lnTo>
                  <a:lnTo>
                    <a:pt x="6002737" y="2768600"/>
                  </a:lnTo>
                  <a:lnTo>
                    <a:pt x="6053730" y="2755900"/>
                  </a:lnTo>
                  <a:lnTo>
                    <a:pt x="6107083" y="2743200"/>
                  </a:lnTo>
                  <a:lnTo>
                    <a:pt x="7961655" y="2743200"/>
                  </a:lnTo>
                  <a:lnTo>
                    <a:pt x="7961655" y="2654300"/>
                  </a:lnTo>
                  <a:close/>
                </a:path>
                <a:path w="7962265" h="3111500">
                  <a:moveTo>
                    <a:pt x="7961655" y="0"/>
                  </a:moveTo>
                  <a:lnTo>
                    <a:pt x="0" y="0"/>
                  </a:lnTo>
                  <a:lnTo>
                    <a:pt x="0" y="2781300"/>
                  </a:lnTo>
                  <a:lnTo>
                    <a:pt x="101680" y="2781300"/>
                  </a:lnTo>
                  <a:lnTo>
                    <a:pt x="165871" y="2768600"/>
                  </a:lnTo>
                  <a:lnTo>
                    <a:pt x="1391341" y="2768600"/>
                  </a:lnTo>
                  <a:lnTo>
                    <a:pt x="1417446" y="2755900"/>
                  </a:lnTo>
                  <a:lnTo>
                    <a:pt x="1470109" y="2717800"/>
                  </a:lnTo>
                  <a:lnTo>
                    <a:pt x="1584118" y="2641600"/>
                  </a:lnTo>
                  <a:lnTo>
                    <a:pt x="1643950" y="2603500"/>
                  </a:lnTo>
                  <a:lnTo>
                    <a:pt x="1701494" y="2565400"/>
                  </a:lnTo>
                  <a:lnTo>
                    <a:pt x="1755981" y="2527300"/>
                  </a:lnTo>
                  <a:lnTo>
                    <a:pt x="1806641" y="2501900"/>
                  </a:lnTo>
                  <a:lnTo>
                    <a:pt x="1852704" y="2463800"/>
                  </a:lnTo>
                  <a:lnTo>
                    <a:pt x="1893403" y="2438400"/>
                  </a:lnTo>
                  <a:lnTo>
                    <a:pt x="1927966" y="2425700"/>
                  </a:lnTo>
                  <a:lnTo>
                    <a:pt x="1955626" y="2400300"/>
                  </a:lnTo>
                  <a:lnTo>
                    <a:pt x="1975612" y="2400300"/>
                  </a:lnTo>
                  <a:lnTo>
                    <a:pt x="1987156" y="2387600"/>
                  </a:lnTo>
                  <a:lnTo>
                    <a:pt x="7961655" y="2387600"/>
                  </a:lnTo>
                  <a:lnTo>
                    <a:pt x="7961655" y="0"/>
                  </a:lnTo>
                  <a:close/>
                </a:path>
                <a:path w="7962265" h="3111500">
                  <a:moveTo>
                    <a:pt x="7961655" y="2438400"/>
                  </a:moveTo>
                  <a:lnTo>
                    <a:pt x="4025550" y="2438400"/>
                  </a:lnTo>
                  <a:lnTo>
                    <a:pt x="4031299" y="2451100"/>
                  </a:lnTo>
                  <a:lnTo>
                    <a:pt x="4032656" y="2451100"/>
                  </a:lnTo>
                  <a:lnTo>
                    <a:pt x="4067928" y="2463800"/>
                  </a:lnTo>
                  <a:lnTo>
                    <a:pt x="4113562" y="2476500"/>
                  </a:lnTo>
                  <a:lnTo>
                    <a:pt x="4165137" y="2501900"/>
                  </a:lnTo>
                  <a:lnTo>
                    <a:pt x="4218230" y="2527300"/>
                  </a:lnTo>
                  <a:lnTo>
                    <a:pt x="4268421" y="2552700"/>
                  </a:lnTo>
                  <a:lnTo>
                    <a:pt x="4311289" y="2578100"/>
                  </a:lnTo>
                  <a:lnTo>
                    <a:pt x="4342412" y="2603500"/>
                  </a:lnTo>
                  <a:lnTo>
                    <a:pt x="4367496" y="2667000"/>
                  </a:lnTo>
                  <a:lnTo>
                    <a:pt x="4378972" y="2692400"/>
                  </a:lnTo>
                  <a:lnTo>
                    <a:pt x="4395849" y="2730500"/>
                  </a:lnTo>
                  <a:lnTo>
                    <a:pt x="4422178" y="2755900"/>
                  </a:lnTo>
                  <a:lnTo>
                    <a:pt x="4433744" y="2768600"/>
                  </a:lnTo>
                  <a:lnTo>
                    <a:pt x="4460652" y="2768600"/>
                  </a:lnTo>
                  <a:lnTo>
                    <a:pt x="4475454" y="2781300"/>
                  </a:lnTo>
                  <a:lnTo>
                    <a:pt x="4564556" y="2755900"/>
                  </a:lnTo>
                  <a:lnTo>
                    <a:pt x="4605258" y="2730500"/>
                  </a:lnTo>
                  <a:lnTo>
                    <a:pt x="4637455" y="2705100"/>
                  </a:lnTo>
                  <a:lnTo>
                    <a:pt x="4951077" y="2705100"/>
                  </a:lnTo>
                  <a:lnTo>
                    <a:pt x="5134241" y="2654300"/>
                  </a:lnTo>
                  <a:lnTo>
                    <a:pt x="7961655" y="2654300"/>
                  </a:lnTo>
                  <a:lnTo>
                    <a:pt x="7961655" y="2438400"/>
                  </a:lnTo>
                  <a:close/>
                </a:path>
                <a:path w="7962265" h="3111500">
                  <a:moveTo>
                    <a:pt x="4795592" y="2705100"/>
                  </a:moveTo>
                  <a:lnTo>
                    <a:pt x="4637455" y="2705100"/>
                  </a:lnTo>
                  <a:lnTo>
                    <a:pt x="4664072" y="2717800"/>
                  </a:lnTo>
                  <a:lnTo>
                    <a:pt x="4691092" y="2717800"/>
                  </a:lnTo>
                  <a:lnTo>
                    <a:pt x="4718653" y="2730500"/>
                  </a:lnTo>
                  <a:lnTo>
                    <a:pt x="4746891" y="2743200"/>
                  </a:lnTo>
                  <a:lnTo>
                    <a:pt x="4754576" y="2730500"/>
                  </a:lnTo>
                  <a:lnTo>
                    <a:pt x="4771642" y="2717800"/>
                  </a:lnTo>
                  <a:lnTo>
                    <a:pt x="4795592" y="2705100"/>
                  </a:lnTo>
                  <a:close/>
                </a:path>
                <a:path w="7962265" h="3111500">
                  <a:moveTo>
                    <a:pt x="4951077" y="2705100"/>
                  </a:moveTo>
                  <a:lnTo>
                    <a:pt x="4865422" y="2705100"/>
                  </a:lnTo>
                  <a:lnTo>
                    <a:pt x="4885996" y="2717800"/>
                  </a:lnTo>
                  <a:lnTo>
                    <a:pt x="4905286" y="2717800"/>
                  </a:lnTo>
                  <a:lnTo>
                    <a:pt x="4951077" y="2705100"/>
                  </a:lnTo>
                  <a:close/>
                </a:path>
                <a:path w="7962265" h="3111500">
                  <a:moveTo>
                    <a:pt x="2960770" y="2540000"/>
                  </a:moveTo>
                  <a:lnTo>
                    <a:pt x="2753944" y="2540000"/>
                  </a:lnTo>
                  <a:lnTo>
                    <a:pt x="2771962" y="2565400"/>
                  </a:lnTo>
                  <a:lnTo>
                    <a:pt x="2791121" y="2578100"/>
                  </a:lnTo>
                  <a:lnTo>
                    <a:pt x="2812574" y="2590800"/>
                  </a:lnTo>
                  <a:lnTo>
                    <a:pt x="2837472" y="2603500"/>
                  </a:lnTo>
                  <a:lnTo>
                    <a:pt x="2847572" y="2616200"/>
                  </a:lnTo>
                  <a:lnTo>
                    <a:pt x="2900502" y="2616200"/>
                  </a:lnTo>
                  <a:lnTo>
                    <a:pt x="2918198" y="2603500"/>
                  </a:lnTo>
                  <a:lnTo>
                    <a:pt x="2933329" y="2603500"/>
                  </a:lnTo>
                  <a:lnTo>
                    <a:pt x="2944749" y="2590800"/>
                  </a:lnTo>
                  <a:lnTo>
                    <a:pt x="2955325" y="2565400"/>
                  </a:lnTo>
                  <a:lnTo>
                    <a:pt x="2960770" y="2540000"/>
                  </a:lnTo>
                  <a:close/>
                </a:path>
                <a:path w="7962265" h="3111500">
                  <a:moveTo>
                    <a:pt x="3457971" y="2501900"/>
                  </a:moveTo>
                  <a:lnTo>
                    <a:pt x="3042666" y="2501900"/>
                  </a:lnTo>
                  <a:lnTo>
                    <a:pt x="3080646" y="2514600"/>
                  </a:lnTo>
                  <a:lnTo>
                    <a:pt x="3121326" y="2552700"/>
                  </a:lnTo>
                  <a:lnTo>
                    <a:pt x="3160116" y="2578100"/>
                  </a:lnTo>
                  <a:lnTo>
                    <a:pt x="3192424" y="2590800"/>
                  </a:lnTo>
                  <a:lnTo>
                    <a:pt x="3198611" y="2590800"/>
                  </a:lnTo>
                  <a:lnTo>
                    <a:pt x="3204127" y="2578100"/>
                  </a:lnTo>
                  <a:lnTo>
                    <a:pt x="3208833" y="2578100"/>
                  </a:lnTo>
                  <a:lnTo>
                    <a:pt x="3212592" y="2565400"/>
                  </a:lnTo>
                  <a:lnTo>
                    <a:pt x="3273112" y="2565400"/>
                  </a:lnTo>
                  <a:lnTo>
                    <a:pt x="3405868" y="2514600"/>
                  </a:lnTo>
                  <a:lnTo>
                    <a:pt x="3457971" y="2501900"/>
                  </a:lnTo>
                  <a:close/>
                </a:path>
                <a:path w="7962265" h="3111500">
                  <a:moveTo>
                    <a:pt x="3273112" y="2565400"/>
                  </a:moveTo>
                  <a:lnTo>
                    <a:pt x="3212592" y="2565400"/>
                  </a:lnTo>
                  <a:lnTo>
                    <a:pt x="3215462" y="2578100"/>
                  </a:lnTo>
                  <a:lnTo>
                    <a:pt x="3222663" y="2578100"/>
                  </a:lnTo>
                  <a:lnTo>
                    <a:pt x="3273112" y="2565400"/>
                  </a:lnTo>
                  <a:close/>
                </a:path>
                <a:path w="7962265" h="3111500">
                  <a:moveTo>
                    <a:pt x="2740269" y="2552700"/>
                  </a:moveTo>
                  <a:lnTo>
                    <a:pt x="2688161" y="2552700"/>
                  </a:lnTo>
                  <a:lnTo>
                    <a:pt x="2701945" y="2565400"/>
                  </a:lnTo>
                  <a:lnTo>
                    <a:pt x="2728841" y="2565400"/>
                  </a:lnTo>
                  <a:lnTo>
                    <a:pt x="2740269" y="2552700"/>
                  </a:lnTo>
                  <a:close/>
                </a:path>
                <a:path w="7962265" h="3111500">
                  <a:moveTo>
                    <a:pt x="3537119" y="2463800"/>
                  </a:moveTo>
                  <a:lnTo>
                    <a:pt x="2597047" y="2463800"/>
                  </a:lnTo>
                  <a:lnTo>
                    <a:pt x="2607792" y="2476500"/>
                  </a:lnTo>
                  <a:lnTo>
                    <a:pt x="2623071" y="2489200"/>
                  </a:lnTo>
                  <a:lnTo>
                    <a:pt x="2635513" y="2514600"/>
                  </a:lnTo>
                  <a:lnTo>
                    <a:pt x="2648494" y="2527300"/>
                  </a:lnTo>
                  <a:lnTo>
                    <a:pt x="2665387" y="2540000"/>
                  </a:lnTo>
                  <a:lnTo>
                    <a:pt x="2675592" y="2552700"/>
                  </a:lnTo>
                  <a:lnTo>
                    <a:pt x="2748997" y="2552700"/>
                  </a:lnTo>
                  <a:lnTo>
                    <a:pt x="2753944" y="2540000"/>
                  </a:lnTo>
                  <a:lnTo>
                    <a:pt x="2960770" y="2540000"/>
                  </a:lnTo>
                  <a:lnTo>
                    <a:pt x="2970262" y="2514600"/>
                  </a:lnTo>
                  <a:lnTo>
                    <a:pt x="2992983" y="2501900"/>
                  </a:lnTo>
                  <a:lnTo>
                    <a:pt x="3457971" y="2501900"/>
                  </a:lnTo>
                  <a:lnTo>
                    <a:pt x="3480422" y="2489200"/>
                  </a:lnTo>
                  <a:lnTo>
                    <a:pt x="3497632" y="2476500"/>
                  </a:lnTo>
                  <a:lnTo>
                    <a:pt x="3537119" y="2463800"/>
                  </a:lnTo>
                  <a:close/>
                </a:path>
                <a:path w="7962265" h="3111500">
                  <a:moveTo>
                    <a:pt x="7961655" y="2387600"/>
                  </a:moveTo>
                  <a:lnTo>
                    <a:pt x="1988604" y="2387600"/>
                  </a:lnTo>
                  <a:lnTo>
                    <a:pt x="2017387" y="2413000"/>
                  </a:lnTo>
                  <a:lnTo>
                    <a:pt x="2061450" y="2438400"/>
                  </a:lnTo>
                  <a:lnTo>
                    <a:pt x="2111356" y="2463800"/>
                  </a:lnTo>
                  <a:lnTo>
                    <a:pt x="2157662" y="2489200"/>
                  </a:lnTo>
                  <a:lnTo>
                    <a:pt x="2190931" y="2514600"/>
                  </a:lnTo>
                  <a:lnTo>
                    <a:pt x="2201722" y="2540000"/>
                  </a:lnTo>
                  <a:lnTo>
                    <a:pt x="2237014" y="2514600"/>
                  </a:lnTo>
                  <a:lnTo>
                    <a:pt x="2293320" y="2489200"/>
                  </a:lnTo>
                  <a:lnTo>
                    <a:pt x="2355885" y="2476500"/>
                  </a:lnTo>
                  <a:lnTo>
                    <a:pt x="2409951" y="2451100"/>
                  </a:lnTo>
                  <a:lnTo>
                    <a:pt x="2440762" y="2438400"/>
                  </a:lnTo>
                  <a:lnTo>
                    <a:pt x="7961655" y="2438400"/>
                  </a:lnTo>
                  <a:lnTo>
                    <a:pt x="7961655" y="2387600"/>
                  </a:lnTo>
                  <a:close/>
                </a:path>
                <a:path w="7962265" h="3111500">
                  <a:moveTo>
                    <a:pt x="3926103" y="2451100"/>
                  </a:moveTo>
                  <a:lnTo>
                    <a:pt x="3659523" y="2451100"/>
                  </a:lnTo>
                  <a:lnTo>
                    <a:pt x="3675002" y="2463800"/>
                  </a:lnTo>
                  <a:lnTo>
                    <a:pt x="3700018" y="2463800"/>
                  </a:lnTo>
                  <a:lnTo>
                    <a:pt x="3715995" y="2476500"/>
                  </a:lnTo>
                  <a:lnTo>
                    <a:pt x="3732241" y="2489200"/>
                  </a:lnTo>
                  <a:lnTo>
                    <a:pt x="3749835" y="2501900"/>
                  </a:lnTo>
                  <a:lnTo>
                    <a:pt x="3769855" y="2514600"/>
                  </a:lnTo>
                  <a:lnTo>
                    <a:pt x="3786416" y="2514600"/>
                  </a:lnTo>
                  <a:lnTo>
                    <a:pt x="3809559" y="2501900"/>
                  </a:lnTo>
                  <a:lnTo>
                    <a:pt x="3831148" y="2501900"/>
                  </a:lnTo>
                  <a:lnTo>
                    <a:pt x="3850713" y="2489200"/>
                  </a:lnTo>
                  <a:lnTo>
                    <a:pt x="3867785" y="2476500"/>
                  </a:lnTo>
                  <a:lnTo>
                    <a:pt x="3890060" y="2463800"/>
                  </a:lnTo>
                  <a:lnTo>
                    <a:pt x="3926103" y="2451100"/>
                  </a:lnTo>
                  <a:close/>
                </a:path>
                <a:path w="7962265" h="3111500">
                  <a:moveTo>
                    <a:pt x="3967004" y="2438400"/>
                  </a:moveTo>
                  <a:lnTo>
                    <a:pt x="2463414" y="2438400"/>
                  </a:lnTo>
                  <a:lnTo>
                    <a:pt x="2484315" y="2451100"/>
                  </a:lnTo>
                  <a:lnTo>
                    <a:pt x="2502518" y="2463800"/>
                  </a:lnTo>
                  <a:lnTo>
                    <a:pt x="2517076" y="2476500"/>
                  </a:lnTo>
                  <a:lnTo>
                    <a:pt x="2523036" y="2463800"/>
                  </a:lnTo>
                  <a:lnTo>
                    <a:pt x="2531833" y="2463800"/>
                  </a:lnTo>
                  <a:lnTo>
                    <a:pt x="2542794" y="2451100"/>
                  </a:lnTo>
                  <a:lnTo>
                    <a:pt x="3926103" y="2451100"/>
                  </a:lnTo>
                  <a:lnTo>
                    <a:pt x="3967004" y="2438400"/>
                  </a:lnTo>
                  <a:close/>
                </a:path>
                <a:path w="7962265" h="3111500">
                  <a:moveTo>
                    <a:pt x="3642423" y="2451100"/>
                  </a:moveTo>
                  <a:lnTo>
                    <a:pt x="2569621" y="2451100"/>
                  </a:lnTo>
                  <a:lnTo>
                    <a:pt x="2583940" y="2463800"/>
                  </a:lnTo>
                  <a:lnTo>
                    <a:pt x="3588759" y="2463800"/>
                  </a:lnTo>
                  <a:lnTo>
                    <a:pt x="3642423" y="245110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305"/>
              <a:ext cx="7962265" cy="3048000"/>
            </a:xfrm>
            <a:custGeom>
              <a:avLst/>
              <a:gdLst/>
              <a:ahLst/>
              <a:cxnLst/>
              <a:rect l="l" t="t" r="r" b="b"/>
              <a:pathLst>
                <a:path w="7962265" h="3048000">
                  <a:moveTo>
                    <a:pt x="7899558" y="2959100"/>
                  </a:moveTo>
                  <a:lnTo>
                    <a:pt x="7651645" y="2959100"/>
                  </a:lnTo>
                  <a:lnTo>
                    <a:pt x="7674289" y="2971800"/>
                  </a:lnTo>
                  <a:lnTo>
                    <a:pt x="7695719" y="2971800"/>
                  </a:lnTo>
                  <a:lnTo>
                    <a:pt x="7716139" y="2984500"/>
                  </a:lnTo>
                  <a:lnTo>
                    <a:pt x="7741023" y="3009900"/>
                  </a:lnTo>
                  <a:lnTo>
                    <a:pt x="7764556" y="3022600"/>
                  </a:lnTo>
                  <a:lnTo>
                    <a:pt x="7789439" y="3048000"/>
                  </a:lnTo>
                  <a:lnTo>
                    <a:pt x="7847661" y="3048000"/>
                  </a:lnTo>
                  <a:lnTo>
                    <a:pt x="7860589" y="3035300"/>
                  </a:lnTo>
                  <a:lnTo>
                    <a:pt x="7870411" y="3022600"/>
                  </a:lnTo>
                  <a:lnTo>
                    <a:pt x="7878140" y="3009900"/>
                  </a:lnTo>
                  <a:lnTo>
                    <a:pt x="7899558" y="2959100"/>
                  </a:lnTo>
                  <a:close/>
                </a:path>
                <a:path w="7962265" h="3048000">
                  <a:moveTo>
                    <a:pt x="7961655" y="2679700"/>
                  </a:moveTo>
                  <a:lnTo>
                    <a:pt x="6193358" y="2679700"/>
                  </a:lnTo>
                  <a:lnTo>
                    <a:pt x="6222161" y="2705100"/>
                  </a:lnTo>
                  <a:lnTo>
                    <a:pt x="7773022" y="2705100"/>
                  </a:lnTo>
                  <a:lnTo>
                    <a:pt x="7773022" y="2717800"/>
                  </a:lnTo>
                  <a:lnTo>
                    <a:pt x="6240869" y="2717800"/>
                  </a:lnTo>
                  <a:lnTo>
                    <a:pt x="6263753" y="2743200"/>
                  </a:lnTo>
                  <a:lnTo>
                    <a:pt x="6286233" y="2781300"/>
                  </a:lnTo>
                  <a:lnTo>
                    <a:pt x="6308713" y="2806700"/>
                  </a:lnTo>
                  <a:lnTo>
                    <a:pt x="6331597" y="2844800"/>
                  </a:lnTo>
                  <a:lnTo>
                    <a:pt x="6364762" y="2895600"/>
                  </a:lnTo>
                  <a:lnTo>
                    <a:pt x="6397685" y="2946400"/>
                  </a:lnTo>
                  <a:lnTo>
                    <a:pt x="6430298" y="2984500"/>
                  </a:lnTo>
                  <a:lnTo>
                    <a:pt x="6462529" y="3009900"/>
                  </a:lnTo>
                  <a:lnTo>
                    <a:pt x="6531259" y="3009900"/>
                  </a:lnTo>
                  <a:lnTo>
                    <a:pt x="6537515" y="2997200"/>
                  </a:lnTo>
                  <a:lnTo>
                    <a:pt x="6555287" y="2971800"/>
                  </a:lnTo>
                  <a:lnTo>
                    <a:pt x="6555735" y="2908300"/>
                  </a:lnTo>
                  <a:lnTo>
                    <a:pt x="6573507" y="2882900"/>
                  </a:lnTo>
                  <a:lnTo>
                    <a:pt x="6604470" y="2882900"/>
                  </a:lnTo>
                  <a:lnTo>
                    <a:pt x="6619681" y="2870200"/>
                  </a:lnTo>
                  <a:lnTo>
                    <a:pt x="6637525" y="2870200"/>
                  </a:lnTo>
                  <a:lnTo>
                    <a:pt x="6646232" y="2857500"/>
                  </a:lnTo>
                  <a:lnTo>
                    <a:pt x="7950406" y="2857500"/>
                  </a:lnTo>
                  <a:lnTo>
                    <a:pt x="7955457" y="2844800"/>
                  </a:lnTo>
                  <a:lnTo>
                    <a:pt x="7961655" y="2844800"/>
                  </a:lnTo>
                  <a:lnTo>
                    <a:pt x="7961655" y="2679700"/>
                  </a:lnTo>
                  <a:close/>
                </a:path>
                <a:path w="7962265" h="3048000">
                  <a:moveTo>
                    <a:pt x="7935792" y="2882900"/>
                  </a:moveTo>
                  <a:lnTo>
                    <a:pt x="7183031" y="2882900"/>
                  </a:lnTo>
                  <a:lnTo>
                    <a:pt x="7220788" y="2895600"/>
                  </a:lnTo>
                  <a:lnTo>
                    <a:pt x="7271860" y="2908300"/>
                  </a:lnTo>
                  <a:lnTo>
                    <a:pt x="7322137" y="2933700"/>
                  </a:lnTo>
                  <a:lnTo>
                    <a:pt x="7424730" y="2959100"/>
                  </a:lnTo>
                  <a:lnTo>
                    <a:pt x="7479258" y="2971800"/>
                  </a:lnTo>
                  <a:lnTo>
                    <a:pt x="7575943" y="2971800"/>
                  </a:lnTo>
                  <a:lnTo>
                    <a:pt x="7593739" y="2959100"/>
                  </a:lnTo>
                  <a:lnTo>
                    <a:pt x="7899558" y="2959100"/>
                  </a:lnTo>
                  <a:lnTo>
                    <a:pt x="7910268" y="2933700"/>
                  </a:lnTo>
                  <a:lnTo>
                    <a:pt x="7925824" y="2908300"/>
                  </a:lnTo>
                  <a:lnTo>
                    <a:pt x="7935792" y="2882900"/>
                  </a:lnTo>
                  <a:close/>
                </a:path>
                <a:path w="7962265" h="3048000">
                  <a:moveTo>
                    <a:pt x="7950406" y="2857500"/>
                  </a:moveTo>
                  <a:lnTo>
                    <a:pt x="6717608" y="2857500"/>
                  </a:lnTo>
                  <a:lnTo>
                    <a:pt x="6758276" y="2870200"/>
                  </a:lnTo>
                  <a:lnTo>
                    <a:pt x="6793139" y="2882900"/>
                  </a:lnTo>
                  <a:lnTo>
                    <a:pt x="6814705" y="2908300"/>
                  </a:lnTo>
                  <a:lnTo>
                    <a:pt x="6863993" y="2895600"/>
                  </a:lnTo>
                  <a:lnTo>
                    <a:pt x="6914042" y="2895600"/>
                  </a:lnTo>
                  <a:lnTo>
                    <a:pt x="6964576" y="2882900"/>
                  </a:lnTo>
                  <a:lnTo>
                    <a:pt x="7935792" y="2882900"/>
                  </a:lnTo>
                  <a:lnTo>
                    <a:pt x="7940776" y="2870200"/>
                  </a:lnTo>
                  <a:lnTo>
                    <a:pt x="7945760" y="2870200"/>
                  </a:lnTo>
                  <a:lnTo>
                    <a:pt x="7950406" y="2857500"/>
                  </a:lnTo>
                  <a:close/>
                </a:path>
                <a:path w="7962265" h="3048000">
                  <a:moveTo>
                    <a:pt x="5975921" y="2717800"/>
                  </a:moveTo>
                  <a:lnTo>
                    <a:pt x="5456809" y="2717800"/>
                  </a:lnTo>
                  <a:lnTo>
                    <a:pt x="5485019" y="2743200"/>
                  </a:lnTo>
                  <a:lnTo>
                    <a:pt x="5512422" y="2755900"/>
                  </a:lnTo>
                  <a:lnTo>
                    <a:pt x="5607278" y="2755900"/>
                  </a:lnTo>
                  <a:lnTo>
                    <a:pt x="5615976" y="2768600"/>
                  </a:lnTo>
                  <a:lnTo>
                    <a:pt x="5623931" y="2794000"/>
                  </a:lnTo>
                  <a:lnTo>
                    <a:pt x="5631481" y="2806700"/>
                  </a:lnTo>
                  <a:lnTo>
                    <a:pt x="5638965" y="2819400"/>
                  </a:lnTo>
                  <a:lnTo>
                    <a:pt x="5658022" y="2832100"/>
                  </a:lnTo>
                  <a:lnTo>
                    <a:pt x="5679102" y="2844800"/>
                  </a:lnTo>
                  <a:lnTo>
                    <a:pt x="5767844" y="2844800"/>
                  </a:lnTo>
                  <a:lnTo>
                    <a:pt x="5796138" y="2832100"/>
                  </a:lnTo>
                  <a:lnTo>
                    <a:pt x="5821392" y="2819400"/>
                  </a:lnTo>
                  <a:lnTo>
                    <a:pt x="5844892" y="2794000"/>
                  </a:lnTo>
                  <a:lnTo>
                    <a:pt x="5867920" y="2781300"/>
                  </a:lnTo>
                  <a:lnTo>
                    <a:pt x="5893297" y="2768600"/>
                  </a:lnTo>
                  <a:lnTo>
                    <a:pt x="5919216" y="2743200"/>
                  </a:lnTo>
                  <a:lnTo>
                    <a:pt x="5946487" y="2730500"/>
                  </a:lnTo>
                  <a:lnTo>
                    <a:pt x="5975921" y="2717800"/>
                  </a:lnTo>
                  <a:close/>
                </a:path>
                <a:path w="7962265" h="3048000">
                  <a:moveTo>
                    <a:pt x="1216769" y="2717800"/>
                  </a:moveTo>
                  <a:lnTo>
                    <a:pt x="550053" y="2717800"/>
                  </a:lnTo>
                  <a:lnTo>
                    <a:pt x="560404" y="2730500"/>
                  </a:lnTo>
                  <a:lnTo>
                    <a:pt x="642664" y="2730500"/>
                  </a:lnTo>
                  <a:lnTo>
                    <a:pt x="652823" y="2743200"/>
                  </a:lnTo>
                  <a:lnTo>
                    <a:pt x="662374" y="2743200"/>
                  </a:lnTo>
                  <a:lnTo>
                    <a:pt x="681533" y="2755900"/>
                  </a:lnTo>
                  <a:lnTo>
                    <a:pt x="704404" y="2768600"/>
                  </a:lnTo>
                  <a:lnTo>
                    <a:pt x="727680" y="2768600"/>
                  </a:lnTo>
                  <a:lnTo>
                    <a:pt x="748055" y="2781300"/>
                  </a:lnTo>
                  <a:lnTo>
                    <a:pt x="781431" y="2781300"/>
                  </a:lnTo>
                  <a:lnTo>
                    <a:pt x="805021" y="2794000"/>
                  </a:lnTo>
                  <a:lnTo>
                    <a:pt x="822267" y="2806700"/>
                  </a:lnTo>
                  <a:lnTo>
                    <a:pt x="836612" y="2819400"/>
                  </a:lnTo>
                  <a:lnTo>
                    <a:pt x="917971" y="2819400"/>
                  </a:lnTo>
                  <a:lnTo>
                    <a:pt x="958314" y="2806700"/>
                  </a:lnTo>
                  <a:lnTo>
                    <a:pt x="1034962" y="2806700"/>
                  </a:lnTo>
                  <a:lnTo>
                    <a:pt x="1071204" y="2794000"/>
                  </a:lnTo>
                  <a:lnTo>
                    <a:pt x="1114254" y="2768600"/>
                  </a:lnTo>
                  <a:lnTo>
                    <a:pt x="1163109" y="2755900"/>
                  </a:lnTo>
                  <a:lnTo>
                    <a:pt x="1216769" y="2717800"/>
                  </a:lnTo>
                  <a:close/>
                </a:path>
                <a:path w="7962265" h="3048000">
                  <a:moveTo>
                    <a:pt x="5596895" y="2755900"/>
                  </a:moveTo>
                  <a:lnTo>
                    <a:pt x="5539015" y="2755900"/>
                  </a:lnTo>
                  <a:lnTo>
                    <a:pt x="5564797" y="2768600"/>
                  </a:lnTo>
                  <a:lnTo>
                    <a:pt x="5586309" y="2768600"/>
                  </a:lnTo>
                  <a:lnTo>
                    <a:pt x="5596895" y="2755900"/>
                  </a:lnTo>
                  <a:close/>
                </a:path>
                <a:path w="7962265" h="3048000">
                  <a:moveTo>
                    <a:pt x="1402345" y="2616200"/>
                  </a:moveTo>
                  <a:lnTo>
                    <a:pt x="329501" y="2616200"/>
                  </a:lnTo>
                  <a:lnTo>
                    <a:pt x="373841" y="2641600"/>
                  </a:lnTo>
                  <a:lnTo>
                    <a:pt x="424851" y="2654300"/>
                  </a:lnTo>
                  <a:lnTo>
                    <a:pt x="475585" y="2679700"/>
                  </a:lnTo>
                  <a:lnTo>
                    <a:pt x="519097" y="2705100"/>
                  </a:lnTo>
                  <a:lnTo>
                    <a:pt x="1252766" y="2705100"/>
                  </a:lnTo>
                  <a:lnTo>
                    <a:pt x="1293562" y="2679700"/>
                  </a:lnTo>
                  <a:lnTo>
                    <a:pt x="1336085" y="2654300"/>
                  </a:lnTo>
                  <a:lnTo>
                    <a:pt x="1379943" y="2628900"/>
                  </a:lnTo>
                  <a:lnTo>
                    <a:pt x="1402345" y="2616200"/>
                  </a:lnTo>
                  <a:close/>
                </a:path>
                <a:path w="7962265" h="3048000">
                  <a:moveTo>
                    <a:pt x="7961655" y="2476500"/>
                  </a:moveTo>
                  <a:lnTo>
                    <a:pt x="5153685" y="2476500"/>
                  </a:lnTo>
                  <a:lnTo>
                    <a:pt x="5192850" y="2501900"/>
                  </a:lnTo>
                  <a:lnTo>
                    <a:pt x="5272479" y="2552700"/>
                  </a:lnTo>
                  <a:lnTo>
                    <a:pt x="5433047" y="2705100"/>
                  </a:lnTo>
                  <a:lnTo>
                    <a:pt x="6025591" y="2705100"/>
                  </a:lnTo>
                  <a:lnTo>
                    <a:pt x="6058411" y="2692400"/>
                  </a:lnTo>
                  <a:lnTo>
                    <a:pt x="6092107" y="2679700"/>
                  </a:lnTo>
                  <a:lnTo>
                    <a:pt x="7961655" y="2679700"/>
                  </a:lnTo>
                  <a:lnTo>
                    <a:pt x="7961655" y="2476500"/>
                  </a:lnTo>
                  <a:close/>
                </a:path>
                <a:path w="7962265" h="3048000">
                  <a:moveTo>
                    <a:pt x="1972043" y="2247900"/>
                  </a:moveTo>
                  <a:lnTo>
                    <a:pt x="0" y="2247900"/>
                  </a:lnTo>
                  <a:lnTo>
                    <a:pt x="0" y="2654300"/>
                  </a:lnTo>
                  <a:lnTo>
                    <a:pt x="23303" y="2654300"/>
                  </a:lnTo>
                  <a:lnTo>
                    <a:pt x="127261" y="2628900"/>
                  </a:lnTo>
                  <a:lnTo>
                    <a:pt x="181675" y="2628900"/>
                  </a:lnTo>
                  <a:lnTo>
                    <a:pt x="238045" y="2616200"/>
                  </a:lnTo>
                  <a:lnTo>
                    <a:pt x="1402345" y="2616200"/>
                  </a:lnTo>
                  <a:lnTo>
                    <a:pt x="1424746" y="2603500"/>
                  </a:lnTo>
                  <a:lnTo>
                    <a:pt x="1470103" y="2565400"/>
                  </a:lnTo>
                  <a:lnTo>
                    <a:pt x="1560918" y="2514600"/>
                  </a:lnTo>
                  <a:lnTo>
                    <a:pt x="1611525" y="2476500"/>
                  </a:lnTo>
                  <a:lnTo>
                    <a:pt x="1661117" y="2451100"/>
                  </a:lnTo>
                  <a:lnTo>
                    <a:pt x="1709282" y="2413000"/>
                  </a:lnTo>
                  <a:lnTo>
                    <a:pt x="1799694" y="2349500"/>
                  </a:lnTo>
                  <a:lnTo>
                    <a:pt x="1841120" y="2324100"/>
                  </a:lnTo>
                  <a:lnTo>
                    <a:pt x="1879478" y="2298700"/>
                  </a:lnTo>
                  <a:lnTo>
                    <a:pt x="1914358" y="2286000"/>
                  </a:lnTo>
                  <a:lnTo>
                    <a:pt x="1945350" y="2260600"/>
                  </a:lnTo>
                  <a:lnTo>
                    <a:pt x="1972043" y="2247900"/>
                  </a:lnTo>
                  <a:close/>
                </a:path>
                <a:path w="7962265" h="3048000">
                  <a:moveTo>
                    <a:pt x="7961655" y="2336800"/>
                  </a:moveTo>
                  <a:lnTo>
                    <a:pt x="4090473" y="2336800"/>
                  </a:lnTo>
                  <a:lnTo>
                    <a:pt x="4120408" y="2349500"/>
                  </a:lnTo>
                  <a:lnTo>
                    <a:pt x="4142107" y="2362200"/>
                  </a:lnTo>
                  <a:lnTo>
                    <a:pt x="4149293" y="2374900"/>
                  </a:lnTo>
                  <a:lnTo>
                    <a:pt x="4186566" y="2387600"/>
                  </a:lnTo>
                  <a:lnTo>
                    <a:pt x="4232102" y="2413000"/>
                  </a:lnTo>
                  <a:lnTo>
                    <a:pt x="4331640" y="2489200"/>
                  </a:lnTo>
                  <a:lnTo>
                    <a:pt x="4377481" y="2527300"/>
                  </a:lnTo>
                  <a:lnTo>
                    <a:pt x="4415260" y="2552700"/>
                  </a:lnTo>
                  <a:lnTo>
                    <a:pt x="4440898" y="2578100"/>
                  </a:lnTo>
                  <a:lnTo>
                    <a:pt x="4454112" y="2590800"/>
                  </a:lnTo>
                  <a:lnTo>
                    <a:pt x="4540243" y="2590800"/>
                  </a:lnTo>
                  <a:lnTo>
                    <a:pt x="4584084" y="2578100"/>
                  </a:lnTo>
                  <a:lnTo>
                    <a:pt x="4624010" y="2552700"/>
                  </a:lnTo>
                  <a:lnTo>
                    <a:pt x="4656175" y="2527300"/>
                  </a:lnTo>
                  <a:lnTo>
                    <a:pt x="4969941" y="2527300"/>
                  </a:lnTo>
                  <a:lnTo>
                    <a:pt x="5153685" y="2476500"/>
                  </a:lnTo>
                  <a:lnTo>
                    <a:pt x="7961655" y="2476500"/>
                  </a:lnTo>
                  <a:lnTo>
                    <a:pt x="7961655" y="2336800"/>
                  </a:lnTo>
                  <a:close/>
                </a:path>
                <a:path w="7962265" h="3048000">
                  <a:moveTo>
                    <a:pt x="4814929" y="2527300"/>
                  </a:moveTo>
                  <a:lnTo>
                    <a:pt x="4683509" y="2527300"/>
                  </a:lnTo>
                  <a:lnTo>
                    <a:pt x="4766335" y="2565400"/>
                  </a:lnTo>
                  <a:lnTo>
                    <a:pt x="4773803" y="2552700"/>
                  </a:lnTo>
                  <a:lnTo>
                    <a:pt x="4790991" y="2540000"/>
                  </a:lnTo>
                  <a:lnTo>
                    <a:pt x="4814929" y="2527300"/>
                  </a:lnTo>
                  <a:close/>
                </a:path>
                <a:path w="7962265" h="3048000">
                  <a:moveTo>
                    <a:pt x="2918109" y="2540000"/>
                  </a:moveTo>
                  <a:lnTo>
                    <a:pt x="2847057" y="2540000"/>
                  </a:lnTo>
                  <a:lnTo>
                    <a:pt x="2857993" y="2552700"/>
                  </a:lnTo>
                  <a:lnTo>
                    <a:pt x="2899998" y="2552700"/>
                  </a:lnTo>
                  <a:lnTo>
                    <a:pt x="2918109" y="2540000"/>
                  </a:lnTo>
                  <a:close/>
                </a:path>
                <a:path w="7962265" h="3048000">
                  <a:moveTo>
                    <a:pt x="2960770" y="2476500"/>
                  </a:moveTo>
                  <a:lnTo>
                    <a:pt x="2753944" y="2476500"/>
                  </a:lnTo>
                  <a:lnTo>
                    <a:pt x="2771962" y="2501900"/>
                  </a:lnTo>
                  <a:lnTo>
                    <a:pt x="2791121" y="2514600"/>
                  </a:lnTo>
                  <a:lnTo>
                    <a:pt x="2812574" y="2527300"/>
                  </a:lnTo>
                  <a:lnTo>
                    <a:pt x="2837472" y="2540000"/>
                  </a:lnTo>
                  <a:lnTo>
                    <a:pt x="2933521" y="2540000"/>
                  </a:lnTo>
                  <a:lnTo>
                    <a:pt x="2944749" y="2527300"/>
                  </a:lnTo>
                  <a:lnTo>
                    <a:pt x="2955325" y="2501900"/>
                  </a:lnTo>
                  <a:lnTo>
                    <a:pt x="2960770" y="2476500"/>
                  </a:lnTo>
                  <a:close/>
                </a:path>
                <a:path w="7962265" h="3048000">
                  <a:moveTo>
                    <a:pt x="4969941" y="2527300"/>
                  </a:moveTo>
                  <a:lnTo>
                    <a:pt x="4905320" y="2527300"/>
                  </a:lnTo>
                  <a:lnTo>
                    <a:pt x="4924006" y="2540000"/>
                  </a:lnTo>
                  <a:lnTo>
                    <a:pt x="4969941" y="2527300"/>
                  </a:lnTo>
                  <a:close/>
                </a:path>
                <a:path w="7962265" h="3048000">
                  <a:moveTo>
                    <a:pt x="3466020" y="2438400"/>
                  </a:moveTo>
                  <a:lnTo>
                    <a:pt x="3042666" y="2438400"/>
                  </a:lnTo>
                  <a:lnTo>
                    <a:pt x="3080367" y="2451100"/>
                  </a:lnTo>
                  <a:lnTo>
                    <a:pt x="3121779" y="2476500"/>
                  </a:lnTo>
                  <a:lnTo>
                    <a:pt x="3161436" y="2514600"/>
                  </a:lnTo>
                  <a:lnTo>
                    <a:pt x="3193872" y="2527300"/>
                  </a:lnTo>
                  <a:lnTo>
                    <a:pt x="3200349" y="2527300"/>
                  </a:lnTo>
                  <a:lnTo>
                    <a:pt x="3207550" y="2514600"/>
                  </a:lnTo>
                  <a:lnTo>
                    <a:pt x="3212592" y="2501900"/>
                  </a:lnTo>
                  <a:lnTo>
                    <a:pt x="3333576" y="2501900"/>
                  </a:lnTo>
                  <a:lnTo>
                    <a:pt x="3386424" y="2476500"/>
                  </a:lnTo>
                  <a:lnTo>
                    <a:pt x="3432876" y="2463800"/>
                  </a:lnTo>
                  <a:lnTo>
                    <a:pt x="3466020" y="2438400"/>
                  </a:lnTo>
                  <a:close/>
                </a:path>
                <a:path w="7962265" h="3048000">
                  <a:moveTo>
                    <a:pt x="3281244" y="2501900"/>
                  </a:moveTo>
                  <a:lnTo>
                    <a:pt x="3212592" y="2501900"/>
                  </a:lnTo>
                  <a:lnTo>
                    <a:pt x="3217633" y="2514600"/>
                  </a:lnTo>
                  <a:lnTo>
                    <a:pt x="3236341" y="2514600"/>
                  </a:lnTo>
                  <a:lnTo>
                    <a:pt x="3281244" y="2501900"/>
                  </a:lnTo>
                  <a:close/>
                </a:path>
                <a:path w="7962265" h="3048000">
                  <a:moveTo>
                    <a:pt x="3867785" y="2374900"/>
                  </a:moveTo>
                  <a:lnTo>
                    <a:pt x="3625808" y="2374900"/>
                  </a:lnTo>
                  <a:lnTo>
                    <a:pt x="3652415" y="2387600"/>
                  </a:lnTo>
                  <a:lnTo>
                    <a:pt x="3677264" y="2400300"/>
                  </a:lnTo>
                  <a:lnTo>
                    <a:pt x="3700018" y="2400300"/>
                  </a:lnTo>
                  <a:lnTo>
                    <a:pt x="3715995" y="2425700"/>
                  </a:lnTo>
                  <a:lnTo>
                    <a:pt x="3732241" y="2463800"/>
                  </a:lnTo>
                  <a:lnTo>
                    <a:pt x="3749835" y="2489200"/>
                  </a:lnTo>
                  <a:lnTo>
                    <a:pt x="3769855" y="2514600"/>
                  </a:lnTo>
                  <a:lnTo>
                    <a:pt x="3772014" y="2514600"/>
                  </a:lnTo>
                  <a:lnTo>
                    <a:pt x="3799737" y="2489200"/>
                  </a:lnTo>
                  <a:lnTo>
                    <a:pt x="3825300" y="2451100"/>
                  </a:lnTo>
                  <a:lnTo>
                    <a:pt x="3848163" y="2400300"/>
                  </a:lnTo>
                  <a:lnTo>
                    <a:pt x="3867785" y="2374900"/>
                  </a:lnTo>
                  <a:close/>
                </a:path>
                <a:path w="7962265" h="3048000">
                  <a:moveTo>
                    <a:pt x="2739193" y="2489200"/>
                  </a:moveTo>
                  <a:lnTo>
                    <a:pt x="2687618" y="2489200"/>
                  </a:lnTo>
                  <a:lnTo>
                    <a:pt x="2701334" y="2501900"/>
                  </a:lnTo>
                  <a:lnTo>
                    <a:pt x="2728033" y="2501900"/>
                  </a:lnTo>
                  <a:lnTo>
                    <a:pt x="2739193" y="2489200"/>
                  </a:lnTo>
                  <a:close/>
                </a:path>
                <a:path w="7962265" h="3048000">
                  <a:moveTo>
                    <a:pt x="3495392" y="2387600"/>
                  </a:moveTo>
                  <a:lnTo>
                    <a:pt x="2567901" y="2387600"/>
                  </a:lnTo>
                  <a:lnTo>
                    <a:pt x="2583135" y="2400300"/>
                  </a:lnTo>
                  <a:lnTo>
                    <a:pt x="2597016" y="2400300"/>
                  </a:lnTo>
                  <a:lnTo>
                    <a:pt x="2607792" y="2413000"/>
                  </a:lnTo>
                  <a:lnTo>
                    <a:pt x="2623071" y="2425700"/>
                  </a:lnTo>
                  <a:lnTo>
                    <a:pt x="2635513" y="2451100"/>
                  </a:lnTo>
                  <a:lnTo>
                    <a:pt x="2648494" y="2463800"/>
                  </a:lnTo>
                  <a:lnTo>
                    <a:pt x="2665387" y="2476500"/>
                  </a:lnTo>
                  <a:lnTo>
                    <a:pt x="2675388" y="2489200"/>
                  </a:lnTo>
                  <a:lnTo>
                    <a:pt x="2748190" y="2489200"/>
                  </a:lnTo>
                  <a:lnTo>
                    <a:pt x="2753944" y="2476500"/>
                  </a:lnTo>
                  <a:lnTo>
                    <a:pt x="2960770" y="2476500"/>
                  </a:lnTo>
                  <a:lnTo>
                    <a:pt x="2970262" y="2451100"/>
                  </a:lnTo>
                  <a:lnTo>
                    <a:pt x="2992983" y="2438400"/>
                  </a:lnTo>
                  <a:lnTo>
                    <a:pt x="3471062" y="2438400"/>
                  </a:lnTo>
                  <a:lnTo>
                    <a:pt x="3475380" y="2425700"/>
                  </a:lnTo>
                  <a:lnTo>
                    <a:pt x="3480422" y="2425700"/>
                  </a:lnTo>
                  <a:lnTo>
                    <a:pt x="3483852" y="2413000"/>
                  </a:lnTo>
                  <a:lnTo>
                    <a:pt x="3487891" y="2413000"/>
                  </a:lnTo>
                  <a:lnTo>
                    <a:pt x="3495392" y="2387600"/>
                  </a:lnTo>
                  <a:close/>
                </a:path>
                <a:path w="7962265" h="3048000">
                  <a:moveTo>
                    <a:pt x="3942024" y="2349500"/>
                  </a:moveTo>
                  <a:lnTo>
                    <a:pt x="2294958" y="2349500"/>
                  </a:lnTo>
                  <a:lnTo>
                    <a:pt x="2312958" y="2362200"/>
                  </a:lnTo>
                  <a:lnTo>
                    <a:pt x="2440762" y="2362200"/>
                  </a:lnTo>
                  <a:lnTo>
                    <a:pt x="2463414" y="2374900"/>
                  </a:lnTo>
                  <a:lnTo>
                    <a:pt x="2484315" y="2387600"/>
                  </a:lnTo>
                  <a:lnTo>
                    <a:pt x="2502518" y="2400300"/>
                  </a:lnTo>
                  <a:lnTo>
                    <a:pt x="2517076" y="2413000"/>
                  </a:lnTo>
                  <a:lnTo>
                    <a:pt x="2522498" y="2400300"/>
                  </a:lnTo>
                  <a:lnTo>
                    <a:pt x="2530752" y="2400300"/>
                  </a:lnTo>
                  <a:lnTo>
                    <a:pt x="2541167" y="2387600"/>
                  </a:lnTo>
                  <a:lnTo>
                    <a:pt x="3495392" y="2387600"/>
                  </a:lnTo>
                  <a:lnTo>
                    <a:pt x="3499142" y="2374900"/>
                  </a:lnTo>
                  <a:lnTo>
                    <a:pt x="3867785" y="2374900"/>
                  </a:lnTo>
                  <a:lnTo>
                    <a:pt x="3897377" y="2362200"/>
                  </a:lnTo>
                  <a:lnTo>
                    <a:pt x="3942024" y="2349500"/>
                  </a:lnTo>
                  <a:close/>
                </a:path>
                <a:path w="7962265" h="3048000">
                  <a:moveTo>
                    <a:pt x="3574228" y="2374900"/>
                  </a:moveTo>
                  <a:lnTo>
                    <a:pt x="3499142" y="2374900"/>
                  </a:lnTo>
                  <a:lnTo>
                    <a:pt x="3509226" y="2400300"/>
                  </a:lnTo>
                  <a:lnTo>
                    <a:pt x="3529544" y="2387600"/>
                  </a:lnTo>
                  <a:lnTo>
                    <a:pt x="3551347" y="2387600"/>
                  </a:lnTo>
                  <a:lnTo>
                    <a:pt x="3574228" y="2374900"/>
                  </a:lnTo>
                  <a:close/>
                </a:path>
                <a:path w="7962265" h="3048000">
                  <a:moveTo>
                    <a:pt x="2440762" y="2362200"/>
                  </a:moveTo>
                  <a:lnTo>
                    <a:pt x="2350033" y="2362200"/>
                  </a:lnTo>
                  <a:lnTo>
                    <a:pt x="2369001" y="2374900"/>
                  </a:lnTo>
                  <a:lnTo>
                    <a:pt x="2435720" y="2374900"/>
                  </a:lnTo>
                  <a:lnTo>
                    <a:pt x="2440762" y="2362200"/>
                  </a:lnTo>
                  <a:close/>
                </a:path>
                <a:path w="7962265" h="3048000">
                  <a:moveTo>
                    <a:pt x="796165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773022" y="304800"/>
                  </a:lnTo>
                  <a:lnTo>
                    <a:pt x="7773022" y="330200"/>
                  </a:lnTo>
                  <a:lnTo>
                    <a:pt x="0" y="330200"/>
                  </a:lnTo>
                  <a:lnTo>
                    <a:pt x="0" y="787400"/>
                  </a:lnTo>
                  <a:lnTo>
                    <a:pt x="7773022" y="787400"/>
                  </a:lnTo>
                  <a:lnTo>
                    <a:pt x="7773022" y="812800"/>
                  </a:lnTo>
                  <a:lnTo>
                    <a:pt x="0" y="812800"/>
                  </a:lnTo>
                  <a:lnTo>
                    <a:pt x="0" y="1270000"/>
                  </a:lnTo>
                  <a:lnTo>
                    <a:pt x="7773022" y="1270000"/>
                  </a:lnTo>
                  <a:lnTo>
                    <a:pt x="7773022" y="1282700"/>
                  </a:lnTo>
                  <a:lnTo>
                    <a:pt x="0" y="1282700"/>
                  </a:lnTo>
                  <a:lnTo>
                    <a:pt x="0" y="1739900"/>
                  </a:lnTo>
                  <a:lnTo>
                    <a:pt x="7773022" y="1739900"/>
                  </a:lnTo>
                  <a:lnTo>
                    <a:pt x="7773022" y="1765300"/>
                  </a:lnTo>
                  <a:lnTo>
                    <a:pt x="0" y="1765300"/>
                  </a:lnTo>
                  <a:lnTo>
                    <a:pt x="0" y="2222500"/>
                  </a:lnTo>
                  <a:lnTo>
                    <a:pt x="7773022" y="2222500"/>
                  </a:lnTo>
                  <a:lnTo>
                    <a:pt x="7773022" y="2247900"/>
                  </a:lnTo>
                  <a:lnTo>
                    <a:pt x="2096591" y="2247900"/>
                  </a:lnTo>
                  <a:lnTo>
                    <a:pt x="2118110" y="2260600"/>
                  </a:lnTo>
                  <a:lnTo>
                    <a:pt x="2139494" y="2260600"/>
                  </a:lnTo>
                  <a:lnTo>
                    <a:pt x="2160676" y="2273300"/>
                  </a:lnTo>
                  <a:lnTo>
                    <a:pt x="2192290" y="2286000"/>
                  </a:lnTo>
                  <a:lnTo>
                    <a:pt x="2219177" y="2311400"/>
                  </a:lnTo>
                  <a:lnTo>
                    <a:pt x="2236612" y="2336800"/>
                  </a:lnTo>
                  <a:lnTo>
                    <a:pt x="2239873" y="2362200"/>
                  </a:lnTo>
                  <a:lnTo>
                    <a:pt x="2246545" y="2362200"/>
                  </a:lnTo>
                  <a:lnTo>
                    <a:pt x="2255445" y="2349500"/>
                  </a:lnTo>
                  <a:lnTo>
                    <a:pt x="3988969" y="2349500"/>
                  </a:lnTo>
                  <a:lnTo>
                    <a:pt x="4025455" y="2336800"/>
                  </a:lnTo>
                  <a:lnTo>
                    <a:pt x="7961655" y="2336800"/>
                  </a:lnTo>
                  <a:lnTo>
                    <a:pt x="7961655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0273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5">
                  <a:moveTo>
                    <a:pt x="7775168" y="0"/>
                  </a:moveTo>
                  <a:lnTo>
                    <a:pt x="0" y="0"/>
                  </a:lnTo>
                  <a:lnTo>
                    <a:pt x="0" y="23038"/>
                  </a:lnTo>
                  <a:lnTo>
                    <a:pt x="7775168" y="23038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10278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5">
                  <a:moveTo>
                    <a:pt x="0" y="0"/>
                  </a:moveTo>
                  <a:lnTo>
                    <a:pt x="7775156" y="0"/>
                  </a:lnTo>
                  <a:lnTo>
                    <a:pt x="7775156" y="23037"/>
                  </a:lnTo>
                  <a:lnTo>
                    <a:pt x="0" y="2303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788351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29">
                  <a:moveTo>
                    <a:pt x="7775168" y="0"/>
                  </a:moveTo>
                  <a:lnTo>
                    <a:pt x="0" y="0"/>
                  </a:lnTo>
                  <a:lnTo>
                    <a:pt x="0" y="23762"/>
                  </a:lnTo>
                  <a:lnTo>
                    <a:pt x="7775168" y="23762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788342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29">
                  <a:moveTo>
                    <a:pt x="0" y="0"/>
                  </a:moveTo>
                  <a:lnTo>
                    <a:pt x="7775156" y="0"/>
                  </a:lnTo>
                  <a:lnTo>
                    <a:pt x="7775156" y="23761"/>
                  </a:lnTo>
                  <a:lnTo>
                    <a:pt x="0" y="237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266413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4">
                  <a:moveTo>
                    <a:pt x="7775168" y="0"/>
                  </a:moveTo>
                  <a:lnTo>
                    <a:pt x="0" y="0"/>
                  </a:lnTo>
                  <a:lnTo>
                    <a:pt x="0" y="23043"/>
                  </a:lnTo>
                  <a:lnTo>
                    <a:pt x="7775168" y="23043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266420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4">
                  <a:moveTo>
                    <a:pt x="0" y="0"/>
                  </a:moveTo>
                  <a:lnTo>
                    <a:pt x="7775156" y="0"/>
                  </a:lnTo>
                  <a:lnTo>
                    <a:pt x="7775156" y="23037"/>
                  </a:lnTo>
                  <a:lnTo>
                    <a:pt x="0" y="2303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744488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30">
                  <a:moveTo>
                    <a:pt x="7775168" y="0"/>
                  </a:moveTo>
                  <a:lnTo>
                    <a:pt x="0" y="0"/>
                  </a:lnTo>
                  <a:lnTo>
                    <a:pt x="0" y="23757"/>
                  </a:lnTo>
                  <a:lnTo>
                    <a:pt x="7775168" y="23757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744484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30">
                  <a:moveTo>
                    <a:pt x="0" y="0"/>
                  </a:moveTo>
                  <a:lnTo>
                    <a:pt x="7775156" y="0"/>
                  </a:lnTo>
                  <a:lnTo>
                    <a:pt x="7775156" y="23761"/>
                  </a:lnTo>
                  <a:lnTo>
                    <a:pt x="0" y="237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2222004"/>
              <a:ext cx="2009775" cy="24130"/>
            </a:xfrm>
            <a:custGeom>
              <a:avLst/>
              <a:gdLst/>
              <a:ahLst/>
              <a:cxnLst/>
              <a:rect l="l" t="t" r="r" b="b"/>
              <a:pathLst>
                <a:path w="2009775" h="24130">
                  <a:moveTo>
                    <a:pt x="2009482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0" y="1651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1978520" y="24130"/>
                  </a:lnTo>
                  <a:lnTo>
                    <a:pt x="1978520" y="21590"/>
                  </a:lnTo>
                  <a:lnTo>
                    <a:pt x="1985721" y="21590"/>
                  </a:lnTo>
                  <a:lnTo>
                    <a:pt x="1985721" y="16510"/>
                  </a:lnTo>
                  <a:lnTo>
                    <a:pt x="1990763" y="16510"/>
                  </a:lnTo>
                  <a:lnTo>
                    <a:pt x="1990763" y="12700"/>
                  </a:lnTo>
                  <a:lnTo>
                    <a:pt x="1997964" y="12700"/>
                  </a:lnTo>
                  <a:lnTo>
                    <a:pt x="1997964" y="10160"/>
                  </a:lnTo>
                  <a:lnTo>
                    <a:pt x="2005164" y="10160"/>
                  </a:lnTo>
                  <a:lnTo>
                    <a:pt x="2005164" y="5080"/>
                  </a:lnTo>
                  <a:lnTo>
                    <a:pt x="2009482" y="5080"/>
                  </a:lnTo>
                  <a:lnTo>
                    <a:pt x="200948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2222562"/>
              <a:ext cx="2009775" cy="23495"/>
            </a:xfrm>
            <a:custGeom>
              <a:avLst/>
              <a:gdLst/>
              <a:ahLst/>
              <a:cxnLst/>
              <a:rect l="l" t="t" r="r" b="b"/>
              <a:pathLst>
                <a:path w="2009775" h="23494">
                  <a:moveTo>
                    <a:pt x="2009470" y="0"/>
                  </a:moveTo>
                  <a:lnTo>
                    <a:pt x="2009470" y="4317"/>
                  </a:lnTo>
                  <a:lnTo>
                    <a:pt x="2005152" y="4317"/>
                  </a:lnTo>
                  <a:lnTo>
                    <a:pt x="2005152" y="9359"/>
                  </a:lnTo>
                  <a:lnTo>
                    <a:pt x="1997951" y="9359"/>
                  </a:lnTo>
                  <a:lnTo>
                    <a:pt x="1997951" y="11518"/>
                  </a:lnTo>
                  <a:lnTo>
                    <a:pt x="1990750" y="11518"/>
                  </a:lnTo>
                  <a:lnTo>
                    <a:pt x="1990750" y="16560"/>
                  </a:lnTo>
                  <a:lnTo>
                    <a:pt x="1985708" y="16560"/>
                  </a:lnTo>
                  <a:lnTo>
                    <a:pt x="1985708" y="20878"/>
                  </a:lnTo>
                  <a:lnTo>
                    <a:pt x="1978520" y="20878"/>
                  </a:lnTo>
                  <a:lnTo>
                    <a:pt x="1978520" y="23037"/>
                  </a:lnTo>
                  <a:lnTo>
                    <a:pt x="0" y="23037"/>
                  </a:lnTo>
                </a:path>
                <a:path w="2009775" h="23494">
                  <a:moveTo>
                    <a:pt x="0" y="0"/>
                  </a:moveTo>
                  <a:lnTo>
                    <a:pt x="200947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33244" y="2222004"/>
              <a:ext cx="5741035" cy="24130"/>
            </a:xfrm>
            <a:custGeom>
              <a:avLst/>
              <a:gdLst/>
              <a:ahLst/>
              <a:cxnLst/>
              <a:rect l="l" t="t" r="r" b="b"/>
              <a:pathLst>
                <a:path w="5741034" h="24130">
                  <a:moveTo>
                    <a:pt x="5740489" y="10160"/>
                  </a:moveTo>
                  <a:lnTo>
                    <a:pt x="574047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7188" y="10160"/>
                  </a:lnTo>
                  <a:lnTo>
                    <a:pt x="7188" y="12700"/>
                  </a:lnTo>
                  <a:lnTo>
                    <a:pt x="16560" y="12700"/>
                  </a:lnTo>
                  <a:lnTo>
                    <a:pt x="16560" y="16510"/>
                  </a:lnTo>
                  <a:lnTo>
                    <a:pt x="23749" y="16510"/>
                  </a:lnTo>
                  <a:lnTo>
                    <a:pt x="23749" y="21590"/>
                  </a:lnTo>
                  <a:lnTo>
                    <a:pt x="35267" y="21590"/>
                  </a:lnTo>
                  <a:lnTo>
                    <a:pt x="35267" y="24130"/>
                  </a:lnTo>
                  <a:lnTo>
                    <a:pt x="5740489" y="24130"/>
                  </a:lnTo>
                  <a:lnTo>
                    <a:pt x="5740489" y="21590"/>
                  </a:lnTo>
                  <a:lnTo>
                    <a:pt x="5740489" y="16510"/>
                  </a:lnTo>
                  <a:lnTo>
                    <a:pt x="5740489" y="12700"/>
                  </a:lnTo>
                  <a:lnTo>
                    <a:pt x="5740489" y="1016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33231" y="2222562"/>
              <a:ext cx="5741035" cy="23495"/>
            </a:xfrm>
            <a:custGeom>
              <a:avLst/>
              <a:gdLst/>
              <a:ahLst/>
              <a:cxnLst/>
              <a:rect l="l" t="t" r="r" b="b"/>
              <a:pathLst>
                <a:path w="5741034" h="23494">
                  <a:moveTo>
                    <a:pt x="5740476" y="0"/>
                  </a:moveTo>
                  <a:lnTo>
                    <a:pt x="5740476" y="23037"/>
                  </a:lnTo>
                  <a:lnTo>
                    <a:pt x="35280" y="23037"/>
                  </a:lnTo>
                  <a:lnTo>
                    <a:pt x="35280" y="20878"/>
                  </a:lnTo>
                  <a:lnTo>
                    <a:pt x="23761" y="20878"/>
                  </a:lnTo>
                  <a:lnTo>
                    <a:pt x="23761" y="16560"/>
                  </a:lnTo>
                  <a:lnTo>
                    <a:pt x="16560" y="16560"/>
                  </a:lnTo>
                  <a:lnTo>
                    <a:pt x="16560" y="11518"/>
                  </a:lnTo>
                  <a:lnTo>
                    <a:pt x="7200" y="11518"/>
                  </a:lnTo>
                  <a:lnTo>
                    <a:pt x="7200" y="9359"/>
                  </a:lnTo>
                  <a:lnTo>
                    <a:pt x="0" y="9359"/>
                  </a:lnTo>
                  <a:lnTo>
                    <a:pt x="0" y="0"/>
                  </a:lnTo>
                  <a:lnTo>
                    <a:pt x="5740476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6204" y="2700794"/>
              <a:ext cx="5513070" cy="22860"/>
            </a:xfrm>
            <a:custGeom>
              <a:avLst/>
              <a:gdLst/>
              <a:ahLst/>
              <a:cxnLst/>
              <a:rect l="l" t="t" r="r" b="b"/>
              <a:pathLst>
                <a:path w="5513070" h="22860">
                  <a:moveTo>
                    <a:pt x="73583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4330" y="3810"/>
                  </a:lnTo>
                  <a:lnTo>
                    <a:pt x="4330" y="8890"/>
                  </a:lnTo>
                  <a:lnTo>
                    <a:pt x="7200" y="8890"/>
                  </a:lnTo>
                  <a:lnTo>
                    <a:pt x="7200" y="11430"/>
                  </a:lnTo>
                  <a:lnTo>
                    <a:pt x="16560" y="11430"/>
                  </a:lnTo>
                  <a:lnTo>
                    <a:pt x="16560" y="16510"/>
                  </a:lnTo>
                  <a:lnTo>
                    <a:pt x="23761" y="16510"/>
                  </a:lnTo>
                  <a:lnTo>
                    <a:pt x="23761" y="20320"/>
                  </a:lnTo>
                  <a:lnTo>
                    <a:pt x="28803" y="20320"/>
                  </a:lnTo>
                  <a:lnTo>
                    <a:pt x="28803" y="22860"/>
                  </a:lnTo>
                  <a:lnTo>
                    <a:pt x="704875" y="22860"/>
                  </a:lnTo>
                  <a:lnTo>
                    <a:pt x="704875" y="20320"/>
                  </a:lnTo>
                  <a:lnTo>
                    <a:pt x="712076" y="20320"/>
                  </a:lnTo>
                  <a:lnTo>
                    <a:pt x="712076" y="16510"/>
                  </a:lnTo>
                  <a:lnTo>
                    <a:pt x="722160" y="16510"/>
                  </a:lnTo>
                  <a:lnTo>
                    <a:pt x="722160" y="11430"/>
                  </a:lnTo>
                  <a:lnTo>
                    <a:pt x="729361" y="11430"/>
                  </a:lnTo>
                  <a:lnTo>
                    <a:pt x="729361" y="8890"/>
                  </a:lnTo>
                  <a:lnTo>
                    <a:pt x="733679" y="8890"/>
                  </a:lnTo>
                  <a:lnTo>
                    <a:pt x="733679" y="3810"/>
                  </a:lnTo>
                  <a:lnTo>
                    <a:pt x="735838" y="3810"/>
                  </a:lnTo>
                  <a:lnTo>
                    <a:pt x="735838" y="0"/>
                  </a:lnTo>
                  <a:close/>
                </a:path>
                <a:path w="5513070" h="22860">
                  <a:moveTo>
                    <a:pt x="5512981" y="0"/>
                  </a:moveTo>
                  <a:lnTo>
                    <a:pt x="4915395" y="0"/>
                  </a:lnTo>
                  <a:lnTo>
                    <a:pt x="4915395" y="3810"/>
                  </a:lnTo>
                  <a:lnTo>
                    <a:pt x="4915395" y="8890"/>
                  </a:lnTo>
                  <a:lnTo>
                    <a:pt x="4918278" y="8890"/>
                  </a:lnTo>
                  <a:lnTo>
                    <a:pt x="4918278" y="11430"/>
                  </a:lnTo>
                  <a:lnTo>
                    <a:pt x="4927638" y="11430"/>
                  </a:lnTo>
                  <a:lnTo>
                    <a:pt x="4927638" y="16510"/>
                  </a:lnTo>
                  <a:lnTo>
                    <a:pt x="4929784" y="16510"/>
                  </a:lnTo>
                  <a:lnTo>
                    <a:pt x="4929784" y="20320"/>
                  </a:lnTo>
                  <a:lnTo>
                    <a:pt x="4934839" y="20320"/>
                  </a:lnTo>
                  <a:lnTo>
                    <a:pt x="4934839" y="22860"/>
                  </a:lnTo>
                  <a:lnTo>
                    <a:pt x="5465457" y="22860"/>
                  </a:lnTo>
                  <a:lnTo>
                    <a:pt x="5465457" y="20320"/>
                  </a:lnTo>
                  <a:lnTo>
                    <a:pt x="5477713" y="20320"/>
                  </a:lnTo>
                  <a:lnTo>
                    <a:pt x="5477713" y="16510"/>
                  </a:lnTo>
                  <a:lnTo>
                    <a:pt x="5484914" y="16510"/>
                  </a:lnTo>
                  <a:lnTo>
                    <a:pt x="5484914" y="11430"/>
                  </a:lnTo>
                  <a:lnTo>
                    <a:pt x="5496420" y="11430"/>
                  </a:lnTo>
                  <a:lnTo>
                    <a:pt x="5496420" y="8890"/>
                  </a:lnTo>
                  <a:lnTo>
                    <a:pt x="5503634" y="8890"/>
                  </a:lnTo>
                  <a:lnTo>
                    <a:pt x="5503634" y="3810"/>
                  </a:lnTo>
                  <a:lnTo>
                    <a:pt x="5512981" y="3810"/>
                  </a:lnTo>
                  <a:lnTo>
                    <a:pt x="551298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20714" y="2700794"/>
              <a:ext cx="1553845" cy="22860"/>
            </a:xfrm>
            <a:custGeom>
              <a:avLst/>
              <a:gdLst/>
              <a:ahLst/>
              <a:cxnLst/>
              <a:rect l="l" t="t" r="r" b="b"/>
              <a:pathLst>
                <a:path w="1553845" h="22860">
                  <a:moveTo>
                    <a:pt x="155374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882" y="8890"/>
                  </a:lnTo>
                  <a:lnTo>
                    <a:pt x="2882" y="11430"/>
                  </a:lnTo>
                  <a:lnTo>
                    <a:pt x="7912" y="11430"/>
                  </a:lnTo>
                  <a:lnTo>
                    <a:pt x="7912" y="16510"/>
                  </a:lnTo>
                  <a:lnTo>
                    <a:pt x="12242" y="16510"/>
                  </a:lnTo>
                  <a:lnTo>
                    <a:pt x="12242" y="20320"/>
                  </a:lnTo>
                  <a:lnTo>
                    <a:pt x="14401" y="20320"/>
                  </a:lnTo>
                  <a:lnTo>
                    <a:pt x="14401" y="22860"/>
                  </a:lnTo>
                  <a:lnTo>
                    <a:pt x="1553743" y="22860"/>
                  </a:lnTo>
                  <a:lnTo>
                    <a:pt x="1553743" y="20320"/>
                  </a:lnTo>
                  <a:lnTo>
                    <a:pt x="1553743" y="16510"/>
                  </a:lnTo>
                  <a:lnTo>
                    <a:pt x="1553743" y="11430"/>
                  </a:lnTo>
                  <a:lnTo>
                    <a:pt x="1553743" y="8890"/>
                  </a:lnTo>
                  <a:lnTo>
                    <a:pt x="155374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20688" y="2700626"/>
              <a:ext cx="1553845" cy="23495"/>
            </a:xfrm>
            <a:custGeom>
              <a:avLst/>
              <a:gdLst/>
              <a:ahLst/>
              <a:cxnLst/>
              <a:rect l="l" t="t" r="r" b="b"/>
              <a:pathLst>
                <a:path w="1553845" h="23494">
                  <a:moveTo>
                    <a:pt x="1553743" y="0"/>
                  </a:moveTo>
                  <a:lnTo>
                    <a:pt x="1553743" y="23037"/>
                  </a:lnTo>
                  <a:lnTo>
                    <a:pt x="14401" y="23037"/>
                  </a:lnTo>
                  <a:lnTo>
                    <a:pt x="14401" y="20891"/>
                  </a:lnTo>
                  <a:lnTo>
                    <a:pt x="12242" y="20891"/>
                  </a:lnTo>
                  <a:lnTo>
                    <a:pt x="12242" y="16560"/>
                  </a:lnTo>
                  <a:lnTo>
                    <a:pt x="7924" y="16560"/>
                  </a:lnTo>
                  <a:lnTo>
                    <a:pt x="7924" y="11518"/>
                  </a:lnTo>
                  <a:lnTo>
                    <a:pt x="2882" y="11518"/>
                  </a:lnTo>
                  <a:lnTo>
                    <a:pt x="2882" y="9359"/>
                  </a:lnTo>
                  <a:lnTo>
                    <a:pt x="0" y="9359"/>
                  </a:lnTo>
                  <a:lnTo>
                    <a:pt x="0" y="0"/>
                  </a:lnTo>
                  <a:lnTo>
                    <a:pt x="1553743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071719" y="2706943"/>
            <a:ext cx="7219315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240" dirty="0"/>
              <a:t>S</a:t>
            </a:r>
            <a:r>
              <a:rPr sz="2700" spc="-190" dirty="0"/>
              <a:t>T</a:t>
            </a:r>
            <a:r>
              <a:rPr sz="2700" spc="-50" dirty="0"/>
              <a:t>E</a:t>
            </a:r>
            <a:r>
              <a:rPr sz="2700" spc="-20" dirty="0"/>
              <a:t>P</a:t>
            </a:r>
            <a:r>
              <a:rPr sz="2700" spc="-204" dirty="0"/>
              <a:t>S</a:t>
            </a:r>
            <a:r>
              <a:rPr sz="2700" spc="-170" dirty="0"/>
              <a:t> </a:t>
            </a:r>
            <a:r>
              <a:rPr sz="2700" spc="-70" dirty="0"/>
              <a:t>F</a:t>
            </a:r>
            <a:r>
              <a:rPr sz="2700" spc="-35" dirty="0"/>
              <a:t>O</a:t>
            </a:r>
            <a:r>
              <a:rPr sz="4050" spc="-202" baseline="1028" dirty="0"/>
              <a:t>R</a:t>
            </a:r>
            <a:r>
              <a:rPr sz="4050" spc="-254" baseline="1028" dirty="0"/>
              <a:t> </a:t>
            </a:r>
            <a:r>
              <a:rPr sz="4050" spc="7" baseline="1028" dirty="0"/>
              <a:t>C</a:t>
            </a:r>
            <a:r>
              <a:rPr sz="4050" spc="-217" baseline="1028" dirty="0"/>
              <a:t>R</a:t>
            </a:r>
            <a:r>
              <a:rPr sz="4050" spc="-82" baseline="1028" dirty="0"/>
              <a:t>E</a:t>
            </a:r>
            <a:r>
              <a:rPr sz="4050" spc="-202" baseline="1028" dirty="0"/>
              <a:t>A</a:t>
            </a:r>
            <a:r>
              <a:rPr sz="4050" spc="-284" baseline="1028" dirty="0"/>
              <a:t>T</a:t>
            </a:r>
            <a:r>
              <a:rPr sz="4050" spc="-907" baseline="1028" dirty="0"/>
              <a:t>I</a:t>
            </a:r>
            <a:r>
              <a:rPr sz="4050" spc="-187" baseline="1028" dirty="0"/>
              <a:t>N</a:t>
            </a:r>
            <a:r>
              <a:rPr sz="4050" spc="-172" baseline="1028" dirty="0"/>
              <a:t>G</a:t>
            </a:r>
            <a:r>
              <a:rPr sz="4050" spc="-254" baseline="1028" dirty="0"/>
              <a:t> </a:t>
            </a:r>
            <a:r>
              <a:rPr sz="4050" spc="-187" baseline="1028" dirty="0"/>
              <a:t>G</a:t>
            </a:r>
            <a:r>
              <a:rPr sz="4050" spc="-127" baseline="1028" dirty="0"/>
              <a:t>U</a:t>
            </a:r>
            <a:r>
              <a:rPr sz="4050" spc="-892" baseline="2057" dirty="0"/>
              <a:t>I</a:t>
            </a:r>
            <a:r>
              <a:rPr sz="4050" spc="-254" baseline="2057" dirty="0"/>
              <a:t> </a:t>
            </a:r>
            <a:r>
              <a:rPr sz="4050" spc="-52" baseline="2057" dirty="0"/>
              <a:t>C</a:t>
            </a:r>
            <a:r>
              <a:rPr sz="4050" spc="-67" baseline="2057" dirty="0"/>
              <a:t>A</a:t>
            </a:r>
            <a:r>
              <a:rPr sz="4050" spc="-195" baseline="2057" dirty="0"/>
              <a:t>L</a:t>
            </a:r>
            <a:r>
              <a:rPr sz="4050" spc="-127" baseline="2057" dirty="0"/>
              <a:t>U</a:t>
            </a:r>
            <a:r>
              <a:rPr sz="4050" spc="7" baseline="2057" dirty="0"/>
              <a:t>C</a:t>
            </a:r>
            <a:r>
              <a:rPr sz="4050" spc="-150" baseline="2057" dirty="0"/>
              <a:t>L</a:t>
            </a:r>
            <a:r>
              <a:rPr sz="4050" spc="-202" baseline="2057" dirty="0"/>
              <a:t>A</a:t>
            </a:r>
            <a:r>
              <a:rPr sz="4050" spc="-322" baseline="2057" dirty="0"/>
              <a:t>T</a:t>
            </a:r>
            <a:r>
              <a:rPr sz="4050" spc="-52" baseline="2057" dirty="0"/>
              <a:t>O</a:t>
            </a:r>
            <a:r>
              <a:rPr sz="4050" spc="-202" baseline="2057" dirty="0"/>
              <a:t>R</a:t>
            </a:r>
            <a:endParaRPr sz="4050" baseline="2057"/>
          </a:p>
        </p:txBody>
      </p:sp>
      <p:sp>
        <p:nvSpPr>
          <p:cNvPr id="23" name="object 23"/>
          <p:cNvSpPr txBox="1"/>
          <p:nvPr/>
        </p:nvSpPr>
        <p:spPr>
          <a:xfrm>
            <a:off x="978614" y="3535614"/>
            <a:ext cx="8628936" cy="53617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90"/>
              </a:spcBef>
            </a:pPr>
            <a:r>
              <a:rPr sz="2700" b="1" spc="-240" dirty="0">
                <a:solidFill>
                  <a:srgbClr val="4C2A13"/>
                </a:solidFill>
                <a:latin typeface="Verdana"/>
                <a:cs typeface="Verdana"/>
              </a:rPr>
              <a:t>S</a:t>
            </a:r>
            <a:r>
              <a:rPr sz="2700" b="1" spc="-190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2700" b="1" spc="-50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2700" b="1" spc="-10" dirty="0">
                <a:solidFill>
                  <a:srgbClr val="4C2A13"/>
                </a:solidFill>
                <a:latin typeface="Verdana"/>
                <a:cs typeface="Verdana"/>
              </a:rPr>
              <a:t>P</a:t>
            </a:r>
            <a:r>
              <a:rPr sz="2700" b="1" spc="-17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700" b="1" spc="-875" dirty="0">
                <a:solidFill>
                  <a:srgbClr val="4C2A13"/>
                </a:solidFill>
                <a:latin typeface="Verdana"/>
                <a:cs typeface="Verdana"/>
              </a:rPr>
              <a:t>1</a:t>
            </a:r>
            <a:r>
              <a:rPr lang="en-IN" sz="2700" b="1" spc="-875" dirty="0">
                <a:solidFill>
                  <a:srgbClr val="4C2A13"/>
                </a:solidFill>
                <a:latin typeface="Verdana"/>
                <a:cs typeface="Verdana"/>
              </a:rPr>
              <a:t>                  </a:t>
            </a:r>
            <a:r>
              <a:rPr sz="2700" b="1" spc="-385" dirty="0">
                <a:solidFill>
                  <a:srgbClr val="4C2A13"/>
                </a:solidFill>
                <a:latin typeface="Verdana"/>
                <a:cs typeface="Verdana"/>
              </a:rPr>
              <a:t>:</a:t>
            </a:r>
            <a:endParaRPr sz="2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 dirty="0">
              <a:latin typeface="Verdana"/>
              <a:cs typeface="Verdana"/>
            </a:endParaRPr>
          </a:p>
          <a:p>
            <a:pPr marL="13335" marR="5080" indent="-1270">
              <a:lnSpc>
                <a:spcPts val="3229"/>
              </a:lnSpc>
            </a:pPr>
            <a:r>
              <a:rPr sz="2700" spc="-30" dirty="0">
                <a:solidFill>
                  <a:srgbClr val="4C2A13"/>
                </a:solidFill>
                <a:latin typeface="Verdana"/>
                <a:cs typeface="Verdana"/>
              </a:rPr>
              <a:t>i</a:t>
            </a:r>
            <a:r>
              <a:rPr sz="2700" spc="220" dirty="0">
                <a:solidFill>
                  <a:srgbClr val="4C2A13"/>
                </a:solidFill>
                <a:latin typeface="Verdana"/>
                <a:cs typeface="Verdana"/>
              </a:rPr>
              <a:t>m</a:t>
            </a:r>
            <a:r>
              <a:rPr sz="2700" spc="130" dirty="0">
                <a:solidFill>
                  <a:srgbClr val="4C2A13"/>
                </a:solidFill>
                <a:latin typeface="Verdana"/>
                <a:cs typeface="Verdana"/>
              </a:rPr>
              <a:t>p</a:t>
            </a:r>
            <a:r>
              <a:rPr sz="2700" spc="35" dirty="0">
                <a:solidFill>
                  <a:srgbClr val="4C2A13"/>
                </a:solidFill>
                <a:latin typeface="Verdana"/>
                <a:cs typeface="Verdana"/>
              </a:rPr>
              <a:t>o</a:t>
            </a:r>
            <a:r>
              <a:rPr sz="2700" spc="-45" dirty="0">
                <a:solidFill>
                  <a:srgbClr val="4C2A13"/>
                </a:solidFill>
                <a:latin typeface="Verdana"/>
                <a:cs typeface="Verdana"/>
              </a:rPr>
              <a:t>r</a:t>
            </a:r>
            <a:r>
              <a:rPr sz="2700" spc="25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27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700" spc="-130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4050" spc="15" baseline="1028" dirty="0">
                <a:solidFill>
                  <a:srgbClr val="4C2A13"/>
                </a:solidFill>
                <a:latin typeface="Verdana"/>
                <a:cs typeface="Verdana"/>
              </a:rPr>
              <a:t>k</a:t>
            </a:r>
            <a:r>
              <a:rPr sz="4050" spc="-44" baseline="1028" dirty="0">
                <a:solidFill>
                  <a:srgbClr val="4C2A13"/>
                </a:solidFill>
                <a:latin typeface="Verdana"/>
                <a:cs typeface="Verdana"/>
              </a:rPr>
              <a:t>i</a:t>
            </a:r>
            <a:r>
              <a:rPr sz="4050" spc="150" baseline="1028" dirty="0">
                <a:solidFill>
                  <a:srgbClr val="4C2A13"/>
                </a:solidFill>
                <a:latin typeface="Verdana"/>
                <a:cs typeface="Verdana"/>
              </a:rPr>
              <a:t>n</a:t>
            </a:r>
            <a:r>
              <a:rPr sz="4050" spc="-52" baseline="1028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4050" spc="7" baseline="1028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4050" spc="-112" baseline="1028" dirty="0">
                <a:solidFill>
                  <a:srgbClr val="4C2A13"/>
                </a:solidFill>
                <a:latin typeface="Verdana"/>
                <a:cs typeface="Verdana"/>
              </a:rPr>
              <a:t>r</a:t>
            </a:r>
            <a:r>
              <a:rPr sz="4050" spc="-382" baseline="1028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4050" spc="-44" baseline="1028" dirty="0">
                <a:solidFill>
                  <a:srgbClr val="4C2A13"/>
                </a:solidFill>
                <a:latin typeface="Verdana"/>
                <a:cs typeface="Verdana"/>
              </a:rPr>
              <a:t>li</a:t>
            </a:r>
            <a:r>
              <a:rPr sz="4050" spc="187" baseline="1028" dirty="0">
                <a:solidFill>
                  <a:srgbClr val="4C2A13"/>
                </a:solidFill>
                <a:latin typeface="Verdana"/>
                <a:cs typeface="Verdana"/>
              </a:rPr>
              <a:t>b</a:t>
            </a:r>
            <a:r>
              <a:rPr sz="4050" spc="-307" baseline="1028" dirty="0">
                <a:solidFill>
                  <a:srgbClr val="4C2A13"/>
                </a:solidFill>
                <a:latin typeface="Verdana"/>
                <a:cs typeface="Verdana"/>
              </a:rPr>
              <a:t>r</a:t>
            </a:r>
            <a:r>
              <a:rPr sz="4050" spc="-67" baseline="1028" dirty="0">
                <a:solidFill>
                  <a:srgbClr val="4C2A13"/>
                </a:solidFill>
                <a:latin typeface="Verdana"/>
                <a:cs typeface="Verdana"/>
              </a:rPr>
              <a:t>ar</a:t>
            </a:r>
            <a:r>
              <a:rPr sz="4050" spc="-209" baseline="1028" dirty="0">
                <a:solidFill>
                  <a:srgbClr val="4C2A13"/>
                </a:solidFill>
                <a:latin typeface="Verdana"/>
                <a:cs typeface="Verdana"/>
              </a:rPr>
              <a:t>y</a:t>
            </a:r>
            <a:r>
              <a:rPr sz="4050" spc="-382" baseline="1028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4050" spc="-247" baseline="1028" dirty="0">
                <a:solidFill>
                  <a:srgbClr val="4C2A13"/>
                </a:solidFill>
                <a:latin typeface="Verdana"/>
                <a:cs typeface="Verdana"/>
              </a:rPr>
              <a:t>&amp;</a:t>
            </a:r>
            <a:r>
              <a:rPr sz="4050" spc="-382" baseline="1028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4050" spc="-75" baseline="1028" dirty="0">
                <a:solidFill>
                  <a:srgbClr val="4C2A13"/>
                </a:solidFill>
                <a:latin typeface="Verdana"/>
                <a:cs typeface="Verdana"/>
              </a:rPr>
              <a:t>f</a:t>
            </a:r>
            <a:r>
              <a:rPr sz="4050" spc="-179" baseline="1028" dirty="0">
                <a:solidFill>
                  <a:srgbClr val="4C2A13"/>
                </a:solidFill>
                <a:latin typeface="Verdana"/>
                <a:cs typeface="Verdana"/>
              </a:rPr>
              <a:t>r</a:t>
            </a:r>
            <a:r>
              <a:rPr sz="4050" spc="52" baseline="1028" dirty="0">
                <a:solidFill>
                  <a:srgbClr val="4C2A13"/>
                </a:solidFill>
                <a:latin typeface="Verdana"/>
                <a:cs typeface="Verdana"/>
              </a:rPr>
              <a:t>o</a:t>
            </a:r>
            <a:r>
              <a:rPr sz="4050" spc="345" baseline="2057" dirty="0">
                <a:solidFill>
                  <a:srgbClr val="4C2A13"/>
                </a:solidFill>
                <a:latin typeface="Verdana"/>
                <a:cs typeface="Verdana"/>
              </a:rPr>
              <a:t>m</a:t>
            </a:r>
            <a:r>
              <a:rPr sz="4050" spc="-382" baseline="2057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4050" spc="22" baseline="2057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4050" spc="150" baseline="2057" dirty="0">
                <a:solidFill>
                  <a:srgbClr val="4C2A13"/>
                </a:solidFill>
                <a:latin typeface="Verdana"/>
                <a:cs typeface="Verdana"/>
              </a:rPr>
              <a:t>h</a:t>
            </a:r>
            <a:r>
              <a:rPr sz="4050" spc="-67" baseline="2057" dirty="0">
                <a:solidFill>
                  <a:srgbClr val="4C2A13"/>
                </a:solidFill>
                <a:latin typeface="Verdana"/>
                <a:cs typeface="Verdana"/>
              </a:rPr>
              <a:t>a</a:t>
            </a:r>
            <a:r>
              <a:rPr sz="4050" spc="37" baseline="2057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4050" spc="-382" baseline="2057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4050" spc="-44" baseline="2057" dirty="0">
                <a:solidFill>
                  <a:srgbClr val="4C2A13"/>
                </a:solidFill>
                <a:latin typeface="Verdana"/>
                <a:cs typeface="Verdana"/>
              </a:rPr>
              <a:t>i</a:t>
            </a:r>
            <a:r>
              <a:rPr sz="4050" spc="330" baseline="2057" dirty="0">
                <a:solidFill>
                  <a:srgbClr val="4C2A13"/>
                </a:solidFill>
                <a:latin typeface="Verdana"/>
                <a:cs typeface="Verdana"/>
              </a:rPr>
              <a:t>m</a:t>
            </a:r>
            <a:r>
              <a:rPr sz="4050" spc="195" baseline="2057" dirty="0">
                <a:solidFill>
                  <a:srgbClr val="4C2A13"/>
                </a:solidFill>
                <a:latin typeface="Verdana"/>
                <a:cs typeface="Verdana"/>
              </a:rPr>
              <a:t>p</a:t>
            </a:r>
            <a:r>
              <a:rPr sz="4050" spc="52" baseline="2057" dirty="0">
                <a:solidFill>
                  <a:srgbClr val="4C2A13"/>
                </a:solidFill>
                <a:latin typeface="Verdana"/>
                <a:cs typeface="Verdana"/>
              </a:rPr>
              <a:t>o</a:t>
            </a:r>
            <a:r>
              <a:rPr sz="4050" spc="-67" baseline="2057" dirty="0">
                <a:solidFill>
                  <a:srgbClr val="4C2A13"/>
                </a:solidFill>
                <a:latin typeface="Verdana"/>
                <a:cs typeface="Verdana"/>
              </a:rPr>
              <a:t>r</a:t>
            </a:r>
            <a:r>
              <a:rPr sz="4050" spc="37" baseline="2057" dirty="0">
                <a:solidFill>
                  <a:srgbClr val="4C2A13"/>
                </a:solidFill>
                <a:latin typeface="Verdana"/>
                <a:cs typeface="Verdana"/>
              </a:rPr>
              <a:t>t  </a:t>
            </a:r>
            <a:r>
              <a:rPr sz="2700" spc="-45" dirty="0">
                <a:solidFill>
                  <a:srgbClr val="4C2A13"/>
                </a:solidFill>
                <a:latin typeface="Verdana"/>
                <a:cs typeface="Verdana"/>
              </a:rPr>
              <a:t>a</a:t>
            </a:r>
            <a:r>
              <a:rPr sz="2700" spc="-30" dirty="0">
                <a:solidFill>
                  <a:srgbClr val="4C2A13"/>
                </a:solidFill>
                <a:latin typeface="Verdana"/>
                <a:cs typeface="Verdana"/>
              </a:rPr>
              <a:t>l</a:t>
            </a:r>
            <a:r>
              <a:rPr sz="2700" spc="-20" dirty="0">
                <a:solidFill>
                  <a:srgbClr val="4C2A13"/>
                </a:solidFill>
                <a:latin typeface="Verdana"/>
                <a:cs typeface="Verdana"/>
              </a:rPr>
              <a:t>l</a:t>
            </a:r>
            <a:r>
              <a:rPr sz="2700" spc="45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700" spc="220" dirty="0">
                <a:solidFill>
                  <a:srgbClr val="4C2A13"/>
                </a:solidFill>
                <a:latin typeface="Verdana"/>
                <a:cs typeface="Verdana"/>
              </a:rPr>
              <a:t>m</a:t>
            </a:r>
            <a:r>
              <a:rPr sz="2700" spc="35" dirty="0">
                <a:solidFill>
                  <a:srgbClr val="4C2A13"/>
                </a:solidFill>
                <a:latin typeface="Verdana"/>
                <a:cs typeface="Verdana"/>
              </a:rPr>
              <a:t>o</a:t>
            </a:r>
            <a:r>
              <a:rPr sz="2700" spc="130" dirty="0">
                <a:solidFill>
                  <a:srgbClr val="4C2A13"/>
                </a:solidFill>
                <a:latin typeface="Verdana"/>
                <a:cs typeface="Verdana"/>
              </a:rPr>
              <a:t>d</a:t>
            </a:r>
            <a:r>
              <a:rPr sz="2700" spc="90" dirty="0">
                <a:solidFill>
                  <a:srgbClr val="4C2A13"/>
                </a:solidFill>
                <a:latin typeface="Verdana"/>
                <a:cs typeface="Verdana"/>
              </a:rPr>
              <a:t>u</a:t>
            </a:r>
            <a:r>
              <a:rPr sz="4050" spc="-44" baseline="1028" dirty="0">
                <a:solidFill>
                  <a:srgbClr val="4C2A13"/>
                </a:solidFill>
                <a:latin typeface="Verdana"/>
                <a:cs typeface="Verdana"/>
              </a:rPr>
              <a:t>l</a:t>
            </a:r>
            <a:r>
              <a:rPr sz="4050" spc="7" baseline="1028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4050" spc="-142" baseline="1028" dirty="0">
                <a:solidFill>
                  <a:srgbClr val="4C2A13"/>
                </a:solidFill>
                <a:latin typeface="Verdana"/>
                <a:cs typeface="Verdana"/>
              </a:rPr>
              <a:t>s</a:t>
            </a:r>
            <a:r>
              <a:rPr sz="4050" spc="-382" baseline="1028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4050" spc="-67" baseline="1028" dirty="0">
                <a:solidFill>
                  <a:srgbClr val="4C2A13"/>
                </a:solidFill>
                <a:latin typeface="Verdana"/>
                <a:cs typeface="Verdana"/>
              </a:rPr>
              <a:t>a</a:t>
            </a:r>
            <a:r>
              <a:rPr sz="4050" spc="-157" baseline="1028" dirty="0">
                <a:solidFill>
                  <a:srgbClr val="4C2A13"/>
                </a:solidFill>
                <a:latin typeface="Verdana"/>
                <a:cs typeface="Verdana"/>
              </a:rPr>
              <a:t>s</a:t>
            </a:r>
            <a:r>
              <a:rPr lang="en-IN" sz="4050" spc="-157" baseline="1028" dirty="0">
                <a:solidFill>
                  <a:srgbClr val="4C2A13"/>
                </a:solidFill>
                <a:latin typeface="Verdana"/>
                <a:cs typeface="Verdana"/>
              </a:rPr>
              <a:t>  </a:t>
            </a:r>
            <a:r>
              <a:rPr sz="4050" spc="-532" baseline="1028" dirty="0">
                <a:solidFill>
                  <a:srgbClr val="4C2A13"/>
                </a:solidFill>
                <a:latin typeface="Verdana"/>
                <a:cs typeface="Verdana"/>
              </a:rPr>
              <a:t>(</a:t>
            </a:r>
            <a:r>
              <a:rPr sz="4050" spc="-1035" baseline="1028" dirty="0">
                <a:solidFill>
                  <a:srgbClr val="4C2A13"/>
                </a:solidFill>
                <a:latin typeface="Verdana"/>
                <a:cs typeface="Verdana"/>
              </a:rPr>
              <a:t>*</a:t>
            </a:r>
            <a:r>
              <a:rPr sz="4050" spc="-517" baseline="1028" dirty="0">
                <a:solidFill>
                  <a:srgbClr val="4C2A13"/>
                </a:solidFill>
                <a:latin typeface="Verdana"/>
                <a:cs typeface="Verdana"/>
              </a:rPr>
              <a:t>)</a:t>
            </a:r>
            <a:r>
              <a:rPr lang="en-IN" sz="4050" spc="-517" baseline="1028" dirty="0">
                <a:solidFill>
                  <a:srgbClr val="4C2A13"/>
                </a:solidFill>
                <a:latin typeface="Verdana"/>
                <a:cs typeface="Verdana"/>
              </a:rPr>
              <a:t>  .</a:t>
            </a:r>
            <a:endParaRPr sz="4050" baseline="1028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300" dirty="0">
              <a:latin typeface="Verdana"/>
              <a:cs typeface="Verdana"/>
            </a:endParaRPr>
          </a:p>
          <a:p>
            <a:pPr marL="15875">
              <a:lnSpc>
                <a:spcPct val="100000"/>
              </a:lnSpc>
              <a:spcBef>
                <a:spcPts val="2340"/>
              </a:spcBef>
            </a:pPr>
            <a:r>
              <a:rPr sz="2750" b="1" spc="80" dirty="0">
                <a:solidFill>
                  <a:srgbClr val="4C2A13"/>
                </a:solidFill>
                <a:latin typeface="Tahoma"/>
                <a:cs typeface="Tahoma"/>
              </a:rPr>
              <a:t>STEP</a:t>
            </a:r>
            <a:r>
              <a:rPr sz="2750" b="1" spc="-95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2750" b="1" spc="-229" dirty="0">
                <a:solidFill>
                  <a:srgbClr val="4C2A13"/>
                </a:solidFill>
                <a:latin typeface="Tahoma"/>
                <a:cs typeface="Tahoma"/>
              </a:rPr>
              <a:t>2:</a:t>
            </a:r>
            <a:endParaRPr sz="27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ahoma"/>
              <a:cs typeface="Tahoma"/>
            </a:endParaRPr>
          </a:p>
          <a:p>
            <a:pPr marL="19050" marR="337820" indent="-1270">
              <a:lnSpc>
                <a:spcPts val="3220"/>
              </a:lnSpc>
            </a:pPr>
            <a:r>
              <a:rPr sz="2700" spc="40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2700" spc="-120" dirty="0">
                <a:solidFill>
                  <a:srgbClr val="4C2A13"/>
                </a:solidFill>
                <a:latin typeface="Verdana"/>
                <a:cs typeface="Verdana"/>
              </a:rPr>
              <a:t>r</a:t>
            </a:r>
            <a:r>
              <a:rPr sz="2700" spc="-35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2700" spc="-45" dirty="0">
                <a:solidFill>
                  <a:srgbClr val="4C2A13"/>
                </a:solidFill>
                <a:latin typeface="Verdana"/>
                <a:cs typeface="Verdana"/>
              </a:rPr>
              <a:t>a</a:t>
            </a:r>
            <a:r>
              <a:rPr sz="2700" spc="-35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2700" spc="15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27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700" spc="-35" dirty="0">
                <a:solidFill>
                  <a:srgbClr val="4C2A13"/>
                </a:solidFill>
                <a:latin typeface="Verdana"/>
                <a:cs typeface="Verdana"/>
              </a:rPr>
              <a:t>a</a:t>
            </a:r>
            <a:r>
              <a:rPr sz="27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4050" spc="217" baseline="1028" dirty="0">
                <a:solidFill>
                  <a:srgbClr val="4C2A13"/>
                </a:solidFill>
                <a:latin typeface="Verdana"/>
                <a:cs typeface="Verdana"/>
              </a:rPr>
              <a:t>w</a:t>
            </a:r>
            <a:r>
              <a:rPr sz="4050" spc="-44" baseline="1028" dirty="0">
                <a:solidFill>
                  <a:srgbClr val="4C2A13"/>
                </a:solidFill>
                <a:latin typeface="Verdana"/>
                <a:cs typeface="Verdana"/>
              </a:rPr>
              <a:t>i</a:t>
            </a:r>
            <a:r>
              <a:rPr sz="4050" spc="195" baseline="1028" dirty="0">
                <a:solidFill>
                  <a:srgbClr val="4C2A13"/>
                </a:solidFill>
                <a:latin typeface="Verdana"/>
                <a:cs typeface="Verdana"/>
              </a:rPr>
              <a:t>d</a:t>
            </a:r>
            <a:r>
              <a:rPr sz="4050" spc="225" baseline="1028" dirty="0">
                <a:solidFill>
                  <a:srgbClr val="4C2A13"/>
                </a:solidFill>
                <a:latin typeface="Verdana"/>
                <a:cs typeface="Verdana"/>
              </a:rPr>
              <a:t>g</a:t>
            </a:r>
            <a:r>
              <a:rPr sz="4050" spc="7" baseline="1028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4050" spc="37" baseline="1028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4050" spc="-382" baseline="1028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4050" spc="-112" baseline="1028" dirty="0">
                <a:solidFill>
                  <a:srgbClr val="4C2A13"/>
                </a:solidFill>
                <a:latin typeface="Verdana"/>
                <a:cs typeface="Verdana"/>
              </a:rPr>
              <a:t>f</a:t>
            </a:r>
            <a:r>
              <a:rPr sz="4050" spc="52" baseline="1028" dirty="0">
                <a:solidFill>
                  <a:srgbClr val="4C2A13"/>
                </a:solidFill>
                <a:latin typeface="Verdana"/>
                <a:cs typeface="Verdana"/>
              </a:rPr>
              <a:t>o</a:t>
            </a:r>
            <a:r>
              <a:rPr sz="4050" spc="-112" baseline="1028" dirty="0">
                <a:solidFill>
                  <a:srgbClr val="4C2A13"/>
                </a:solidFill>
                <a:latin typeface="Verdana"/>
                <a:cs typeface="Verdana"/>
              </a:rPr>
              <a:t>r</a:t>
            </a:r>
            <a:r>
              <a:rPr sz="4050" spc="-382" baseline="1028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4050" spc="22" baseline="1028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4050" spc="150" baseline="1028" dirty="0">
                <a:solidFill>
                  <a:srgbClr val="4C2A13"/>
                </a:solidFill>
                <a:latin typeface="Verdana"/>
                <a:cs typeface="Verdana"/>
              </a:rPr>
              <a:t>h</a:t>
            </a:r>
            <a:r>
              <a:rPr sz="4050" spc="22" baseline="1028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4050" spc="-382" baseline="1028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4050" spc="142" baseline="1028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4050" spc="-67" baseline="1028" dirty="0">
                <a:solidFill>
                  <a:srgbClr val="4C2A13"/>
                </a:solidFill>
                <a:latin typeface="Verdana"/>
                <a:cs typeface="Verdana"/>
              </a:rPr>
              <a:t>a</a:t>
            </a:r>
            <a:r>
              <a:rPr sz="4050" spc="-44" baseline="2057" dirty="0">
                <a:solidFill>
                  <a:srgbClr val="4C2A13"/>
                </a:solidFill>
                <a:latin typeface="Verdana"/>
                <a:cs typeface="Verdana"/>
              </a:rPr>
              <a:t>l</a:t>
            </a:r>
            <a:r>
              <a:rPr sz="4050" spc="142" baseline="2057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4050" spc="135" baseline="2057" dirty="0">
                <a:solidFill>
                  <a:srgbClr val="4C2A13"/>
                </a:solidFill>
                <a:latin typeface="Verdana"/>
                <a:cs typeface="Verdana"/>
              </a:rPr>
              <a:t>u</a:t>
            </a:r>
            <a:r>
              <a:rPr sz="4050" spc="-44" baseline="2057" dirty="0">
                <a:solidFill>
                  <a:srgbClr val="4C2A13"/>
                </a:solidFill>
                <a:latin typeface="Verdana"/>
                <a:cs typeface="Verdana"/>
              </a:rPr>
              <a:t>l</a:t>
            </a:r>
            <a:r>
              <a:rPr sz="4050" spc="-67" baseline="2057" dirty="0">
                <a:solidFill>
                  <a:srgbClr val="4C2A13"/>
                </a:solidFill>
                <a:latin typeface="Verdana"/>
                <a:cs typeface="Verdana"/>
              </a:rPr>
              <a:t>a</a:t>
            </a:r>
            <a:r>
              <a:rPr sz="4050" spc="-52" baseline="2057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4050" spc="52" baseline="2057" dirty="0">
                <a:solidFill>
                  <a:srgbClr val="4C2A13"/>
                </a:solidFill>
                <a:latin typeface="Verdana"/>
                <a:cs typeface="Verdana"/>
              </a:rPr>
              <a:t>o</a:t>
            </a:r>
            <a:r>
              <a:rPr sz="4050" spc="-112" baseline="2057" dirty="0">
                <a:solidFill>
                  <a:srgbClr val="4C2A13"/>
                </a:solidFill>
                <a:latin typeface="Verdana"/>
                <a:cs typeface="Verdana"/>
              </a:rPr>
              <a:t>r</a:t>
            </a:r>
            <a:r>
              <a:rPr sz="4050" spc="-382" baseline="2057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4050" spc="-165" baseline="2057" dirty="0">
                <a:solidFill>
                  <a:srgbClr val="4C2A13"/>
                </a:solidFill>
                <a:latin typeface="Verdana"/>
                <a:cs typeface="Verdana"/>
              </a:rPr>
              <a:t>&amp;  </a:t>
            </a:r>
            <a:r>
              <a:rPr sz="2700" spc="130" dirty="0">
                <a:solidFill>
                  <a:srgbClr val="4C2A13"/>
                </a:solidFill>
                <a:latin typeface="Verdana"/>
                <a:cs typeface="Verdana"/>
              </a:rPr>
              <a:t>d</a:t>
            </a:r>
            <a:r>
              <a:rPr sz="2700" spc="-30" dirty="0">
                <a:solidFill>
                  <a:srgbClr val="4C2A13"/>
                </a:solidFill>
                <a:latin typeface="Verdana"/>
                <a:cs typeface="Verdana"/>
              </a:rPr>
              <a:t>i</a:t>
            </a:r>
            <a:r>
              <a:rPr sz="2700" spc="-105" dirty="0">
                <a:solidFill>
                  <a:srgbClr val="4C2A13"/>
                </a:solidFill>
                <a:latin typeface="Verdana"/>
                <a:cs typeface="Verdana"/>
              </a:rPr>
              <a:t>s</a:t>
            </a:r>
            <a:r>
              <a:rPr sz="2700" spc="130" dirty="0">
                <a:solidFill>
                  <a:srgbClr val="4C2A13"/>
                </a:solidFill>
                <a:latin typeface="Verdana"/>
                <a:cs typeface="Verdana"/>
              </a:rPr>
              <a:t>p</a:t>
            </a:r>
            <a:r>
              <a:rPr sz="2700" spc="-30" dirty="0">
                <a:solidFill>
                  <a:srgbClr val="4C2A13"/>
                </a:solidFill>
                <a:latin typeface="Verdana"/>
                <a:cs typeface="Verdana"/>
              </a:rPr>
              <a:t>l</a:t>
            </a:r>
            <a:r>
              <a:rPr sz="2700" spc="-70" dirty="0">
                <a:solidFill>
                  <a:srgbClr val="4C2A13"/>
                </a:solidFill>
                <a:latin typeface="Verdana"/>
                <a:cs typeface="Verdana"/>
              </a:rPr>
              <a:t>a</a:t>
            </a:r>
            <a:r>
              <a:rPr sz="2700" spc="-140" dirty="0">
                <a:solidFill>
                  <a:srgbClr val="4C2A13"/>
                </a:solidFill>
                <a:latin typeface="Verdana"/>
                <a:cs typeface="Verdana"/>
              </a:rPr>
              <a:t>y</a:t>
            </a:r>
            <a:r>
              <a:rPr sz="27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700" spc="15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2700" spc="100" dirty="0">
                <a:solidFill>
                  <a:srgbClr val="4C2A13"/>
                </a:solidFill>
                <a:latin typeface="Verdana"/>
                <a:cs typeface="Verdana"/>
              </a:rPr>
              <a:t>h</a:t>
            </a:r>
            <a:r>
              <a:rPr sz="4050" spc="22" baseline="1028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4050" spc="-382" baseline="1028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4050" spc="217" baseline="1028" dirty="0">
                <a:solidFill>
                  <a:srgbClr val="4C2A13"/>
                </a:solidFill>
                <a:latin typeface="Verdana"/>
                <a:cs typeface="Verdana"/>
              </a:rPr>
              <a:t>w</a:t>
            </a:r>
            <a:r>
              <a:rPr sz="4050" spc="-44" baseline="1028" dirty="0">
                <a:solidFill>
                  <a:srgbClr val="4C2A13"/>
                </a:solidFill>
                <a:latin typeface="Verdana"/>
                <a:cs typeface="Verdana"/>
              </a:rPr>
              <a:t>i</a:t>
            </a:r>
            <a:r>
              <a:rPr sz="4050" spc="150" baseline="1028" dirty="0">
                <a:solidFill>
                  <a:srgbClr val="4C2A13"/>
                </a:solidFill>
                <a:latin typeface="Verdana"/>
                <a:cs typeface="Verdana"/>
              </a:rPr>
              <a:t>n</a:t>
            </a:r>
            <a:r>
              <a:rPr sz="4050" spc="195" baseline="1028" dirty="0">
                <a:solidFill>
                  <a:srgbClr val="4C2A13"/>
                </a:solidFill>
                <a:latin typeface="Verdana"/>
                <a:cs typeface="Verdana"/>
              </a:rPr>
              <a:t>d</a:t>
            </a:r>
            <a:r>
              <a:rPr sz="4050" spc="-7" baseline="1028" dirty="0">
                <a:solidFill>
                  <a:srgbClr val="4C2A13"/>
                </a:solidFill>
                <a:latin typeface="Verdana"/>
                <a:cs typeface="Verdana"/>
              </a:rPr>
              <a:t>o</a:t>
            </a:r>
            <a:r>
              <a:rPr sz="4050" spc="232" baseline="1028" dirty="0">
                <a:solidFill>
                  <a:srgbClr val="4C2A13"/>
                </a:solidFill>
                <a:latin typeface="Verdana"/>
                <a:cs typeface="Verdana"/>
              </a:rPr>
              <a:t>w</a:t>
            </a:r>
            <a:r>
              <a:rPr sz="4050" spc="-382" baseline="1028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4050" spc="135" baseline="1028" dirty="0">
                <a:solidFill>
                  <a:srgbClr val="4C2A13"/>
                </a:solidFill>
                <a:latin typeface="Verdana"/>
                <a:cs typeface="Verdana"/>
              </a:rPr>
              <a:t>b</a:t>
            </a:r>
            <a:r>
              <a:rPr sz="4050" spc="-209" baseline="1028" dirty="0">
                <a:solidFill>
                  <a:srgbClr val="4C2A13"/>
                </a:solidFill>
                <a:latin typeface="Verdana"/>
                <a:cs typeface="Verdana"/>
              </a:rPr>
              <a:t>y</a:t>
            </a:r>
            <a:r>
              <a:rPr sz="4050" spc="-382" baseline="1028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4050" spc="135" baseline="1028" dirty="0">
                <a:solidFill>
                  <a:srgbClr val="4C2A13"/>
                </a:solidFill>
                <a:latin typeface="Verdana"/>
                <a:cs typeface="Verdana"/>
              </a:rPr>
              <a:t>u</a:t>
            </a:r>
            <a:r>
              <a:rPr sz="4050" spc="-157" baseline="1028" dirty="0">
                <a:solidFill>
                  <a:srgbClr val="4C2A13"/>
                </a:solidFill>
                <a:latin typeface="Verdana"/>
                <a:cs typeface="Verdana"/>
              </a:rPr>
              <a:t>s</a:t>
            </a:r>
            <a:r>
              <a:rPr sz="4050" spc="-44" baseline="1028" dirty="0">
                <a:solidFill>
                  <a:srgbClr val="4C2A13"/>
                </a:solidFill>
                <a:latin typeface="Verdana"/>
                <a:cs typeface="Verdana"/>
              </a:rPr>
              <a:t>i</a:t>
            </a:r>
            <a:r>
              <a:rPr sz="4050" spc="150" baseline="2057" dirty="0">
                <a:solidFill>
                  <a:srgbClr val="4C2A13"/>
                </a:solidFill>
                <a:latin typeface="Verdana"/>
                <a:cs typeface="Verdana"/>
              </a:rPr>
              <a:t>n</a:t>
            </a:r>
            <a:r>
              <a:rPr sz="4050" spc="240" baseline="2057" dirty="0">
                <a:solidFill>
                  <a:srgbClr val="4C2A13"/>
                </a:solidFill>
                <a:latin typeface="Verdana"/>
                <a:cs typeface="Verdana"/>
              </a:rPr>
              <a:t>g</a:t>
            </a:r>
            <a:r>
              <a:rPr sz="4050" spc="-382" baseline="2057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4050" spc="330" baseline="2057" dirty="0">
                <a:solidFill>
                  <a:srgbClr val="4C2A13"/>
                </a:solidFill>
                <a:latin typeface="Verdana"/>
                <a:cs typeface="Verdana"/>
              </a:rPr>
              <a:t>m</a:t>
            </a:r>
            <a:r>
              <a:rPr sz="4050" spc="-67" baseline="2057" dirty="0">
                <a:solidFill>
                  <a:srgbClr val="4C2A13"/>
                </a:solidFill>
                <a:latin typeface="Verdana"/>
                <a:cs typeface="Verdana"/>
              </a:rPr>
              <a:t>a</a:t>
            </a:r>
            <a:r>
              <a:rPr sz="4050" spc="-44" baseline="2057" dirty="0">
                <a:solidFill>
                  <a:srgbClr val="4C2A13"/>
                </a:solidFill>
                <a:latin typeface="Verdana"/>
                <a:cs typeface="Verdana"/>
              </a:rPr>
              <a:t>i</a:t>
            </a:r>
            <a:r>
              <a:rPr sz="4050" spc="150" baseline="2057" dirty="0">
                <a:solidFill>
                  <a:srgbClr val="4C2A13"/>
                </a:solidFill>
                <a:latin typeface="Verdana"/>
                <a:cs typeface="Verdana"/>
              </a:rPr>
              <a:t>n</a:t>
            </a:r>
            <a:r>
              <a:rPr sz="4050" spc="-44" baseline="2057" dirty="0">
                <a:solidFill>
                  <a:srgbClr val="4C2A13"/>
                </a:solidFill>
                <a:latin typeface="Verdana"/>
                <a:cs typeface="Verdana"/>
              </a:rPr>
              <a:t>l</a:t>
            </a:r>
            <a:r>
              <a:rPr sz="4050" spc="52" baseline="2057" dirty="0">
                <a:solidFill>
                  <a:srgbClr val="4C2A13"/>
                </a:solidFill>
                <a:latin typeface="Verdana"/>
                <a:cs typeface="Verdana"/>
              </a:rPr>
              <a:t>oo</a:t>
            </a:r>
            <a:r>
              <a:rPr sz="4050" spc="150" baseline="2057" dirty="0">
                <a:solidFill>
                  <a:srgbClr val="4C2A13"/>
                </a:solidFill>
                <a:latin typeface="Verdana"/>
                <a:cs typeface="Verdana"/>
              </a:rPr>
              <a:t>p  </a:t>
            </a:r>
            <a:r>
              <a:rPr sz="2700" spc="50" dirty="0">
                <a:solidFill>
                  <a:srgbClr val="4C2A13"/>
                </a:solidFill>
                <a:latin typeface="Verdana"/>
                <a:cs typeface="Verdana"/>
              </a:rPr>
              <a:t>function</a:t>
            </a:r>
            <a:endParaRPr sz="2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 dirty="0">
              <a:latin typeface="Verdana"/>
              <a:cs typeface="Verdana"/>
            </a:endParaRPr>
          </a:p>
          <a:p>
            <a:pPr marL="1186815" marR="3344545" indent="88265">
              <a:lnSpc>
                <a:spcPts val="3229"/>
              </a:lnSpc>
            </a:pPr>
            <a:r>
              <a:rPr sz="2700" spc="75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2700" spc="-30" dirty="0">
                <a:solidFill>
                  <a:srgbClr val="4C2A13"/>
                </a:solidFill>
                <a:latin typeface="Verdana"/>
                <a:cs typeface="Verdana"/>
              </a:rPr>
              <a:t>l</a:t>
            </a:r>
            <a:r>
              <a:rPr sz="2700" spc="105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27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700" spc="-665" dirty="0">
                <a:solidFill>
                  <a:srgbClr val="4C2A13"/>
                </a:solidFill>
                <a:latin typeface="Verdana"/>
                <a:cs typeface="Verdana"/>
              </a:rPr>
              <a:t>=</a:t>
            </a:r>
            <a:r>
              <a:rPr sz="27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700" spc="15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2700" spc="35" dirty="0">
                <a:solidFill>
                  <a:srgbClr val="4C2A13"/>
                </a:solidFill>
                <a:latin typeface="Verdana"/>
                <a:cs typeface="Verdana"/>
              </a:rPr>
              <a:t>k</a:t>
            </a:r>
            <a:r>
              <a:rPr sz="2700" spc="-509" dirty="0">
                <a:solidFill>
                  <a:srgbClr val="4C2A13"/>
                </a:solidFill>
                <a:latin typeface="Verdana"/>
                <a:cs typeface="Verdana"/>
              </a:rPr>
              <a:t>.</a:t>
            </a:r>
            <a:r>
              <a:rPr sz="2700" spc="-130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4050" spc="44" baseline="1028" dirty="0">
                <a:solidFill>
                  <a:srgbClr val="4C2A13"/>
                </a:solidFill>
                <a:latin typeface="Verdana"/>
                <a:cs typeface="Verdana"/>
              </a:rPr>
              <a:t>K</a:t>
            </a:r>
            <a:r>
              <a:rPr sz="4050" spc="-532" baseline="1028" dirty="0">
                <a:solidFill>
                  <a:srgbClr val="4C2A13"/>
                </a:solidFill>
                <a:latin typeface="Verdana"/>
                <a:cs typeface="Verdana"/>
              </a:rPr>
              <a:t>(</a:t>
            </a:r>
            <a:r>
              <a:rPr sz="4050" spc="-434" baseline="1028" dirty="0">
                <a:solidFill>
                  <a:srgbClr val="4C2A13"/>
                </a:solidFill>
                <a:latin typeface="Verdana"/>
                <a:cs typeface="Verdana"/>
              </a:rPr>
              <a:t>)  </a:t>
            </a:r>
            <a:r>
              <a:rPr sz="2700" spc="-35" dirty="0">
                <a:solidFill>
                  <a:srgbClr val="4C2A13"/>
                </a:solidFill>
                <a:latin typeface="Verdana"/>
                <a:cs typeface="Verdana"/>
              </a:rPr>
              <a:t>clc.main</a:t>
            </a:r>
            <a:r>
              <a:rPr sz="4050" spc="-52" baseline="1028" dirty="0">
                <a:solidFill>
                  <a:srgbClr val="4C2A13"/>
                </a:solidFill>
                <a:latin typeface="Verdana"/>
                <a:cs typeface="Verdana"/>
              </a:rPr>
              <a:t>loop()</a:t>
            </a:r>
            <a:endParaRPr sz="4050" baseline="1028" dirty="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6586581" y="8957525"/>
            <a:ext cx="1701927" cy="1329818"/>
            <a:chOff x="16586581" y="8957525"/>
            <a:chExt cx="1701927" cy="1329818"/>
          </a:xfrm>
        </p:grpSpPr>
        <p:sp>
          <p:nvSpPr>
            <p:cNvPr id="26" name="object 26"/>
            <p:cNvSpPr/>
            <p:nvPr/>
          </p:nvSpPr>
          <p:spPr>
            <a:xfrm>
              <a:off x="16586581" y="8964003"/>
              <a:ext cx="1701800" cy="1323340"/>
            </a:xfrm>
            <a:custGeom>
              <a:avLst/>
              <a:gdLst/>
              <a:ahLst/>
              <a:cxnLst/>
              <a:rect l="l" t="t" r="r" b="b"/>
              <a:pathLst>
                <a:path w="1701800" h="1323340">
                  <a:moveTo>
                    <a:pt x="0" y="94315"/>
                  </a:moveTo>
                  <a:lnTo>
                    <a:pt x="0" y="1322995"/>
                  </a:lnTo>
                  <a:lnTo>
                    <a:pt x="1701354" y="1322995"/>
                  </a:lnTo>
                  <a:lnTo>
                    <a:pt x="1701354" y="127317"/>
                  </a:lnTo>
                  <a:lnTo>
                    <a:pt x="1669084" y="120954"/>
                  </a:lnTo>
                  <a:lnTo>
                    <a:pt x="1387475" y="120954"/>
                  </a:lnTo>
                  <a:lnTo>
                    <a:pt x="1385177" y="119515"/>
                  </a:lnTo>
                  <a:lnTo>
                    <a:pt x="164211" y="119515"/>
                  </a:lnTo>
                  <a:lnTo>
                    <a:pt x="151745" y="119054"/>
                  </a:lnTo>
                  <a:lnTo>
                    <a:pt x="138017" y="117444"/>
                  </a:lnTo>
                  <a:lnTo>
                    <a:pt x="122812" y="114350"/>
                  </a:lnTo>
                  <a:lnTo>
                    <a:pt x="105918" y="109435"/>
                  </a:lnTo>
                  <a:lnTo>
                    <a:pt x="86365" y="105274"/>
                  </a:lnTo>
                  <a:lnTo>
                    <a:pt x="75049" y="103676"/>
                  </a:lnTo>
                  <a:lnTo>
                    <a:pt x="36830" y="103676"/>
                  </a:lnTo>
                  <a:lnTo>
                    <a:pt x="29128" y="103226"/>
                  </a:lnTo>
                  <a:lnTo>
                    <a:pt x="20843" y="101695"/>
                  </a:lnTo>
                  <a:lnTo>
                    <a:pt x="11344" y="98814"/>
                  </a:lnTo>
                  <a:lnTo>
                    <a:pt x="0" y="94315"/>
                  </a:lnTo>
                  <a:close/>
                </a:path>
                <a:path w="1701800" h="1323340">
                  <a:moveTo>
                    <a:pt x="1506220" y="97196"/>
                  </a:moveTo>
                  <a:lnTo>
                    <a:pt x="1476343" y="103337"/>
                  </a:lnTo>
                  <a:lnTo>
                    <a:pt x="1417351" y="114811"/>
                  </a:lnTo>
                  <a:lnTo>
                    <a:pt x="1387475" y="120954"/>
                  </a:lnTo>
                  <a:lnTo>
                    <a:pt x="1669084" y="120954"/>
                  </a:lnTo>
                  <a:lnTo>
                    <a:pt x="1667260" y="120595"/>
                  </a:lnTo>
                  <a:lnTo>
                    <a:pt x="1623793" y="112786"/>
                  </a:lnTo>
                  <a:lnTo>
                    <a:pt x="1582352" y="106212"/>
                  </a:lnTo>
                  <a:lnTo>
                    <a:pt x="1543105" y="100980"/>
                  </a:lnTo>
                  <a:lnTo>
                    <a:pt x="1506220" y="97196"/>
                  </a:lnTo>
                  <a:close/>
                </a:path>
                <a:path w="1701800" h="1323340">
                  <a:moveTo>
                    <a:pt x="242697" y="105114"/>
                  </a:moveTo>
                  <a:lnTo>
                    <a:pt x="238379" y="105114"/>
                  </a:lnTo>
                  <a:lnTo>
                    <a:pt x="231638" y="105733"/>
                  </a:lnTo>
                  <a:lnTo>
                    <a:pt x="224361" y="107364"/>
                  </a:lnTo>
                  <a:lnTo>
                    <a:pt x="216536" y="109670"/>
                  </a:lnTo>
                  <a:lnTo>
                    <a:pt x="208153" y="112312"/>
                  </a:lnTo>
                  <a:lnTo>
                    <a:pt x="198947" y="114957"/>
                  </a:lnTo>
                  <a:lnTo>
                    <a:pt x="188610" y="117264"/>
                  </a:lnTo>
                  <a:lnTo>
                    <a:pt x="177059" y="118896"/>
                  </a:lnTo>
                  <a:lnTo>
                    <a:pt x="164211" y="119515"/>
                  </a:lnTo>
                  <a:lnTo>
                    <a:pt x="1385177" y="119515"/>
                  </a:lnTo>
                  <a:lnTo>
                    <a:pt x="1365635" y="107278"/>
                  </a:lnTo>
                  <a:lnTo>
                    <a:pt x="249936" y="107278"/>
                  </a:lnTo>
                  <a:lnTo>
                    <a:pt x="246253" y="105834"/>
                  </a:lnTo>
                  <a:lnTo>
                    <a:pt x="242697" y="105114"/>
                  </a:lnTo>
                  <a:close/>
                </a:path>
                <a:path w="1701800" h="1323340">
                  <a:moveTo>
                    <a:pt x="417703" y="0"/>
                  </a:moveTo>
                  <a:lnTo>
                    <a:pt x="358842" y="29414"/>
                  </a:lnTo>
                  <a:lnTo>
                    <a:pt x="314864" y="62004"/>
                  </a:lnTo>
                  <a:lnTo>
                    <a:pt x="280364" y="90411"/>
                  </a:lnTo>
                  <a:lnTo>
                    <a:pt x="249936" y="107278"/>
                  </a:lnTo>
                  <a:lnTo>
                    <a:pt x="1365635" y="107278"/>
                  </a:lnTo>
                  <a:lnTo>
                    <a:pt x="1343358" y="98905"/>
                  </a:lnTo>
                  <a:lnTo>
                    <a:pt x="1338026" y="97917"/>
                  </a:lnTo>
                  <a:lnTo>
                    <a:pt x="1215390" y="97917"/>
                  </a:lnTo>
                  <a:lnTo>
                    <a:pt x="1192720" y="96780"/>
                  </a:lnTo>
                  <a:lnTo>
                    <a:pt x="1170051" y="92606"/>
                  </a:lnTo>
                  <a:lnTo>
                    <a:pt x="1147381" y="84248"/>
                  </a:lnTo>
                  <a:lnTo>
                    <a:pt x="1124712" y="70557"/>
                  </a:lnTo>
                  <a:lnTo>
                    <a:pt x="1122651" y="69118"/>
                  </a:lnTo>
                  <a:lnTo>
                    <a:pt x="878459" y="69118"/>
                  </a:lnTo>
                  <a:lnTo>
                    <a:pt x="869186" y="64071"/>
                  </a:lnTo>
                  <a:lnTo>
                    <a:pt x="637286" y="64071"/>
                  </a:lnTo>
                  <a:lnTo>
                    <a:pt x="549338" y="39229"/>
                  </a:lnTo>
                  <a:lnTo>
                    <a:pt x="417703" y="0"/>
                  </a:lnTo>
                  <a:close/>
                </a:path>
                <a:path w="1701800" h="1323340">
                  <a:moveTo>
                    <a:pt x="49022" y="102237"/>
                  </a:moveTo>
                  <a:lnTo>
                    <a:pt x="44704" y="102956"/>
                  </a:lnTo>
                  <a:lnTo>
                    <a:pt x="41148" y="103676"/>
                  </a:lnTo>
                  <a:lnTo>
                    <a:pt x="75049" y="103676"/>
                  </a:lnTo>
                  <a:lnTo>
                    <a:pt x="71231" y="103137"/>
                  </a:lnTo>
                  <a:lnTo>
                    <a:pt x="59215" y="102350"/>
                  </a:lnTo>
                  <a:lnTo>
                    <a:pt x="49022" y="102237"/>
                  </a:lnTo>
                  <a:close/>
                </a:path>
                <a:path w="1701800" h="1323340">
                  <a:moveTo>
                    <a:pt x="1298194" y="93595"/>
                  </a:moveTo>
                  <a:lnTo>
                    <a:pt x="1287807" y="93831"/>
                  </a:lnTo>
                  <a:lnTo>
                    <a:pt x="1277302" y="94404"/>
                  </a:lnTo>
                  <a:lnTo>
                    <a:pt x="1235900" y="97106"/>
                  </a:lnTo>
                  <a:lnTo>
                    <a:pt x="1225657" y="97680"/>
                  </a:lnTo>
                  <a:lnTo>
                    <a:pt x="1215390" y="97917"/>
                  </a:lnTo>
                  <a:lnTo>
                    <a:pt x="1338026" y="97917"/>
                  </a:lnTo>
                  <a:lnTo>
                    <a:pt x="1320841" y="94731"/>
                  </a:lnTo>
                  <a:lnTo>
                    <a:pt x="1298194" y="93595"/>
                  </a:lnTo>
                  <a:close/>
                </a:path>
                <a:path w="1701800" h="1323340">
                  <a:moveTo>
                    <a:pt x="1023874" y="35280"/>
                  </a:moveTo>
                  <a:lnTo>
                    <a:pt x="986079" y="38238"/>
                  </a:lnTo>
                  <a:lnTo>
                    <a:pt x="948213" y="45987"/>
                  </a:lnTo>
                  <a:lnTo>
                    <a:pt x="911824" y="56842"/>
                  </a:lnTo>
                  <a:lnTo>
                    <a:pt x="878459" y="69118"/>
                  </a:lnTo>
                  <a:lnTo>
                    <a:pt x="1122651" y="69118"/>
                  </a:lnTo>
                  <a:lnTo>
                    <a:pt x="1088600" y="48183"/>
                  </a:lnTo>
                  <a:lnTo>
                    <a:pt x="1049274" y="36990"/>
                  </a:lnTo>
                  <a:lnTo>
                    <a:pt x="1023874" y="35280"/>
                  </a:lnTo>
                  <a:close/>
                </a:path>
                <a:path w="1701800" h="1323340">
                  <a:moveTo>
                    <a:pt x="774065" y="27355"/>
                  </a:moveTo>
                  <a:lnTo>
                    <a:pt x="637286" y="64071"/>
                  </a:lnTo>
                  <a:lnTo>
                    <a:pt x="869186" y="64071"/>
                  </a:lnTo>
                  <a:lnTo>
                    <a:pt x="856236" y="57022"/>
                  </a:lnTo>
                  <a:lnTo>
                    <a:pt x="831072" y="45806"/>
                  </a:lnTo>
                  <a:lnTo>
                    <a:pt x="803503" y="35805"/>
                  </a:lnTo>
                  <a:lnTo>
                    <a:pt x="774065" y="273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586581" y="8957525"/>
              <a:ext cx="1701800" cy="1329690"/>
            </a:xfrm>
            <a:custGeom>
              <a:avLst/>
              <a:gdLst/>
              <a:ahLst/>
              <a:cxnLst/>
              <a:rect l="l" t="t" r="r" b="b"/>
              <a:pathLst>
                <a:path w="1701800" h="1329690">
                  <a:moveTo>
                    <a:pt x="0" y="98633"/>
                  </a:moveTo>
                  <a:lnTo>
                    <a:pt x="0" y="1329472"/>
                  </a:lnTo>
                  <a:lnTo>
                    <a:pt x="1701354" y="1329472"/>
                  </a:lnTo>
                  <a:lnTo>
                    <a:pt x="1701354" y="1246958"/>
                  </a:lnTo>
                  <a:lnTo>
                    <a:pt x="189357" y="1244139"/>
                  </a:lnTo>
                  <a:lnTo>
                    <a:pt x="189357" y="1229018"/>
                  </a:lnTo>
                  <a:lnTo>
                    <a:pt x="1701354" y="1229018"/>
                  </a:lnTo>
                  <a:lnTo>
                    <a:pt x="1701354" y="911441"/>
                  </a:lnTo>
                  <a:lnTo>
                    <a:pt x="189357" y="908625"/>
                  </a:lnTo>
                  <a:lnTo>
                    <a:pt x="189357" y="893504"/>
                  </a:lnTo>
                  <a:lnTo>
                    <a:pt x="1701354" y="893504"/>
                  </a:lnTo>
                  <a:lnTo>
                    <a:pt x="1701354" y="575927"/>
                  </a:lnTo>
                  <a:lnTo>
                    <a:pt x="189357" y="573107"/>
                  </a:lnTo>
                  <a:lnTo>
                    <a:pt x="189357" y="557987"/>
                  </a:lnTo>
                  <a:lnTo>
                    <a:pt x="1701354" y="557987"/>
                  </a:lnTo>
                  <a:lnTo>
                    <a:pt x="1701354" y="241001"/>
                  </a:lnTo>
                  <a:lnTo>
                    <a:pt x="189357" y="237589"/>
                  </a:lnTo>
                  <a:lnTo>
                    <a:pt x="189357" y="222473"/>
                  </a:lnTo>
                  <a:lnTo>
                    <a:pt x="1701354" y="222473"/>
                  </a:lnTo>
                  <a:lnTo>
                    <a:pt x="1701354" y="175672"/>
                  </a:lnTo>
                  <a:lnTo>
                    <a:pt x="273685" y="175672"/>
                  </a:lnTo>
                  <a:lnTo>
                    <a:pt x="248812" y="166513"/>
                  </a:lnTo>
                  <a:lnTo>
                    <a:pt x="218630" y="154790"/>
                  </a:lnTo>
                  <a:lnTo>
                    <a:pt x="190314" y="145430"/>
                  </a:lnTo>
                  <a:lnTo>
                    <a:pt x="134747" y="145430"/>
                  </a:lnTo>
                  <a:lnTo>
                    <a:pt x="101598" y="141762"/>
                  </a:lnTo>
                  <a:lnTo>
                    <a:pt x="70246" y="132290"/>
                  </a:lnTo>
                  <a:lnTo>
                    <a:pt x="40538" y="119308"/>
                  </a:lnTo>
                  <a:lnTo>
                    <a:pt x="12319" y="105112"/>
                  </a:lnTo>
                  <a:lnTo>
                    <a:pt x="8636" y="103673"/>
                  </a:lnTo>
                  <a:lnTo>
                    <a:pt x="3683" y="100072"/>
                  </a:lnTo>
                  <a:lnTo>
                    <a:pt x="0" y="98633"/>
                  </a:lnTo>
                  <a:close/>
                </a:path>
                <a:path w="1701800" h="1329690">
                  <a:moveTo>
                    <a:pt x="1701354" y="1229018"/>
                  </a:moveTo>
                  <a:lnTo>
                    <a:pt x="189357" y="1229018"/>
                  </a:lnTo>
                  <a:lnTo>
                    <a:pt x="1701354" y="1233391"/>
                  </a:lnTo>
                  <a:lnTo>
                    <a:pt x="1701354" y="1229018"/>
                  </a:lnTo>
                  <a:close/>
                </a:path>
                <a:path w="1701800" h="1329690">
                  <a:moveTo>
                    <a:pt x="1701354" y="893504"/>
                  </a:moveTo>
                  <a:lnTo>
                    <a:pt x="189357" y="893504"/>
                  </a:lnTo>
                  <a:lnTo>
                    <a:pt x="1701354" y="897877"/>
                  </a:lnTo>
                  <a:lnTo>
                    <a:pt x="1701354" y="893504"/>
                  </a:lnTo>
                  <a:close/>
                </a:path>
                <a:path w="1701800" h="1329690">
                  <a:moveTo>
                    <a:pt x="1701354" y="557987"/>
                  </a:moveTo>
                  <a:lnTo>
                    <a:pt x="189357" y="557987"/>
                  </a:lnTo>
                  <a:lnTo>
                    <a:pt x="1701354" y="562360"/>
                  </a:lnTo>
                  <a:lnTo>
                    <a:pt x="1701354" y="557987"/>
                  </a:lnTo>
                  <a:close/>
                </a:path>
                <a:path w="1701800" h="1329690">
                  <a:moveTo>
                    <a:pt x="1701354" y="222473"/>
                  </a:moveTo>
                  <a:lnTo>
                    <a:pt x="189357" y="222473"/>
                  </a:lnTo>
                  <a:lnTo>
                    <a:pt x="1701354" y="226648"/>
                  </a:lnTo>
                  <a:lnTo>
                    <a:pt x="1701354" y="222473"/>
                  </a:lnTo>
                  <a:close/>
                </a:path>
                <a:path w="1701800" h="1329690">
                  <a:moveTo>
                    <a:pt x="423418" y="29514"/>
                  </a:moveTo>
                  <a:lnTo>
                    <a:pt x="372732" y="52246"/>
                  </a:lnTo>
                  <a:lnTo>
                    <a:pt x="331209" y="79195"/>
                  </a:lnTo>
                  <a:lnTo>
                    <a:pt x="300056" y="109395"/>
                  </a:lnTo>
                  <a:lnTo>
                    <a:pt x="273685" y="175672"/>
                  </a:lnTo>
                  <a:lnTo>
                    <a:pt x="1701354" y="175672"/>
                  </a:lnTo>
                  <a:lnTo>
                    <a:pt x="1701354" y="101198"/>
                  </a:lnTo>
                  <a:lnTo>
                    <a:pt x="1678984" y="95031"/>
                  </a:lnTo>
                  <a:lnTo>
                    <a:pt x="644398" y="95031"/>
                  </a:lnTo>
                  <a:lnTo>
                    <a:pt x="519840" y="58305"/>
                  </a:lnTo>
                  <a:lnTo>
                    <a:pt x="485844" y="48234"/>
                  </a:lnTo>
                  <a:lnTo>
                    <a:pt x="423418" y="29514"/>
                  </a:lnTo>
                  <a:close/>
                </a:path>
                <a:path w="1701800" h="1329690">
                  <a:moveTo>
                    <a:pt x="162052" y="140389"/>
                  </a:moveTo>
                  <a:lnTo>
                    <a:pt x="151257" y="140389"/>
                  </a:lnTo>
                  <a:lnTo>
                    <a:pt x="147701" y="143991"/>
                  </a:lnTo>
                  <a:lnTo>
                    <a:pt x="144018" y="143991"/>
                  </a:lnTo>
                  <a:lnTo>
                    <a:pt x="140462" y="145430"/>
                  </a:lnTo>
                  <a:lnTo>
                    <a:pt x="190314" y="145430"/>
                  </a:lnTo>
                  <a:lnTo>
                    <a:pt x="188067" y="144687"/>
                  </a:lnTo>
                  <a:lnTo>
                    <a:pt x="162052" y="140389"/>
                  </a:lnTo>
                  <a:close/>
                </a:path>
                <a:path w="1701800" h="1329690">
                  <a:moveTo>
                    <a:pt x="781304" y="56870"/>
                  </a:moveTo>
                  <a:lnTo>
                    <a:pt x="644398" y="95031"/>
                  </a:lnTo>
                  <a:lnTo>
                    <a:pt x="1678984" y="95031"/>
                  </a:lnTo>
                  <a:lnTo>
                    <a:pt x="1670855" y="92790"/>
                  </a:lnTo>
                  <a:lnTo>
                    <a:pt x="1639082" y="84951"/>
                  </a:lnTo>
                  <a:lnTo>
                    <a:pt x="1387475" y="84951"/>
                  </a:lnTo>
                  <a:lnTo>
                    <a:pt x="1365720" y="71673"/>
                  </a:lnTo>
                  <a:lnTo>
                    <a:pt x="1343644" y="63527"/>
                  </a:lnTo>
                  <a:lnTo>
                    <a:pt x="1334782" y="61912"/>
                  </a:lnTo>
                  <a:lnTo>
                    <a:pt x="1213993" y="61912"/>
                  </a:lnTo>
                  <a:lnTo>
                    <a:pt x="1192238" y="60776"/>
                  </a:lnTo>
                  <a:lnTo>
                    <a:pt x="1179171" y="58305"/>
                  </a:lnTo>
                  <a:lnTo>
                    <a:pt x="784860" y="58305"/>
                  </a:lnTo>
                  <a:lnTo>
                    <a:pt x="781304" y="56870"/>
                  </a:lnTo>
                  <a:close/>
                </a:path>
                <a:path w="1701800" h="1329690">
                  <a:moveTo>
                    <a:pt x="1506220" y="61912"/>
                  </a:moveTo>
                  <a:lnTo>
                    <a:pt x="1476343" y="67131"/>
                  </a:lnTo>
                  <a:lnTo>
                    <a:pt x="1387475" y="84951"/>
                  </a:lnTo>
                  <a:lnTo>
                    <a:pt x="1639082" y="84951"/>
                  </a:lnTo>
                  <a:lnTo>
                    <a:pt x="1625661" y="81640"/>
                  </a:lnTo>
                  <a:lnTo>
                    <a:pt x="1583019" y="72645"/>
                  </a:lnTo>
                  <a:lnTo>
                    <a:pt x="1543136" y="66003"/>
                  </a:lnTo>
                  <a:lnTo>
                    <a:pt x="1506220" y="61912"/>
                  </a:lnTo>
                  <a:close/>
                </a:path>
                <a:path w="1701800" h="1329690">
                  <a:moveTo>
                    <a:pt x="1298194" y="58305"/>
                  </a:moveTo>
                  <a:lnTo>
                    <a:pt x="1256411" y="59753"/>
                  </a:lnTo>
                  <a:lnTo>
                    <a:pt x="1246443" y="61001"/>
                  </a:lnTo>
                  <a:lnTo>
                    <a:pt x="1236011" y="61642"/>
                  </a:lnTo>
                  <a:lnTo>
                    <a:pt x="1225174" y="61878"/>
                  </a:lnTo>
                  <a:lnTo>
                    <a:pt x="1213993" y="61912"/>
                  </a:lnTo>
                  <a:lnTo>
                    <a:pt x="1334782" y="61912"/>
                  </a:lnTo>
                  <a:lnTo>
                    <a:pt x="1321163" y="59431"/>
                  </a:lnTo>
                  <a:lnTo>
                    <a:pt x="1298194" y="58305"/>
                  </a:lnTo>
                  <a:close/>
                </a:path>
                <a:path w="1701800" h="1329690">
                  <a:moveTo>
                    <a:pt x="869061" y="29514"/>
                  </a:moveTo>
                  <a:lnTo>
                    <a:pt x="865505" y="29514"/>
                  </a:lnTo>
                  <a:lnTo>
                    <a:pt x="857375" y="30763"/>
                  </a:lnTo>
                  <a:lnTo>
                    <a:pt x="849042" y="34104"/>
                  </a:lnTo>
                  <a:lnTo>
                    <a:pt x="840305" y="38928"/>
                  </a:lnTo>
                  <a:lnTo>
                    <a:pt x="830961" y="44627"/>
                  </a:lnTo>
                  <a:lnTo>
                    <a:pt x="828802" y="46786"/>
                  </a:lnTo>
                  <a:lnTo>
                    <a:pt x="825119" y="46786"/>
                  </a:lnTo>
                  <a:lnTo>
                    <a:pt x="792099" y="58305"/>
                  </a:lnTo>
                  <a:lnTo>
                    <a:pt x="1179171" y="58305"/>
                  </a:lnTo>
                  <a:lnTo>
                    <a:pt x="1170162" y="56602"/>
                  </a:lnTo>
                  <a:lnTo>
                    <a:pt x="1147664" y="48234"/>
                  </a:lnTo>
                  <a:lnTo>
                    <a:pt x="1124712" y="34556"/>
                  </a:lnTo>
                  <a:lnTo>
                    <a:pt x="1122639" y="33108"/>
                  </a:lnTo>
                  <a:lnTo>
                    <a:pt x="878459" y="33108"/>
                  </a:lnTo>
                  <a:lnTo>
                    <a:pt x="874903" y="31673"/>
                  </a:lnTo>
                  <a:lnTo>
                    <a:pt x="869061" y="29514"/>
                  </a:lnTo>
                  <a:close/>
                </a:path>
                <a:path w="1701800" h="1329690">
                  <a:moveTo>
                    <a:pt x="1024636" y="0"/>
                  </a:moveTo>
                  <a:lnTo>
                    <a:pt x="986079" y="2846"/>
                  </a:lnTo>
                  <a:lnTo>
                    <a:pt x="948023" y="10348"/>
                  </a:lnTo>
                  <a:lnTo>
                    <a:pt x="911729" y="20954"/>
                  </a:lnTo>
                  <a:lnTo>
                    <a:pt x="878459" y="33108"/>
                  </a:lnTo>
                  <a:lnTo>
                    <a:pt x="1122639" y="33108"/>
                  </a:lnTo>
                  <a:lnTo>
                    <a:pt x="1088600" y="12178"/>
                  </a:lnTo>
                  <a:lnTo>
                    <a:pt x="1048797" y="1347"/>
                  </a:lnTo>
                  <a:lnTo>
                    <a:pt x="1024636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775303" y="9179065"/>
              <a:ext cx="1513205" cy="1026160"/>
            </a:xfrm>
            <a:custGeom>
              <a:avLst/>
              <a:gdLst/>
              <a:ahLst/>
              <a:cxnLst/>
              <a:rect l="l" t="t" r="r" b="b"/>
              <a:pathLst>
                <a:path w="1513205" h="1026159">
                  <a:moveTo>
                    <a:pt x="1512620" y="1008380"/>
                  </a:moveTo>
                  <a:lnTo>
                    <a:pt x="456438" y="1008380"/>
                  </a:lnTo>
                  <a:lnTo>
                    <a:pt x="456438" y="1005840"/>
                  </a:lnTo>
                  <a:lnTo>
                    <a:pt x="0" y="1005840"/>
                  </a:lnTo>
                  <a:lnTo>
                    <a:pt x="0" y="1008380"/>
                  </a:lnTo>
                  <a:lnTo>
                    <a:pt x="0" y="1022350"/>
                  </a:lnTo>
                  <a:lnTo>
                    <a:pt x="452882" y="1022350"/>
                  </a:lnTo>
                  <a:lnTo>
                    <a:pt x="452882" y="1026160"/>
                  </a:lnTo>
                  <a:lnTo>
                    <a:pt x="1512620" y="1026160"/>
                  </a:lnTo>
                  <a:lnTo>
                    <a:pt x="1512620" y="1022350"/>
                  </a:lnTo>
                  <a:lnTo>
                    <a:pt x="1512620" y="1008380"/>
                  </a:lnTo>
                  <a:close/>
                </a:path>
                <a:path w="1513205" h="1026159">
                  <a:moveTo>
                    <a:pt x="1512620" y="673100"/>
                  </a:moveTo>
                  <a:lnTo>
                    <a:pt x="456438" y="673100"/>
                  </a:lnTo>
                  <a:lnTo>
                    <a:pt x="456438" y="670560"/>
                  </a:lnTo>
                  <a:lnTo>
                    <a:pt x="0" y="670560"/>
                  </a:lnTo>
                  <a:lnTo>
                    <a:pt x="0" y="673100"/>
                  </a:lnTo>
                  <a:lnTo>
                    <a:pt x="0" y="687070"/>
                  </a:lnTo>
                  <a:lnTo>
                    <a:pt x="452882" y="687070"/>
                  </a:lnTo>
                  <a:lnTo>
                    <a:pt x="452882" y="689610"/>
                  </a:lnTo>
                  <a:lnTo>
                    <a:pt x="1512620" y="689610"/>
                  </a:lnTo>
                  <a:lnTo>
                    <a:pt x="1512620" y="687070"/>
                  </a:lnTo>
                  <a:lnTo>
                    <a:pt x="1512620" y="673100"/>
                  </a:lnTo>
                  <a:close/>
                </a:path>
                <a:path w="1513205" h="1026159">
                  <a:moveTo>
                    <a:pt x="1512620" y="337820"/>
                  </a:moveTo>
                  <a:lnTo>
                    <a:pt x="456438" y="337820"/>
                  </a:lnTo>
                  <a:lnTo>
                    <a:pt x="456438" y="335280"/>
                  </a:lnTo>
                  <a:lnTo>
                    <a:pt x="0" y="335280"/>
                  </a:lnTo>
                  <a:lnTo>
                    <a:pt x="0" y="337820"/>
                  </a:lnTo>
                  <a:lnTo>
                    <a:pt x="0" y="351790"/>
                  </a:lnTo>
                  <a:lnTo>
                    <a:pt x="452882" y="351790"/>
                  </a:lnTo>
                  <a:lnTo>
                    <a:pt x="452882" y="355600"/>
                  </a:lnTo>
                  <a:lnTo>
                    <a:pt x="1512620" y="355600"/>
                  </a:lnTo>
                  <a:lnTo>
                    <a:pt x="1512620" y="351790"/>
                  </a:lnTo>
                  <a:lnTo>
                    <a:pt x="1512620" y="337820"/>
                  </a:lnTo>
                  <a:close/>
                </a:path>
                <a:path w="1513205" h="1026159">
                  <a:moveTo>
                    <a:pt x="1512620" y="2540"/>
                  </a:moveTo>
                  <a:lnTo>
                    <a:pt x="448564" y="2540"/>
                  </a:lnTo>
                  <a:lnTo>
                    <a:pt x="448564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510"/>
                  </a:lnTo>
                  <a:lnTo>
                    <a:pt x="443484" y="16510"/>
                  </a:lnTo>
                  <a:lnTo>
                    <a:pt x="443484" y="19050"/>
                  </a:lnTo>
                  <a:lnTo>
                    <a:pt x="1512620" y="19050"/>
                  </a:lnTo>
                  <a:lnTo>
                    <a:pt x="1512620" y="16510"/>
                  </a:lnTo>
                  <a:lnTo>
                    <a:pt x="1512620" y="254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9161637" y="4274045"/>
            <a:ext cx="1181100" cy="1066800"/>
          </a:xfrm>
          <a:custGeom>
            <a:avLst/>
            <a:gdLst/>
            <a:ahLst/>
            <a:cxnLst/>
            <a:rect l="l" t="t" r="r" b="b"/>
            <a:pathLst>
              <a:path w="1181100" h="1066800">
                <a:moveTo>
                  <a:pt x="1114550" y="923022"/>
                </a:moveTo>
                <a:lnTo>
                  <a:pt x="1020041" y="923022"/>
                </a:lnTo>
                <a:lnTo>
                  <a:pt x="1022200" y="924457"/>
                </a:lnTo>
                <a:lnTo>
                  <a:pt x="1025083" y="928064"/>
                </a:lnTo>
                <a:lnTo>
                  <a:pt x="1015106" y="943277"/>
                </a:lnTo>
                <a:lnTo>
                  <a:pt x="1005197" y="958486"/>
                </a:lnTo>
                <a:lnTo>
                  <a:pt x="994613" y="973425"/>
                </a:lnTo>
                <a:lnTo>
                  <a:pt x="965700" y="1009896"/>
                </a:lnTo>
                <a:lnTo>
                  <a:pt x="960288" y="1017345"/>
                </a:lnTo>
                <a:lnTo>
                  <a:pt x="954535" y="1024546"/>
                </a:lnTo>
                <a:lnTo>
                  <a:pt x="975072" y="1057672"/>
                </a:lnTo>
                <a:lnTo>
                  <a:pt x="980443" y="1064145"/>
                </a:lnTo>
                <a:lnTo>
                  <a:pt x="982047" y="1066799"/>
                </a:lnTo>
                <a:lnTo>
                  <a:pt x="1002985" y="1066799"/>
                </a:lnTo>
                <a:lnTo>
                  <a:pt x="1005640" y="1064145"/>
                </a:lnTo>
                <a:lnTo>
                  <a:pt x="1009951" y="1058722"/>
                </a:lnTo>
                <a:lnTo>
                  <a:pt x="1014191" y="1053164"/>
                </a:lnTo>
                <a:lnTo>
                  <a:pt x="1018296" y="1047337"/>
                </a:lnTo>
                <a:lnTo>
                  <a:pt x="1022200" y="1041107"/>
                </a:lnTo>
                <a:lnTo>
                  <a:pt x="1029761" y="1029652"/>
                </a:lnTo>
                <a:lnTo>
                  <a:pt x="1044878" y="1006474"/>
                </a:lnTo>
                <a:lnTo>
                  <a:pt x="1052439" y="995019"/>
                </a:lnTo>
                <a:lnTo>
                  <a:pt x="1072586" y="968054"/>
                </a:lnTo>
                <a:lnTo>
                  <a:pt x="1094825" y="942914"/>
                </a:lnTo>
                <a:lnTo>
                  <a:pt x="1114550" y="923022"/>
                </a:lnTo>
                <a:close/>
              </a:path>
              <a:path w="1181100" h="1066800">
                <a:moveTo>
                  <a:pt x="9985" y="0"/>
                </a:moveTo>
                <a:lnTo>
                  <a:pt x="3508" y="0"/>
                </a:lnTo>
                <a:lnTo>
                  <a:pt x="1349" y="2882"/>
                </a:lnTo>
                <a:lnTo>
                  <a:pt x="372" y="10185"/>
                </a:lnTo>
                <a:lnTo>
                  <a:pt x="0" y="17014"/>
                </a:lnTo>
                <a:lnTo>
                  <a:pt x="842" y="23438"/>
                </a:lnTo>
                <a:lnTo>
                  <a:pt x="19705" y="57468"/>
                </a:lnTo>
                <a:lnTo>
                  <a:pt x="26546" y="65518"/>
                </a:lnTo>
                <a:lnTo>
                  <a:pt x="61750" y="107816"/>
                </a:lnTo>
                <a:lnTo>
                  <a:pt x="100171" y="146415"/>
                </a:lnTo>
                <a:lnTo>
                  <a:pt x="142083" y="181072"/>
                </a:lnTo>
                <a:lnTo>
                  <a:pt x="187761" y="211545"/>
                </a:lnTo>
                <a:lnTo>
                  <a:pt x="237480" y="237591"/>
                </a:lnTo>
                <a:lnTo>
                  <a:pt x="244907" y="240700"/>
                </a:lnTo>
                <a:lnTo>
                  <a:pt x="252063" y="244076"/>
                </a:lnTo>
                <a:lnTo>
                  <a:pt x="258947" y="248529"/>
                </a:lnTo>
                <a:lnTo>
                  <a:pt x="265560" y="254875"/>
                </a:lnTo>
                <a:lnTo>
                  <a:pt x="259924" y="264485"/>
                </a:lnTo>
                <a:lnTo>
                  <a:pt x="253952" y="273957"/>
                </a:lnTo>
                <a:lnTo>
                  <a:pt x="247847" y="283429"/>
                </a:lnTo>
                <a:lnTo>
                  <a:pt x="241811" y="293039"/>
                </a:lnTo>
                <a:lnTo>
                  <a:pt x="222188" y="332634"/>
                </a:lnTo>
                <a:lnTo>
                  <a:pt x="214442" y="376554"/>
                </a:lnTo>
                <a:lnTo>
                  <a:pt x="214218" y="396897"/>
                </a:lnTo>
                <a:lnTo>
                  <a:pt x="213231" y="438926"/>
                </a:lnTo>
                <a:lnTo>
                  <a:pt x="216909" y="507722"/>
                </a:lnTo>
                <a:lnTo>
                  <a:pt x="228033" y="553487"/>
                </a:lnTo>
                <a:lnTo>
                  <a:pt x="245502" y="597361"/>
                </a:lnTo>
                <a:lnTo>
                  <a:pt x="268443" y="639342"/>
                </a:lnTo>
                <a:lnTo>
                  <a:pt x="305155" y="690649"/>
                </a:lnTo>
                <a:lnTo>
                  <a:pt x="346192" y="738707"/>
                </a:lnTo>
                <a:lnTo>
                  <a:pt x="383628" y="775607"/>
                </a:lnTo>
                <a:lnTo>
                  <a:pt x="425389" y="809268"/>
                </a:lnTo>
                <a:lnTo>
                  <a:pt x="466332" y="835211"/>
                </a:lnTo>
                <a:lnTo>
                  <a:pt x="508357" y="859668"/>
                </a:lnTo>
                <a:lnTo>
                  <a:pt x="551791" y="881989"/>
                </a:lnTo>
                <a:lnTo>
                  <a:pt x="596725" y="901420"/>
                </a:lnTo>
                <a:lnTo>
                  <a:pt x="646827" y="920065"/>
                </a:lnTo>
                <a:lnTo>
                  <a:pt x="697877" y="935537"/>
                </a:lnTo>
                <a:lnTo>
                  <a:pt x="750008" y="947091"/>
                </a:lnTo>
                <a:lnTo>
                  <a:pt x="803354" y="953985"/>
                </a:lnTo>
                <a:lnTo>
                  <a:pt x="851589" y="956144"/>
                </a:lnTo>
                <a:lnTo>
                  <a:pt x="885569" y="954760"/>
                </a:lnTo>
                <a:lnTo>
                  <a:pt x="919346" y="950473"/>
                </a:lnTo>
                <a:lnTo>
                  <a:pt x="952719" y="943082"/>
                </a:lnTo>
                <a:lnTo>
                  <a:pt x="985485" y="932382"/>
                </a:lnTo>
                <a:lnTo>
                  <a:pt x="855894" y="932382"/>
                </a:lnTo>
                <a:lnTo>
                  <a:pt x="838934" y="932135"/>
                </a:lnTo>
                <a:lnTo>
                  <a:pt x="787504" y="929499"/>
                </a:lnTo>
                <a:lnTo>
                  <a:pt x="730451" y="922933"/>
                </a:lnTo>
                <a:lnTo>
                  <a:pt x="674474" y="907185"/>
                </a:lnTo>
                <a:lnTo>
                  <a:pt x="629112" y="889580"/>
                </a:lnTo>
                <a:lnTo>
                  <a:pt x="584219" y="870557"/>
                </a:lnTo>
                <a:lnTo>
                  <a:pt x="540540" y="848969"/>
                </a:lnTo>
                <a:lnTo>
                  <a:pt x="498821" y="823670"/>
                </a:lnTo>
                <a:lnTo>
                  <a:pt x="466646" y="802462"/>
                </a:lnTo>
                <a:lnTo>
                  <a:pt x="434642" y="780839"/>
                </a:lnTo>
                <a:lnTo>
                  <a:pt x="404464" y="757351"/>
                </a:lnTo>
                <a:lnTo>
                  <a:pt x="377155" y="730071"/>
                </a:lnTo>
                <a:lnTo>
                  <a:pt x="344214" y="691728"/>
                </a:lnTo>
                <a:lnTo>
                  <a:pt x="312359" y="652309"/>
                </a:lnTo>
                <a:lnTo>
                  <a:pt x="287634" y="617343"/>
                </a:lnTo>
                <a:lnTo>
                  <a:pt x="268441" y="580489"/>
                </a:lnTo>
                <a:lnTo>
                  <a:pt x="254647" y="541747"/>
                </a:lnTo>
                <a:lnTo>
                  <a:pt x="246116" y="501116"/>
                </a:lnTo>
                <a:lnTo>
                  <a:pt x="242151" y="462585"/>
                </a:lnTo>
                <a:lnTo>
                  <a:pt x="241355" y="423985"/>
                </a:lnTo>
                <a:lnTo>
                  <a:pt x="244200" y="385790"/>
                </a:lnTo>
                <a:lnTo>
                  <a:pt x="261318" y="318347"/>
                </a:lnTo>
                <a:lnTo>
                  <a:pt x="300260" y="272945"/>
                </a:lnTo>
                <a:lnTo>
                  <a:pt x="331066" y="260641"/>
                </a:lnTo>
                <a:lnTo>
                  <a:pt x="334673" y="260641"/>
                </a:lnTo>
                <a:lnTo>
                  <a:pt x="340439" y="259193"/>
                </a:lnTo>
                <a:lnTo>
                  <a:pt x="343309" y="256310"/>
                </a:lnTo>
                <a:lnTo>
                  <a:pt x="347627" y="253440"/>
                </a:lnTo>
                <a:lnTo>
                  <a:pt x="350510" y="249122"/>
                </a:lnTo>
                <a:lnTo>
                  <a:pt x="350510" y="240474"/>
                </a:lnTo>
                <a:lnTo>
                  <a:pt x="346192" y="234720"/>
                </a:lnTo>
                <a:lnTo>
                  <a:pt x="343309" y="233273"/>
                </a:lnTo>
                <a:lnTo>
                  <a:pt x="339715" y="232561"/>
                </a:lnTo>
                <a:lnTo>
                  <a:pt x="312359" y="232561"/>
                </a:lnTo>
                <a:lnTo>
                  <a:pt x="292134" y="231109"/>
                </a:lnTo>
                <a:lnTo>
                  <a:pt x="253841" y="220105"/>
                </a:lnTo>
                <a:lnTo>
                  <a:pt x="187405" y="182744"/>
                </a:lnTo>
                <a:lnTo>
                  <a:pt x="142274" y="150480"/>
                </a:lnTo>
                <a:lnTo>
                  <a:pt x="101192" y="113355"/>
                </a:lnTo>
                <a:lnTo>
                  <a:pt x="64696" y="70560"/>
                </a:lnTo>
                <a:lnTo>
                  <a:pt x="24404" y="18522"/>
                </a:lnTo>
                <a:lnTo>
                  <a:pt x="10709" y="1447"/>
                </a:lnTo>
                <a:lnTo>
                  <a:pt x="9985" y="0"/>
                </a:lnTo>
                <a:close/>
              </a:path>
              <a:path w="1181100" h="1066800">
                <a:moveTo>
                  <a:pt x="923572" y="749502"/>
                </a:moveTo>
                <a:lnTo>
                  <a:pt x="917095" y="749638"/>
                </a:lnTo>
                <a:lnTo>
                  <a:pt x="910617" y="750045"/>
                </a:lnTo>
                <a:lnTo>
                  <a:pt x="904136" y="750724"/>
                </a:lnTo>
                <a:lnTo>
                  <a:pt x="897651" y="751674"/>
                </a:lnTo>
                <a:lnTo>
                  <a:pt x="891174" y="752385"/>
                </a:lnTo>
                <a:lnTo>
                  <a:pt x="883974" y="755992"/>
                </a:lnTo>
                <a:lnTo>
                  <a:pt x="878220" y="759586"/>
                </a:lnTo>
                <a:lnTo>
                  <a:pt x="871741" y="766787"/>
                </a:lnTo>
                <a:lnTo>
                  <a:pt x="869581" y="776147"/>
                </a:lnTo>
                <a:lnTo>
                  <a:pt x="871741" y="785507"/>
                </a:lnTo>
                <a:lnTo>
                  <a:pt x="878220" y="792708"/>
                </a:lnTo>
                <a:lnTo>
                  <a:pt x="886856" y="797026"/>
                </a:lnTo>
                <a:lnTo>
                  <a:pt x="917794" y="805034"/>
                </a:lnTo>
                <a:lnTo>
                  <a:pt x="947515" y="817363"/>
                </a:lnTo>
                <a:lnTo>
                  <a:pt x="976964" y="831042"/>
                </a:lnTo>
                <a:lnTo>
                  <a:pt x="1007087" y="843101"/>
                </a:lnTo>
                <a:lnTo>
                  <a:pt x="1019876" y="849177"/>
                </a:lnTo>
                <a:lnTo>
                  <a:pt x="1031114" y="857144"/>
                </a:lnTo>
                <a:lnTo>
                  <a:pt x="1040597" y="867811"/>
                </a:lnTo>
                <a:lnTo>
                  <a:pt x="1048121" y="881989"/>
                </a:lnTo>
                <a:lnTo>
                  <a:pt x="1009944" y="901685"/>
                </a:lnTo>
                <a:lnTo>
                  <a:pt x="970010" y="916455"/>
                </a:lnTo>
                <a:lnTo>
                  <a:pt x="928456" y="926232"/>
                </a:lnTo>
                <a:lnTo>
                  <a:pt x="885421" y="930947"/>
                </a:lnTo>
                <a:lnTo>
                  <a:pt x="855894" y="932382"/>
                </a:lnTo>
                <a:lnTo>
                  <a:pt x="985485" y="932382"/>
                </a:lnTo>
                <a:lnTo>
                  <a:pt x="992188" y="930233"/>
                </a:lnTo>
                <a:lnTo>
                  <a:pt x="999164" y="928153"/>
                </a:lnTo>
                <a:lnTo>
                  <a:pt x="1006143" y="926206"/>
                </a:lnTo>
                <a:lnTo>
                  <a:pt x="1012853" y="924457"/>
                </a:lnTo>
                <a:lnTo>
                  <a:pt x="1015723" y="923022"/>
                </a:lnTo>
                <a:lnTo>
                  <a:pt x="1114550" y="923022"/>
                </a:lnTo>
                <a:lnTo>
                  <a:pt x="1118551" y="918988"/>
                </a:lnTo>
                <a:lnTo>
                  <a:pt x="1143155" y="895667"/>
                </a:lnTo>
                <a:lnTo>
                  <a:pt x="1172714" y="862153"/>
                </a:lnTo>
                <a:lnTo>
                  <a:pt x="1181089" y="847459"/>
                </a:lnTo>
                <a:lnTo>
                  <a:pt x="1181089" y="820790"/>
                </a:lnTo>
                <a:lnTo>
                  <a:pt x="1142930" y="800388"/>
                </a:lnTo>
                <a:lnTo>
                  <a:pt x="1091001" y="780839"/>
                </a:lnTo>
                <a:lnTo>
                  <a:pt x="1036840" y="765958"/>
                </a:lnTo>
                <a:lnTo>
                  <a:pt x="954535" y="752385"/>
                </a:lnTo>
                <a:lnTo>
                  <a:pt x="946861" y="751024"/>
                </a:lnTo>
                <a:lnTo>
                  <a:pt x="939053" y="750134"/>
                </a:lnTo>
                <a:lnTo>
                  <a:pt x="931246" y="749649"/>
                </a:lnTo>
                <a:lnTo>
                  <a:pt x="923572" y="749502"/>
                </a:lnTo>
                <a:close/>
              </a:path>
              <a:path w="1181100" h="1066800">
                <a:moveTo>
                  <a:pt x="334673" y="231838"/>
                </a:moveTo>
                <a:lnTo>
                  <a:pt x="326761" y="231838"/>
                </a:lnTo>
                <a:lnTo>
                  <a:pt x="325313" y="232561"/>
                </a:lnTo>
                <a:lnTo>
                  <a:pt x="339715" y="232561"/>
                </a:lnTo>
                <a:lnTo>
                  <a:pt x="334673" y="231838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3934" y="902"/>
            <a:ext cx="1350710" cy="124841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657F6BC-AC5E-47BA-BD69-D4D9E4BDB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302" y="654050"/>
            <a:ext cx="7563398" cy="93725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15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B7C3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6863" y="-1191471"/>
            <a:ext cx="6859881" cy="61530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9414508"/>
            <a:ext cx="15652115" cy="872490"/>
            <a:chOff x="0" y="9414508"/>
            <a:chExt cx="15652115" cy="872490"/>
          </a:xfrm>
        </p:grpSpPr>
        <p:sp>
          <p:nvSpPr>
            <p:cNvPr id="5" name="object 5"/>
            <p:cNvSpPr/>
            <p:nvPr/>
          </p:nvSpPr>
          <p:spPr>
            <a:xfrm>
              <a:off x="0" y="9414508"/>
              <a:ext cx="15652115" cy="872490"/>
            </a:xfrm>
            <a:custGeom>
              <a:avLst/>
              <a:gdLst/>
              <a:ahLst/>
              <a:cxnLst/>
              <a:rect l="l" t="t" r="r" b="b"/>
              <a:pathLst>
                <a:path w="15652115" h="872490">
                  <a:moveTo>
                    <a:pt x="0" y="36830"/>
                  </a:moveTo>
                  <a:lnTo>
                    <a:pt x="0" y="872490"/>
                  </a:lnTo>
                  <a:lnTo>
                    <a:pt x="15651988" y="872490"/>
                  </a:lnTo>
                  <a:lnTo>
                    <a:pt x="15651988" y="673100"/>
                  </a:lnTo>
                  <a:lnTo>
                    <a:pt x="5336590" y="673100"/>
                  </a:lnTo>
                  <a:lnTo>
                    <a:pt x="5312545" y="659130"/>
                  </a:lnTo>
                  <a:lnTo>
                    <a:pt x="5285992" y="621030"/>
                  </a:lnTo>
                  <a:lnTo>
                    <a:pt x="5258660" y="567690"/>
                  </a:lnTo>
                  <a:lnTo>
                    <a:pt x="5232271" y="508000"/>
                  </a:lnTo>
                  <a:lnTo>
                    <a:pt x="5219872" y="478790"/>
                  </a:lnTo>
                  <a:lnTo>
                    <a:pt x="3819563" y="478790"/>
                  </a:lnTo>
                  <a:lnTo>
                    <a:pt x="3780149" y="476250"/>
                  </a:lnTo>
                  <a:lnTo>
                    <a:pt x="3738718" y="472440"/>
                  </a:lnTo>
                  <a:lnTo>
                    <a:pt x="3695469" y="466090"/>
                  </a:lnTo>
                  <a:lnTo>
                    <a:pt x="3650599" y="457200"/>
                  </a:lnTo>
                  <a:lnTo>
                    <a:pt x="3556786" y="434340"/>
                  </a:lnTo>
                  <a:lnTo>
                    <a:pt x="3508238" y="420370"/>
                  </a:lnTo>
                  <a:lnTo>
                    <a:pt x="3458860" y="405130"/>
                  </a:lnTo>
                  <a:lnTo>
                    <a:pt x="3307720" y="355600"/>
                  </a:lnTo>
                  <a:lnTo>
                    <a:pt x="3285981" y="347980"/>
                  </a:lnTo>
                  <a:lnTo>
                    <a:pt x="1365097" y="347980"/>
                  </a:lnTo>
                  <a:lnTo>
                    <a:pt x="1317133" y="336550"/>
                  </a:lnTo>
                  <a:lnTo>
                    <a:pt x="1268620" y="311150"/>
                  </a:lnTo>
                  <a:lnTo>
                    <a:pt x="1245287" y="297180"/>
                  </a:lnTo>
                  <a:lnTo>
                    <a:pt x="1221820" y="284480"/>
                  </a:lnTo>
                  <a:lnTo>
                    <a:pt x="1208410" y="279400"/>
                  </a:lnTo>
                  <a:lnTo>
                    <a:pt x="1134700" y="279400"/>
                  </a:lnTo>
                  <a:lnTo>
                    <a:pt x="1109388" y="276860"/>
                  </a:lnTo>
                  <a:lnTo>
                    <a:pt x="1080161" y="267970"/>
                  </a:lnTo>
                  <a:lnTo>
                    <a:pt x="975008" y="231140"/>
                  </a:lnTo>
                  <a:lnTo>
                    <a:pt x="937153" y="219710"/>
                  </a:lnTo>
                  <a:lnTo>
                    <a:pt x="909824" y="213360"/>
                  </a:lnTo>
                  <a:lnTo>
                    <a:pt x="817185" y="213360"/>
                  </a:lnTo>
                  <a:lnTo>
                    <a:pt x="781996" y="191770"/>
                  </a:lnTo>
                  <a:lnTo>
                    <a:pt x="743213" y="171450"/>
                  </a:lnTo>
                  <a:lnTo>
                    <a:pt x="701217" y="152400"/>
                  </a:lnTo>
                  <a:lnTo>
                    <a:pt x="656387" y="134620"/>
                  </a:lnTo>
                  <a:lnTo>
                    <a:pt x="609103" y="119380"/>
                  </a:lnTo>
                  <a:lnTo>
                    <a:pt x="335508" y="88900"/>
                  </a:lnTo>
                  <a:lnTo>
                    <a:pt x="285105" y="73660"/>
                  </a:lnTo>
                  <a:lnTo>
                    <a:pt x="234311" y="63500"/>
                  </a:lnTo>
                  <a:lnTo>
                    <a:pt x="183268" y="57150"/>
                  </a:lnTo>
                  <a:lnTo>
                    <a:pt x="30069" y="41910"/>
                  </a:lnTo>
                  <a:lnTo>
                    <a:pt x="0" y="36830"/>
                  </a:lnTo>
                  <a:close/>
                </a:path>
                <a:path w="15652115" h="872490">
                  <a:moveTo>
                    <a:pt x="5539625" y="586740"/>
                  </a:moveTo>
                  <a:lnTo>
                    <a:pt x="5517628" y="586740"/>
                  </a:lnTo>
                  <a:lnTo>
                    <a:pt x="5496512" y="589280"/>
                  </a:lnTo>
                  <a:lnTo>
                    <a:pt x="5477153" y="593090"/>
                  </a:lnTo>
                  <a:lnTo>
                    <a:pt x="5460428" y="598170"/>
                  </a:lnTo>
                  <a:lnTo>
                    <a:pt x="5427297" y="614680"/>
                  </a:lnTo>
                  <a:lnTo>
                    <a:pt x="5400576" y="635000"/>
                  </a:lnTo>
                  <a:lnTo>
                    <a:pt x="5374260" y="654050"/>
                  </a:lnTo>
                  <a:lnTo>
                    <a:pt x="5342344" y="671830"/>
                  </a:lnTo>
                  <a:lnTo>
                    <a:pt x="5340908" y="673100"/>
                  </a:lnTo>
                  <a:lnTo>
                    <a:pt x="15651988" y="673100"/>
                  </a:lnTo>
                  <a:lnTo>
                    <a:pt x="15651988" y="615950"/>
                  </a:lnTo>
                  <a:lnTo>
                    <a:pt x="5645467" y="615950"/>
                  </a:lnTo>
                  <a:lnTo>
                    <a:pt x="5631764" y="603250"/>
                  </a:lnTo>
                  <a:lnTo>
                    <a:pt x="5607124" y="594360"/>
                  </a:lnTo>
                  <a:lnTo>
                    <a:pt x="5575196" y="588010"/>
                  </a:lnTo>
                  <a:lnTo>
                    <a:pt x="5539625" y="586740"/>
                  </a:lnTo>
                  <a:close/>
                </a:path>
                <a:path w="15652115" h="872490">
                  <a:moveTo>
                    <a:pt x="5180342" y="303530"/>
                  </a:moveTo>
                  <a:lnTo>
                    <a:pt x="5476782" y="469900"/>
                  </a:lnTo>
                  <a:lnTo>
                    <a:pt x="5624045" y="558800"/>
                  </a:lnTo>
                  <a:lnTo>
                    <a:pt x="5665739" y="596900"/>
                  </a:lnTo>
                  <a:lnTo>
                    <a:pt x="5645467" y="615950"/>
                  </a:lnTo>
                  <a:lnTo>
                    <a:pt x="15651988" y="615950"/>
                  </a:lnTo>
                  <a:lnTo>
                    <a:pt x="15651988" y="593090"/>
                  </a:lnTo>
                  <a:lnTo>
                    <a:pt x="13311251" y="593090"/>
                  </a:lnTo>
                  <a:lnTo>
                    <a:pt x="13282642" y="570230"/>
                  </a:lnTo>
                  <a:lnTo>
                    <a:pt x="13275460" y="544830"/>
                  </a:lnTo>
                  <a:lnTo>
                    <a:pt x="13279088" y="518160"/>
                  </a:lnTo>
                  <a:lnTo>
                    <a:pt x="13282906" y="491490"/>
                  </a:lnTo>
                  <a:lnTo>
                    <a:pt x="13282576" y="490220"/>
                  </a:lnTo>
                  <a:lnTo>
                    <a:pt x="12568923" y="490220"/>
                  </a:lnTo>
                  <a:lnTo>
                    <a:pt x="12558224" y="488950"/>
                  </a:lnTo>
                  <a:lnTo>
                    <a:pt x="12547592" y="488950"/>
                  </a:lnTo>
                  <a:lnTo>
                    <a:pt x="12365479" y="468630"/>
                  </a:lnTo>
                  <a:lnTo>
                    <a:pt x="12200660" y="449580"/>
                  </a:lnTo>
                  <a:lnTo>
                    <a:pt x="12140723" y="441960"/>
                  </a:lnTo>
                  <a:lnTo>
                    <a:pt x="12017296" y="429260"/>
                  </a:lnTo>
                  <a:lnTo>
                    <a:pt x="11955121" y="421640"/>
                  </a:lnTo>
                  <a:lnTo>
                    <a:pt x="11833134" y="408940"/>
                  </a:lnTo>
                  <a:lnTo>
                    <a:pt x="11774637" y="403860"/>
                  </a:lnTo>
                  <a:lnTo>
                    <a:pt x="11718680" y="397510"/>
                  </a:lnTo>
                  <a:lnTo>
                    <a:pt x="11665920" y="393700"/>
                  </a:lnTo>
                  <a:lnTo>
                    <a:pt x="11617016" y="388620"/>
                  </a:lnTo>
                  <a:lnTo>
                    <a:pt x="11553011" y="384810"/>
                  </a:lnTo>
                  <a:lnTo>
                    <a:pt x="11437810" y="384810"/>
                  </a:lnTo>
                  <a:lnTo>
                    <a:pt x="11394258" y="369570"/>
                  </a:lnTo>
                  <a:lnTo>
                    <a:pt x="11349300" y="356870"/>
                  </a:lnTo>
                  <a:lnTo>
                    <a:pt x="11303067" y="345440"/>
                  </a:lnTo>
                  <a:lnTo>
                    <a:pt x="11255688" y="335280"/>
                  </a:lnTo>
                  <a:lnTo>
                    <a:pt x="11231491" y="331470"/>
                  </a:lnTo>
                  <a:lnTo>
                    <a:pt x="10465105" y="331470"/>
                  </a:lnTo>
                  <a:lnTo>
                    <a:pt x="10398009" y="320040"/>
                  </a:lnTo>
                  <a:lnTo>
                    <a:pt x="5415894" y="320040"/>
                  </a:lnTo>
                  <a:lnTo>
                    <a:pt x="5371546" y="318770"/>
                  </a:lnTo>
                  <a:lnTo>
                    <a:pt x="5278826" y="313690"/>
                  </a:lnTo>
                  <a:lnTo>
                    <a:pt x="5180342" y="303530"/>
                  </a:lnTo>
                  <a:close/>
                </a:path>
                <a:path w="15652115" h="872490">
                  <a:moveTo>
                    <a:pt x="13553821" y="480060"/>
                  </a:moveTo>
                  <a:lnTo>
                    <a:pt x="13551662" y="480060"/>
                  </a:lnTo>
                  <a:lnTo>
                    <a:pt x="13530423" y="485140"/>
                  </a:lnTo>
                  <a:lnTo>
                    <a:pt x="13501862" y="497840"/>
                  </a:lnTo>
                  <a:lnTo>
                    <a:pt x="13468705" y="516890"/>
                  </a:lnTo>
                  <a:lnTo>
                    <a:pt x="13433679" y="538480"/>
                  </a:lnTo>
                  <a:lnTo>
                    <a:pt x="13363543" y="575310"/>
                  </a:lnTo>
                  <a:lnTo>
                    <a:pt x="13334738" y="588010"/>
                  </a:lnTo>
                  <a:lnTo>
                    <a:pt x="13313410" y="593090"/>
                  </a:lnTo>
                  <a:lnTo>
                    <a:pt x="15651988" y="593090"/>
                  </a:lnTo>
                  <a:lnTo>
                    <a:pt x="15651988" y="496570"/>
                  </a:lnTo>
                  <a:lnTo>
                    <a:pt x="13551662" y="496570"/>
                  </a:lnTo>
                  <a:lnTo>
                    <a:pt x="13551662" y="491490"/>
                  </a:lnTo>
                  <a:lnTo>
                    <a:pt x="13553821" y="480060"/>
                  </a:lnTo>
                  <a:close/>
                </a:path>
                <a:path w="15652115" h="872490">
                  <a:moveTo>
                    <a:pt x="13938377" y="331470"/>
                  </a:moveTo>
                  <a:lnTo>
                    <a:pt x="13908642" y="350520"/>
                  </a:lnTo>
                  <a:lnTo>
                    <a:pt x="13867605" y="360680"/>
                  </a:lnTo>
                  <a:lnTo>
                    <a:pt x="13818942" y="365760"/>
                  </a:lnTo>
                  <a:lnTo>
                    <a:pt x="13766326" y="368300"/>
                  </a:lnTo>
                  <a:lnTo>
                    <a:pt x="13713433" y="372110"/>
                  </a:lnTo>
                  <a:lnTo>
                    <a:pt x="13663937" y="381000"/>
                  </a:lnTo>
                  <a:lnTo>
                    <a:pt x="13621512" y="396240"/>
                  </a:lnTo>
                  <a:lnTo>
                    <a:pt x="13599737" y="427990"/>
                  </a:lnTo>
                  <a:lnTo>
                    <a:pt x="13579332" y="461010"/>
                  </a:lnTo>
                  <a:lnTo>
                    <a:pt x="13563094" y="486410"/>
                  </a:lnTo>
                  <a:lnTo>
                    <a:pt x="13553821" y="496570"/>
                  </a:lnTo>
                  <a:lnTo>
                    <a:pt x="15651988" y="496570"/>
                  </a:lnTo>
                  <a:lnTo>
                    <a:pt x="15651988" y="351790"/>
                  </a:lnTo>
                  <a:lnTo>
                    <a:pt x="14151483" y="351790"/>
                  </a:lnTo>
                  <a:lnTo>
                    <a:pt x="14098933" y="350520"/>
                  </a:lnTo>
                  <a:lnTo>
                    <a:pt x="14045978" y="347980"/>
                  </a:lnTo>
                  <a:lnTo>
                    <a:pt x="13992499" y="340360"/>
                  </a:lnTo>
                  <a:lnTo>
                    <a:pt x="13938377" y="331470"/>
                  </a:lnTo>
                  <a:close/>
                </a:path>
                <a:path w="15652115" h="872490">
                  <a:moveTo>
                    <a:pt x="13111428" y="336550"/>
                  </a:moveTo>
                  <a:lnTo>
                    <a:pt x="13095224" y="336550"/>
                  </a:lnTo>
                  <a:lnTo>
                    <a:pt x="13041773" y="340360"/>
                  </a:lnTo>
                  <a:lnTo>
                    <a:pt x="12989334" y="353060"/>
                  </a:lnTo>
                  <a:lnTo>
                    <a:pt x="12937700" y="369570"/>
                  </a:lnTo>
                  <a:lnTo>
                    <a:pt x="12886663" y="389890"/>
                  </a:lnTo>
                  <a:lnTo>
                    <a:pt x="12793646" y="431800"/>
                  </a:lnTo>
                  <a:lnTo>
                    <a:pt x="12750627" y="449580"/>
                  </a:lnTo>
                  <a:lnTo>
                    <a:pt x="12706804" y="466090"/>
                  </a:lnTo>
                  <a:lnTo>
                    <a:pt x="12662017" y="478790"/>
                  </a:lnTo>
                  <a:lnTo>
                    <a:pt x="12616110" y="486410"/>
                  </a:lnTo>
                  <a:lnTo>
                    <a:pt x="12568923" y="490220"/>
                  </a:lnTo>
                  <a:lnTo>
                    <a:pt x="13282576" y="490220"/>
                  </a:lnTo>
                  <a:lnTo>
                    <a:pt x="13276296" y="466090"/>
                  </a:lnTo>
                  <a:lnTo>
                    <a:pt x="13248640" y="443230"/>
                  </a:lnTo>
                  <a:lnTo>
                    <a:pt x="13230515" y="424180"/>
                  </a:lnTo>
                  <a:lnTo>
                    <a:pt x="13207079" y="391160"/>
                  </a:lnTo>
                  <a:lnTo>
                    <a:pt x="13182453" y="359410"/>
                  </a:lnTo>
                  <a:lnTo>
                    <a:pt x="13144123" y="340360"/>
                  </a:lnTo>
                  <a:lnTo>
                    <a:pt x="13127704" y="337820"/>
                  </a:lnTo>
                  <a:lnTo>
                    <a:pt x="13111428" y="336550"/>
                  </a:lnTo>
                  <a:close/>
                </a:path>
                <a:path w="15652115" h="872490">
                  <a:moveTo>
                    <a:pt x="4413554" y="340360"/>
                  </a:moveTo>
                  <a:lnTo>
                    <a:pt x="4388893" y="340360"/>
                  </a:lnTo>
                  <a:lnTo>
                    <a:pt x="4377712" y="341630"/>
                  </a:lnTo>
                  <a:lnTo>
                    <a:pt x="4367479" y="344170"/>
                  </a:lnTo>
                  <a:lnTo>
                    <a:pt x="4175848" y="369570"/>
                  </a:lnTo>
                  <a:lnTo>
                    <a:pt x="4130941" y="377190"/>
                  </a:lnTo>
                  <a:lnTo>
                    <a:pt x="4089552" y="387350"/>
                  </a:lnTo>
                  <a:lnTo>
                    <a:pt x="4049573" y="402590"/>
                  </a:lnTo>
                  <a:lnTo>
                    <a:pt x="4013777" y="420370"/>
                  </a:lnTo>
                  <a:lnTo>
                    <a:pt x="3978792" y="439420"/>
                  </a:lnTo>
                  <a:lnTo>
                    <a:pt x="3941241" y="457200"/>
                  </a:lnTo>
                  <a:lnTo>
                    <a:pt x="3914130" y="466090"/>
                  </a:lnTo>
                  <a:lnTo>
                    <a:pt x="3884722" y="472440"/>
                  </a:lnTo>
                  <a:lnTo>
                    <a:pt x="3853154" y="477520"/>
                  </a:lnTo>
                  <a:lnTo>
                    <a:pt x="3819563" y="478790"/>
                  </a:lnTo>
                  <a:lnTo>
                    <a:pt x="5219872" y="478790"/>
                  </a:lnTo>
                  <a:lnTo>
                    <a:pt x="5208552" y="452120"/>
                  </a:lnTo>
                  <a:lnTo>
                    <a:pt x="5195669" y="421640"/>
                  </a:lnTo>
                  <a:lnTo>
                    <a:pt x="4744745" y="421640"/>
                  </a:lnTo>
                  <a:lnTo>
                    <a:pt x="4670589" y="384810"/>
                  </a:lnTo>
                  <a:lnTo>
                    <a:pt x="4621575" y="369570"/>
                  </a:lnTo>
                  <a:lnTo>
                    <a:pt x="4568467" y="356870"/>
                  </a:lnTo>
                  <a:lnTo>
                    <a:pt x="4514163" y="347980"/>
                  </a:lnTo>
                  <a:lnTo>
                    <a:pt x="4461560" y="341630"/>
                  </a:lnTo>
                  <a:lnTo>
                    <a:pt x="4413554" y="340360"/>
                  </a:lnTo>
                  <a:close/>
                </a:path>
                <a:path w="15652115" h="872490">
                  <a:moveTo>
                    <a:pt x="4903863" y="388620"/>
                  </a:moveTo>
                  <a:lnTo>
                    <a:pt x="4859161" y="391160"/>
                  </a:lnTo>
                  <a:lnTo>
                    <a:pt x="4815670" y="397510"/>
                  </a:lnTo>
                  <a:lnTo>
                    <a:pt x="4776496" y="408940"/>
                  </a:lnTo>
                  <a:lnTo>
                    <a:pt x="4744745" y="421640"/>
                  </a:lnTo>
                  <a:lnTo>
                    <a:pt x="5195669" y="421640"/>
                  </a:lnTo>
                  <a:lnTo>
                    <a:pt x="5193522" y="416560"/>
                  </a:lnTo>
                  <a:lnTo>
                    <a:pt x="5018354" y="416560"/>
                  </a:lnTo>
                  <a:lnTo>
                    <a:pt x="4997830" y="403860"/>
                  </a:lnTo>
                  <a:lnTo>
                    <a:pt x="4970829" y="396240"/>
                  </a:lnTo>
                  <a:lnTo>
                    <a:pt x="4938967" y="391160"/>
                  </a:lnTo>
                  <a:lnTo>
                    <a:pt x="4903863" y="388620"/>
                  </a:lnTo>
                  <a:close/>
                </a:path>
                <a:path w="15652115" h="872490">
                  <a:moveTo>
                    <a:pt x="5176024" y="379730"/>
                  </a:moveTo>
                  <a:lnTo>
                    <a:pt x="5146527" y="396240"/>
                  </a:lnTo>
                  <a:lnTo>
                    <a:pt x="5109067" y="407670"/>
                  </a:lnTo>
                  <a:lnTo>
                    <a:pt x="5065668" y="414020"/>
                  </a:lnTo>
                  <a:lnTo>
                    <a:pt x="5018354" y="416560"/>
                  </a:lnTo>
                  <a:lnTo>
                    <a:pt x="5193522" y="416560"/>
                  </a:lnTo>
                  <a:lnTo>
                    <a:pt x="5189228" y="406400"/>
                  </a:lnTo>
                  <a:lnTo>
                    <a:pt x="5176024" y="379730"/>
                  </a:lnTo>
                  <a:close/>
                </a:path>
                <a:path w="15652115" h="872490">
                  <a:moveTo>
                    <a:pt x="11500003" y="381000"/>
                  </a:moveTo>
                  <a:lnTo>
                    <a:pt x="11459074" y="381000"/>
                  </a:lnTo>
                  <a:lnTo>
                    <a:pt x="11448431" y="382270"/>
                  </a:lnTo>
                  <a:lnTo>
                    <a:pt x="11441298" y="382270"/>
                  </a:lnTo>
                  <a:lnTo>
                    <a:pt x="11437810" y="384810"/>
                  </a:lnTo>
                  <a:lnTo>
                    <a:pt x="11553011" y="384810"/>
                  </a:lnTo>
                  <a:lnTo>
                    <a:pt x="11533400" y="383540"/>
                  </a:lnTo>
                  <a:lnTo>
                    <a:pt x="11500003" y="381000"/>
                  </a:lnTo>
                  <a:close/>
                </a:path>
                <a:path w="15652115" h="872490">
                  <a:moveTo>
                    <a:pt x="15200862" y="252730"/>
                  </a:moveTo>
                  <a:lnTo>
                    <a:pt x="15182469" y="252730"/>
                  </a:lnTo>
                  <a:lnTo>
                    <a:pt x="15129760" y="254000"/>
                  </a:lnTo>
                  <a:lnTo>
                    <a:pt x="15078000" y="256540"/>
                  </a:lnTo>
                  <a:lnTo>
                    <a:pt x="15026969" y="260350"/>
                  </a:lnTo>
                  <a:lnTo>
                    <a:pt x="14976450" y="266700"/>
                  </a:lnTo>
                  <a:lnTo>
                    <a:pt x="14926222" y="271780"/>
                  </a:lnTo>
                  <a:lnTo>
                    <a:pt x="14825773" y="284480"/>
                  </a:lnTo>
                  <a:lnTo>
                    <a:pt x="14617680" y="304800"/>
                  </a:lnTo>
                  <a:lnTo>
                    <a:pt x="14565249" y="311150"/>
                  </a:lnTo>
                  <a:lnTo>
                    <a:pt x="14513158" y="318770"/>
                  </a:lnTo>
                  <a:lnTo>
                    <a:pt x="14461328" y="325120"/>
                  </a:lnTo>
                  <a:lnTo>
                    <a:pt x="14409682" y="332740"/>
                  </a:lnTo>
                  <a:lnTo>
                    <a:pt x="14358142" y="339090"/>
                  </a:lnTo>
                  <a:lnTo>
                    <a:pt x="14306630" y="344170"/>
                  </a:lnTo>
                  <a:lnTo>
                    <a:pt x="14203378" y="351790"/>
                  </a:lnTo>
                  <a:lnTo>
                    <a:pt x="15651988" y="351790"/>
                  </a:lnTo>
                  <a:lnTo>
                    <a:pt x="15651988" y="292100"/>
                  </a:lnTo>
                  <a:lnTo>
                    <a:pt x="15628239" y="292100"/>
                  </a:lnTo>
                  <a:lnTo>
                    <a:pt x="15578490" y="290830"/>
                  </a:lnTo>
                  <a:lnTo>
                    <a:pt x="15526632" y="287020"/>
                  </a:lnTo>
                  <a:lnTo>
                    <a:pt x="15473264" y="280670"/>
                  </a:lnTo>
                  <a:lnTo>
                    <a:pt x="15418983" y="273050"/>
                  </a:lnTo>
                  <a:lnTo>
                    <a:pt x="15310072" y="260350"/>
                  </a:lnTo>
                  <a:lnTo>
                    <a:pt x="15256637" y="255270"/>
                  </a:lnTo>
                  <a:lnTo>
                    <a:pt x="15237887" y="254000"/>
                  </a:lnTo>
                  <a:lnTo>
                    <a:pt x="15219315" y="254000"/>
                  </a:lnTo>
                  <a:lnTo>
                    <a:pt x="15200862" y="252730"/>
                  </a:lnTo>
                  <a:close/>
                </a:path>
                <a:path w="15652115" h="872490">
                  <a:moveTo>
                    <a:pt x="1776209" y="252730"/>
                  </a:moveTo>
                  <a:lnTo>
                    <a:pt x="1705733" y="295910"/>
                  </a:lnTo>
                  <a:lnTo>
                    <a:pt x="1657190" y="311150"/>
                  </a:lnTo>
                  <a:lnTo>
                    <a:pt x="1601525" y="322580"/>
                  </a:lnTo>
                  <a:lnTo>
                    <a:pt x="1540052" y="328930"/>
                  </a:lnTo>
                  <a:lnTo>
                    <a:pt x="1459147" y="334010"/>
                  </a:lnTo>
                  <a:lnTo>
                    <a:pt x="1421091" y="337820"/>
                  </a:lnTo>
                  <a:lnTo>
                    <a:pt x="1387424" y="345440"/>
                  </a:lnTo>
                  <a:lnTo>
                    <a:pt x="1379499" y="347980"/>
                  </a:lnTo>
                  <a:lnTo>
                    <a:pt x="3285981" y="347980"/>
                  </a:lnTo>
                  <a:lnTo>
                    <a:pt x="3256996" y="337820"/>
                  </a:lnTo>
                  <a:lnTo>
                    <a:pt x="3175532" y="311150"/>
                  </a:lnTo>
                  <a:lnTo>
                    <a:pt x="2437419" y="311150"/>
                  </a:lnTo>
                  <a:lnTo>
                    <a:pt x="2385801" y="309880"/>
                  </a:lnTo>
                  <a:lnTo>
                    <a:pt x="2332822" y="307340"/>
                  </a:lnTo>
                  <a:lnTo>
                    <a:pt x="2223236" y="304800"/>
                  </a:lnTo>
                  <a:lnTo>
                    <a:pt x="2166856" y="302260"/>
                  </a:lnTo>
                  <a:lnTo>
                    <a:pt x="2109571" y="302260"/>
                  </a:lnTo>
                  <a:lnTo>
                    <a:pt x="2062010" y="294640"/>
                  </a:lnTo>
                  <a:lnTo>
                    <a:pt x="2014387" y="288290"/>
                  </a:lnTo>
                  <a:lnTo>
                    <a:pt x="1871393" y="266700"/>
                  </a:lnTo>
                  <a:lnTo>
                    <a:pt x="1823770" y="260350"/>
                  </a:lnTo>
                  <a:lnTo>
                    <a:pt x="1776209" y="252730"/>
                  </a:lnTo>
                  <a:close/>
                </a:path>
                <a:path w="15652115" h="872490">
                  <a:moveTo>
                    <a:pt x="10954626" y="308610"/>
                  </a:moveTo>
                  <a:lnTo>
                    <a:pt x="10853145" y="308610"/>
                  </a:lnTo>
                  <a:lnTo>
                    <a:pt x="10753845" y="311150"/>
                  </a:lnTo>
                  <a:lnTo>
                    <a:pt x="10655473" y="316230"/>
                  </a:lnTo>
                  <a:lnTo>
                    <a:pt x="10465105" y="331470"/>
                  </a:lnTo>
                  <a:lnTo>
                    <a:pt x="11231491" y="331470"/>
                  </a:lnTo>
                  <a:lnTo>
                    <a:pt x="11158013" y="321310"/>
                  </a:lnTo>
                  <a:lnTo>
                    <a:pt x="11107977" y="316230"/>
                  </a:lnTo>
                  <a:lnTo>
                    <a:pt x="11057313" y="312420"/>
                  </a:lnTo>
                  <a:lnTo>
                    <a:pt x="11006153" y="309880"/>
                  </a:lnTo>
                  <a:lnTo>
                    <a:pt x="10954626" y="308610"/>
                  </a:lnTo>
                  <a:close/>
                </a:path>
                <a:path w="15652115" h="872490">
                  <a:moveTo>
                    <a:pt x="6287693" y="124460"/>
                  </a:moveTo>
                  <a:lnTo>
                    <a:pt x="6278334" y="124460"/>
                  </a:lnTo>
                  <a:lnTo>
                    <a:pt x="6252437" y="129540"/>
                  </a:lnTo>
                  <a:lnTo>
                    <a:pt x="6216486" y="144780"/>
                  </a:lnTo>
                  <a:lnTo>
                    <a:pt x="6110820" y="193040"/>
                  </a:lnTo>
                  <a:lnTo>
                    <a:pt x="6039307" y="222250"/>
                  </a:lnTo>
                  <a:lnTo>
                    <a:pt x="6005363" y="234950"/>
                  </a:lnTo>
                  <a:lnTo>
                    <a:pt x="5969016" y="246380"/>
                  </a:lnTo>
                  <a:lnTo>
                    <a:pt x="5930198" y="259080"/>
                  </a:lnTo>
                  <a:lnTo>
                    <a:pt x="5888846" y="269240"/>
                  </a:lnTo>
                  <a:lnTo>
                    <a:pt x="5844895" y="280670"/>
                  </a:lnTo>
                  <a:lnTo>
                    <a:pt x="5798278" y="289560"/>
                  </a:lnTo>
                  <a:lnTo>
                    <a:pt x="5748932" y="298450"/>
                  </a:lnTo>
                  <a:lnTo>
                    <a:pt x="5696792" y="306070"/>
                  </a:lnTo>
                  <a:lnTo>
                    <a:pt x="5641791" y="312420"/>
                  </a:lnTo>
                  <a:lnTo>
                    <a:pt x="5522951" y="320040"/>
                  </a:lnTo>
                  <a:lnTo>
                    <a:pt x="10398009" y="320040"/>
                  </a:lnTo>
                  <a:lnTo>
                    <a:pt x="10383099" y="317500"/>
                  </a:lnTo>
                  <a:lnTo>
                    <a:pt x="7304329" y="317500"/>
                  </a:lnTo>
                  <a:lnTo>
                    <a:pt x="7262399" y="311150"/>
                  </a:lnTo>
                  <a:lnTo>
                    <a:pt x="7217280" y="293370"/>
                  </a:lnTo>
                  <a:lnTo>
                    <a:pt x="7170101" y="267970"/>
                  </a:lnTo>
                  <a:lnTo>
                    <a:pt x="7121993" y="238760"/>
                  </a:lnTo>
                  <a:lnTo>
                    <a:pt x="7027514" y="176530"/>
                  </a:lnTo>
                  <a:lnTo>
                    <a:pt x="6989705" y="153670"/>
                  </a:lnTo>
                  <a:lnTo>
                    <a:pt x="6922008" y="153670"/>
                  </a:lnTo>
                  <a:lnTo>
                    <a:pt x="6911873" y="134620"/>
                  </a:lnTo>
                  <a:lnTo>
                    <a:pt x="6298501" y="134620"/>
                  </a:lnTo>
                  <a:lnTo>
                    <a:pt x="6294894" y="127000"/>
                  </a:lnTo>
                  <a:lnTo>
                    <a:pt x="6287693" y="124460"/>
                  </a:lnTo>
                  <a:close/>
                </a:path>
                <a:path w="15652115" h="872490">
                  <a:moveTo>
                    <a:pt x="7704645" y="156210"/>
                  </a:moveTo>
                  <a:lnTo>
                    <a:pt x="7699603" y="156210"/>
                  </a:lnTo>
                  <a:lnTo>
                    <a:pt x="7664536" y="165100"/>
                  </a:lnTo>
                  <a:lnTo>
                    <a:pt x="7628108" y="186690"/>
                  </a:lnTo>
                  <a:lnTo>
                    <a:pt x="7553416" y="243840"/>
                  </a:lnTo>
                  <a:lnTo>
                    <a:pt x="7516271" y="266700"/>
                  </a:lnTo>
                  <a:lnTo>
                    <a:pt x="7480008" y="275590"/>
                  </a:lnTo>
                  <a:lnTo>
                    <a:pt x="7438205" y="280670"/>
                  </a:lnTo>
                  <a:lnTo>
                    <a:pt x="7401531" y="289560"/>
                  </a:lnTo>
                  <a:lnTo>
                    <a:pt x="7367015" y="302260"/>
                  </a:lnTo>
                  <a:lnTo>
                    <a:pt x="7331684" y="313690"/>
                  </a:lnTo>
                  <a:lnTo>
                    <a:pt x="7318278" y="316230"/>
                  </a:lnTo>
                  <a:lnTo>
                    <a:pt x="7311337" y="316230"/>
                  </a:lnTo>
                  <a:lnTo>
                    <a:pt x="7304329" y="317500"/>
                  </a:lnTo>
                  <a:lnTo>
                    <a:pt x="10383099" y="317500"/>
                  </a:lnTo>
                  <a:lnTo>
                    <a:pt x="10166903" y="280670"/>
                  </a:lnTo>
                  <a:lnTo>
                    <a:pt x="9123756" y="280670"/>
                  </a:lnTo>
                  <a:lnTo>
                    <a:pt x="9102880" y="270510"/>
                  </a:lnTo>
                  <a:lnTo>
                    <a:pt x="9036726" y="252730"/>
                  </a:lnTo>
                  <a:lnTo>
                    <a:pt x="8993547" y="246380"/>
                  </a:lnTo>
                  <a:lnTo>
                    <a:pt x="8945033" y="240030"/>
                  </a:lnTo>
                  <a:lnTo>
                    <a:pt x="8892235" y="234950"/>
                  </a:lnTo>
                  <a:lnTo>
                    <a:pt x="8836202" y="232410"/>
                  </a:lnTo>
                  <a:lnTo>
                    <a:pt x="8777984" y="228600"/>
                  </a:lnTo>
                  <a:lnTo>
                    <a:pt x="8659195" y="226060"/>
                  </a:lnTo>
                  <a:lnTo>
                    <a:pt x="8318081" y="226060"/>
                  </a:lnTo>
                  <a:lnTo>
                    <a:pt x="8280627" y="204470"/>
                  </a:lnTo>
                  <a:lnTo>
                    <a:pt x="8237967" y="185420"/>
                  </a:lnTo>
                  <a:lnTo>
                    <a:pt x="8190971" y="170180"/>
                  </a:lnTo>
                  <a:lnTo>
                    <a:pt x="8177208" y="166370"/>
                  </a:lnTo>
                  <a:lnTo>
                    <a:pt x="7769794" y="166370"/>
                  </a:lnTo>
                  <a:lnTo>
                    <a:pt x="7731881" y="161290"/>
                  </a:lnTo>
                  <a:lnTo>
                    <a:pt x="7714005" y="157480"/>
                  </a:lnTo>
                  <a:lnTo>
                    <a:pt x="7708963" y="157480"/>
                  </a:lnTo>
                  <a:lnTo>
                    <a:pt x="7704645" y="156210"/>
                  </a:lnTo>
                  <a:close/>
                </a:path>
                <a:path w="15652115" h="872490">
                  <a:moveTo>
                    <a:pt x="2873489" y="229870"/>
                  </a:moveTo>
                  <a:lnTo>
                    <a:pt x="2837888" y="252730"/>
                  </a:lnTo>
                  <a:lnTo>
                    <a:pt x="2798204" y="270510"/>
                  </a:lnTo>
                  <a:lnTo>
                    <a:pt x="2754672" y="284480"/>
                  </a:lnTo>
                  <a:lnTo>
                    <a:pt x="2707528" y="295910"/>
                  </a:lnTo>
                  <a:lnTo>
                    <a:pt x="2657010" y="302260"/>
                  </a:lnTo>
                  <a:lnTo>
                    <a:pt x="2603352" y="307340"/>
                  </a:lnTo>
                  <a:lnTo>
                    <a:pt x="2546790" y="309880"/>
                  </a:lnTo>
                  <a:lnTo>
                    <a:pt x="2487561" y="311150"/>
                  </a:lnTo>
                  <a:lnTo>
                    <a:pt x="3175532" y="311150"/>
                  </a:lnTo>
                  <a:lnTo>
                    <a:pt x="3057656" y="274320"/>
                  </a:lnTo>
                  <a:lnTo>
                    <a:pt x="3009698" y="260350"/>
                  </a:lnTo>
                  <a:lnTo>
                    <a:pt x="2962885" y="248920"/>
                  </a:lnTo>
                  <a:lnTo>
                    <a:pt x="2917416" y="238760"/>
                  </a:lnTo>
                  <a:lnTo>
                    <a:pt x="2873489" y="229870"/>
                  </a:lnTo>
                  <a:close/>
                </a:path>
                <a:path w="15652115" h="872490">
                  <a:moveTo>
                    <a:pt x="9749421" y="209550"/>
                  </a:moveTo>
                  <a:lnTo>
                    <a:pt x="9564122" y="224790"/>
                  </a:lnTo>
                  <a:lnTo>
                    <a:pt x="9462796" y="234950"/>
                  </a:lnTo>
                  <a:lnTo>
                    <a:pt x="9408517" y="241300"/>
                  </a:lnTo>
                  <a:lnTo>
                    <a:pt x="9260403" y="261620"/>
                  </a:lnTo>
                  <a:lnTo>
                    <a:pt x="9215142" y="269240"/>
                  </a:lnTo>
                  <a:lnTo>
                    <a:pt x="9169673" y="275590"/>
                  </a:lnTo>
                  <a:lnTo>
                    <a:pt x="9123756" y="280670"/>
                  </a:lnTo>
                  <a:lnTo>
                    <a:pt x="10166903" y="280670"/>
                  </a:lnTo>
                  <a:lnTo>
                    <a:pt x="9749421" y="209550"/>
                  </a:lnTo>
                  <a:close/>
                </a:path>
                <a:path w="15652115" h="872490">
                  <a:moveTo>
                    <a:pt x="1175023" y="271780"/>
                  </a:moveTo>
                  <a:lnTo>
                    <a:pt x="1167819" y="271780"/>
                  </a:lnTo>
                  <a:lnTo>
                    <a:pt x="1160621" y="273050"/>
                  </a:lnTo>
                  <a:lnTo>
                    <a:pt x="1153422" y="275590"/>
                  </a:lnTo>
                  <a:lnTo>
                    <a:pt x="1147658" y="278130"/>
                  </a:lnTo>
                  <a:lnTo>
                    <a:pt x="1141178" y="279400"/>
                  </a:lnTo>
                  <a:lnTo>
                    <a:pt x="1208410" y="279400"/>
                  </a:lnTo>
                  <a:lnTo>
                    <a:pt x="1198353" y="275590"/>
                  </a:lnTo>
                  <a:lnTo>
                    <a:pt x="1175023" y="271780"/>
                  </a:lnTo>
                  <a:close/>
                </a:path>
                <a:path w="15652115" h="872490">
                  <a:moveTo>
                    <a:pt x="8600724" y="224790"/>
                  </a:moveTo>
                  <a:lnTo>
                    <a:pt x="8348322" y="224790"/>
                  </a:lnTo>
                  <a:lnTo>
                    <a:pt x="8318081" y="226060"/>
                  </a:lnTo>
                  <a:lnTo>
                    <a:pt x="8659195" y="226060"/>
                  </a:lnTo>
                  <a:lnTo>
                    <a:pt x="8600724" y="224790"/>
                  </a:lnTo>
                  <a:close/>
                </a:path>
                <a:path w="15652115" h="872490">
                  <a:moveTo>
                    <a:pt x="8490877" y="223520"/>
                  </a:moveTo>
                  <a:lnTo>
                    <a:pt x="8436340" y="224790"/>
                  </a:lnTo>
                  <a:lnTo>
                    <a:pt x="8544268" y="224790"/>
                  </a:lnTo>
                  <a:lnTo>
                    <a:pt x="8490877" y="223520"/>
                  </a:lnTo>
                  <a:close/>
                </a:path>
                <a:path w="15652115" h="872490">
                  <a:moveTo>
                    <a:pt x="861104" y="208280"/>
                  </a:moveTo>
                  <a:lnTo>
                    <a:pt x="849887" y="208280"/>
                  </a:lnTo>
                  <a:lnTo>
                    <a:pt x="827994" y="210820"/>
                  </a:lnTo>
                  <a:lnTo>
                    <a:pt x="817185" y="213360"/>
                  </a:lnTo>
                  <a:lnTo>
                    <a:pt x="909824" y="213360"/>
                  </a:lnTo>
                  <a:lnTo>
                    <a:pt x="898892" y="210820"/>
                  </a:lnTo>
                  <a:lnTo>
                    <a:pt x="861104" y="208280"/>
                  </a:lnTo>
                  <a:close/>
                </a:path>
                <a:path w="15652115" h="872490">
                  <a:moveTo>
                    <a:pt x="7921358" y="129540"/>
                  </a:moveTo>
                  <a:lnTo>
                    <a:pt x="7894130" y="129540"/>
                  </a:lnTo>
                  <a:lnTo>
                    <a:pt x="7885366" y="130810"/>
                  </a:lnTo>
                  <a:lnTo>
                    <a:pt x="7880312" y="146050"/>
                  </a:lnTo>
                  <a:lnTo>
                    <a:pt x="7859533" y="157480"/>
                  </a:lnTo>
                  <a:lnTo>
                    <a:pt x="7827550" y="163830"/>
                  </a:lnTo>
                  <a:lnTo>
                    <a:pt x="7788884" y="166370"/>
                  </a:lnTo>
                  <a:lnTo>
                    <a:pt x="8177208" y="166370"/>
                  </a:lnTo>
                  <a:lnTo>
                    <a:pt x="8140508" y="156210"/>
                  </a:lnTo>
                  <a:lnTo>
                    <a:pt x="8087446" y="144780"/>
                  </a:lnTo>
                  <a:lnTo>
                    <a:pt x="8032654" y="135890"/>
                  </a:lnTo>
                  <a:lnTo>
                    <a:pt x="7977002" y="132080"/>
                  </a:lnTo>
                  <a:lnTo>
                    <a:pt x="7921358" y="129540"/>
                  </a:lnTo>
                  <a:close/>
                </a:path>
                <a:path w="15652115" h="872490">
                  <a:moveTo>
                    <a:pt x="6942887" y="130810"/>
                  </a:moveTo>
                  <a:lnTo>
                    <a:pt x="6922008" y="153670"/>
                  </a:lnTo>
                  <a:lnTo>
                    <a:pt x="6989705" y="153670"/>
                  </a:lnTo>
                  <a:lnTo>
                    <a:pt x="6983403" y="149860"/>
                  </a:lnTo>
                  <a:lnTo>
                    <a:pt x="6942887" y="130810"/>
                  </a:lnTo>
                  <a:close/>
                </a:path>
                <a:path w="15652115" h="872490">
                  <a:moveTo>
                    <a:pt x="6810414" y="0"/>
                  </a:moveTo>
                  <a:lnTo>
                    <a:pt x="6756482" y="25400"/>
                  </a:lnTo>
                  <a:lnTo>
                    <a:pt x="6661070" y="55880"/>
                  </a:lnTo>
                  <a:lnTo>
                    <a:pt x="6604259" y="71120"/>
                  </a:lnTo>
                  <a:lnTo>
                    <a:pt x="6544820" y="86360"/>
                  </a:lnTo>
                  <a:lnTo>
                    <a:pt x="6485332" y="100330"/>
                  </a:lnTo>
                  <a:lnTo>
                    <a:pt x="6428376" y="113030"/>
                  </a:lnTo>
                  <a:lnTo>
                    <a:pt x="6376532" y="123190"/>
                  </a:lnTo>
                  <a:lnTo>
                    <a:pt x="6332380" y="130810"/>
                  </a:lnTo>
                  <a:lnTo>
                    <a:pt x="6298501" y="134620"/>
                  </a:lnTo>
                  <a:lnTo>
                    <a:pt x="6911873" y="134620"/>
                  </a:lnTo>
                  <a:lnTo>
                    <a:pt x="6886740" y="97790"/>
                  </a:lnTo>
                  <a:lnTo>
                    <a:pt x="6859371" y="78740"/>
                  </a:lnTo>
                  <a:lnTo>
                    <a:pt x="6832290" y="58420"/>
                  </a:lnTo>
                  <a:lnTo>
                    <a:pt x="6825296" y="46990"/>
                  </a:lnTo>
                  <a:lnTo>
                    <a:pt x="6830354" y="41910"/>
                  </a:lnTo>
                  <a:lnTo>
                    <a:pt x="6839430" y="38100"/>
                  </a:lnTo>
                  <a:lnTo>
                    <a:pt x="6844488" y="33020"/>
                  </a:lnTo>
                  <a:lnTo>
                    <a:pt x="6837494" y="21590"/>
                  </a:lnTo>
                  <a:lnTo>
                    <a:pt x="68104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566908"/>
              <a:ext cx="15651480" cy="720090"/>
            </a:xfrm>
            <a:custGeom>
              <a:avLst/>
              <a:gdLst/>
              <a:ahLst/>
              <a:cxnLst/>
              <a:rect l="l" t="t" r="r" b="b"/>
              <a:pathLst>
                <a:path w="15651480" h="720090">
                  <a:moveTo>
                    <a:pt x="1821974" y="420370"/>
                  </a:moveTo>
                  <a:lnTo>
                    <a:pt x="22256" y="420370"/>
                  </a:lnTo>
                  <a:lnTo>
                    <a:pt x="0" y="431800"/>
                  </a:lnTo>
                  <a:lnTo>
                    <a:pt x="0" y="720090"/>
                  </a:lnTo>
                  <a:lnTo>
                    <a:pt x="15651226" y="720090"/>
                  </a:lnTo>
                  <a:lnTo>
                    <a:pt x="15651226" y="464820"/>
                  </a:lnTo>
                  <a:lnTo>
                    <a:pt x="1969897" y="464820"/>
                  </a:lnTo>
                  <a:lnTo>
                    <a:pt x="1924518" y="459740"/>
                  </a:lnTo>
                  <a:lnTo>
                    <a:pt x="1879657" y="447040"/>
                  </a:lnTo>
                  <a:lnTo>
                    <a:pt x="1835213" y="427990"/>
                  </a:lnTo>
                  <a:lnTo>
                    <a:pt x="1821974" y="420370"/>
                  </a:lnTo>
                  <a:close/>
                </a:path>
                <a:path w="15651480" h="720090">
                  <a:moveTo>
                    <a:pt x="15651226" y="396240"/>
                  </a:moveTo>
                  <a:lnTo>
                    <a:pt x="15317851" y="396240"/>
                  </a:lnTo>
                  <a:lnTo>
                    <a:pt x="15317851" y="420370"/>
                  </a:lnTo>
                  <a:lnTo>
                    <a:pt x="2124808" y="420370"/>
                  </a:lnTo>
                  <a:lnTo>
                    <a:pt x="2092733" y="435610"/>
                  </a:lnTo>
                  <a:lnTo>
                    <a:pt x="2045116" y="452120"/>
                  </a:lnTo>
                  <a:lnTo>
                    <a:pt x="1995093" y="462280"/>
                  </a:lnTo>
                  <a:lnTo>
                    <a:pt x="1985733" y="464820"/>
                  </a:lnTo>
                  <a:lnTo>
                    <a:pt x="15651226" y="464820"/>
                  </a:lnTo>
                  <a:lnTo>
                    <a:pt x="15651226" y="396240"/>
                  </a:lnTo>
                  <a:close/>
                </a:path>
                <a:path w="15651480" h="720090">
                  <a:moveTo>
                    <a:pt x="66527" y="396240"/>
                  </a:moveTo>
                  <a:lnTo>
                    <a:pt x="66228" y="396240"/>
                  </a:lnTo>
                  <a:lnTo>
                    <a:pt x="54573" y="402590"/>
                  </a:lnTo>
                  <a:lnTo>
                    <a:pt x="31805" y="415290"/>
                  </a:lnTo>
                  <a:lnTo>
                    <a:pt x="20151" y="420370"/>
                  </a:lnTo>
                  <a:lnTo>
                    <a:pt x="22256" y="420370"/>
                  </a:lnTo>
                  <a:lnTo>
                    <a:pt x="37094" y="412750"/>
                  </a:lnTo>
                  <a:lnTo>
                    <a:pt x="66527" y="396240"/>
                  </a:lnTo>
                  <a:close/>
                </a:path>
                <a:path w="15651480" h="720090">
                  <a:moveTo>
                    <a:pt x="1781975" y="396240"/>
                  </a:moveTo>
                  <a:lnTo>
                    <a:pt x="1781536" y="396240"/>
                  </a:lnTo>
                  <a:lnTo>
                    <a:pt x="1791083" y="402590"/>
                  </a:lnTo>
                  <a:lnTo>
                    <a:pt x="1821974" y="420370"/>
                  </a:lnTo>
                  <a:lnTo>
                    <a:pt x="1823732" y="420370"/>
                  </a:lnTo>
                  <a:lnTo>
                    <a:pt x="1813463" y="415290"/>
                  </a:lnTo>
                  <a:lnTo>
                    <a:pt x="1792652" y="402590"/>
                  </a:lnTo>
                  <a:lnTo>
                    <a:pt x="1781975" y="396240"/>
                  </a:lnTo>
                  <a:close/>
                </a:path>
                <a:path w="15651480" h="720090">
                  <a:moveTo>
                    <a:pt x="2128759" y="418492"/>
                  </a:moveTo>
                  <a:lnTo>
                    <a:pt x="2124684" y="420370"/>
                  </a:lnTo>
                  <a:lnTo>
                    <a:pt x="2128759" y="418492"/>
                  </a:lnTo>
                  <a:close/>
                </a:path>
                <a:path w="15651480" h="720090">
                  <a:moveTo>
                    <a:pt x="2136870" y="414638"/>
                  </a:moveTo>
                  <a:lnTo>
                    <a:pt x="2128759" y="418492"/>
                  </a:lnTo>
                  <a:lnTo>
                    <a:pt x="2135712" y="415290"/>
                  </a:lnTo>
                  <a:lnTo>
                    <a:pt x="2136870" y="414638"/>
                  </a:lnTo>
                  <a:close/>
                </a:path>
                <a:path w="15651480" h="720090">
                  <a:moveTo>
                    <a:pt x="2140380" y="412666"/>
                  </a:moveTo>
                  <a:lnTo>
                    <a:pt x="2136870" y="414638"/>
                  </a:lnTo>
                  <a:lnTo>
                    <a:pt x="2138173" y="414020"/>
                  </a:lnTo>
                  <a:lnTo>
                    <a:pt x="2140380" y="412666"/>
                  </a:lnTo>
                  <a:close/>
                </a:path>
                <a:path w="15651480" h="720090">
                  <a:moveTo>
                    <a:pt x="2866288" y="0"/>
                  </a:moveTo>
                  <a:lnTo>
                    <a:pt x="2795730" y="3810"/>
                  </a:lnTo>
                  <a:lnTo>
                    <a:pt x="2727325" y="15240"/>
                  </a:lnTo>
                  <a:lnTo>
                    <a:pt x="2670346" y="33020"/>
                  </a:lnTo>
                  <a:lnTo>
                    <a:pt x="2619779" y="54610"/>
                  </a:lnTo>
                  <a:lnTo>
                    <a:pt x="2573125" y="78740"/>
                  </a:lnTo>
                  <a:lnTo>
                    <a:pt x="2527884" y="102870"/>
                  </a:lnTo>
                  <a:lnTo>
                    <a:pt x="2490584" y="125730"/>
                  </a:lnTo>
                  <a:lnTo>
                    <a:pt x="2453596" y="153670"/>
                  </a:lnTo>
                  <a:lnTo>
                    <a:pt x="2416537" y="184150"/>
                  </a:lnTo>
                  <a:lnTo>
                    <a:pt x="2379028" y="218440"/>
                  </a:lnTo>
                  <a:lnTo>
                    <a:pt x="2340686" y="254000"/>
                  </a:lnTo>
                  <a:lnTo>
                    <a:pt x="2263706" y="323850"/>
                  </a:lnTo>
                  <a:lnTo>
                    <a:pt x="2223431" y="356870"/>
                  </a:lnTo>
                  <a:lnTo>
                    <a:pt x="2181663" y="387350"/>
                  </a:lnTo>
                  <a:lnTo>
                    <a:pt x="2140380" y="412666"/>
                  </a:lnTo>
                  <a:lnTo>
                    <a:pt x="2158310" y="402590"/>
                  </a:lnTo>
                  <a:lnTo>
                    <a:pt x="2169337" y="396240"/>
                  </a:lnTo>
                  <a:lnTo>
                    <a:pt x="15651226" y="396240"/>
                  </a:lnTo>
                  <a:lnTo>
                    <a:pt x="15651226" y="391160"/>
                  </a:lnTo>
                  <a:lnTo>
                    <a:pt x="4016832" y="391160"/>
                  </a:lnTo>
                  <a:lnTo>
                    <a:pt x="3972971" y="384810"/>
                  </a:lnTo>
                  <a:lnTo>
                    <a:pt x="3928687" y="374650"/>
                  </a:lnTo>
                  <a:lnTo>
                    <a:pt x="3884032" y="360680"/>
                  </a:lnTo>
                  <a:lnTo>
                    <a:pt x="3839057" y="344170"/>
                  </a:lnTo>
                  <a:lnTo>
                    <a:pt x="3793815" y="325120"/>
                  </a:lnTo>
                  <a:lnTo>
                    <a:pt x="3748357" y="304800"/>
                  </a:lnTo>
                  <a:lnTo>
                    <a:pt x="3656999" y="259080"/>
                  </a:lnTo>
                  <a:lnTo>
                    <a:pt x="3611203" y="234950"/>
                  </a:lnTo>
                  <a:lnTo>
                    <a:pt x="3565398" y="209550"/>
                  </a:lnTo>
                  <a:lnTo>
                    <a:pt x="3462179" y="158750"/>
                  </a:lnTo>
                  <a:lnTo>
                    <a:pt x="3411384" y="135890"/>
                  </a:lnTo>
                  <a:lnTo>
                    <a:pt x="3361190" y="115570"/>
                  </a:lnTo>
                  <a:lnTo>
                    <a:pt x="3311636" y="97790"/>
                  </a:lnTo>
                  <a:lnTo>
                    <a:pt x="3282313" y="90170"/>
                  </a:lnTo>
                  <a:lnTo>
                    <a:pt x="3062846" y="90170"/>
                  </a:lnTo>
                  <a:lnTo>
                    <a:pt x="3045568" y="72390"/>
                  </a:lnTo>
                  <a:lnTo>
                    <a:pt x="2993732" y="15240"/>
                  </a:lnTo>
                  <a:lnTo>
                    <a:pt x="2965409" y="8890"/>
                  </a:lnTo>
                  <a:lnTo>
                    <a:pt x="2934054" y="3810"/>
                  </a:lnTo>
                  <a:lnTo>
                    <a:pt x="2900676" y="1270"/>
                  </a:lnTo>
                  <a:lnTo>
                    <a:pt x="2866288" y="0"/>
                  </a:lnTo>
                  <a:close/>
                </a:path>
                <a:path w="15651480" h="720090">
                  <a:moveTo>
                    <a:pt x="529188" y="166370"/>
                  </a:moveTo>
                  <a:lnTo>
                    <a:pt x="485763" y="177800"/>
                  </a:lnTo>
                  <a:lnTo>
                    <a:pt x="441923" y="193040"/>
                  </a:lnTo>
                  <a:lnTo>
                    <a:pt x="397718" y="210820"/>
                  </a:lnTo>
                  <a:lnTo>
                    <a:pt x="353200" y="232410"/>
                  </a:lnTo>
                  <a:lnTo>
                    <a:pt x="308420" y="255270"/>
                  </a:lnTo>
                  <a:lnTo>
                    <a:pt x="263429" y="280670"/>
                  </a:lnTo>
                  <a:lnTo>
                    <a:pt x="82375" y="387350"/>
                  </a:lnTo>
                  <a:lnTo>
                    <a:pt x="66527" y="396240"/>
                  </a:lnTo>
                  <a:lnTo>
                    <a:pt x="1781536" y="396240"/>
                  </a:lnTo>
                  <a:lnTo>
                    <a:pt x="1747168" y="373380"/>
                  </a:lnTo>
                  <a:lnTo>
                    <a:pt x="1738745" y="367030"/>
                  </a:lnTo>
                  <a:lnTo>
                    <a:pt x="789101" y="367030"/>
                  </a:lnTo>
                  <a:lnTo>
                    <a:pt x="749615" y="344170"/>
                  </a:lnTo>
                  <a:lnTo>
                    <a:pt x="708164" y="316230"/>
                  </a:lnTo>
                  <a:lnTo>
                    <a:pt x="666399" y="287020"/>
                  </a:lnTo>
                  <a:lnTo>
                    <a:pt x="625968" y="255270"/>
                  </a:lnTo>
                  <a:lnTo>
                    <a:pt x="588523" y="223520"/>
                  </a:lnTo>
                  <a:lnTo>
                    <a:pt x="555713" y="193040"/>
                  </a:lnTo>
                  <a:lnTo>
                    <a:pt x="529188" y="166370"/>
                  </a:lnTo>
                  <a:close/>
                </a:path>
                <a:path w="15651480" h="720090">
                  <a:moveTo>
                    <a:pt x="4640351" y="278130"/>
                  </a:moveTo>
                  <a:lnTo>
                    <a:pt x="4016832" y="391160"/>
                  </a:lnTo>
                  <a:lnTo>
                    <a:pt x="15651226" y="391160"/>
                  </a:lnTo>
                  <a:lnTo>
                    <a:pt x="15651226" y="386080"/>
                  </a:lnTo>
                  <a:lnTo>
                    <a:pt x="5299862" y="386080"/>
                  </a:lnTo>
                  <a:lnTo>
                    <a:pt x="5258077" y="378460"/>
                  </a:lnTo>
                  <a:lnTo>
                    <a:pt x="5210852" y="365760"/>
                  </a:lnTo>
                  <a:lnTo>
                    <a:pt x="5160905" y="350520"/>
                  </a:lnTo>
                  <a:lnTo>
                    <a:pt x="5110958" y="334010"/>
                  </a:lnTo>
                  <a:lnTo>
                    <a:pt x="5106236" y="332740"/>
                  </a:lnTo>
                  <a:lnTo>
                    <a:pt x="4973701" y="332740"/>
                  </a:lnTo>
                  <a:lnTo>
                    <a:pt x="4934341" y="330200"/>
                  </a:lnTo>
                  <a:lnTo>
                    <a:pt x="4887777" y="323850"/>
                  </a:lnTo>
                  <a:lnTo>
                    <a:pt x="4783717" y="303530"/>
                  </a:lnTo>
                  <a:lnTo>
                    <a:pt x="4731562" y="292100"/>
                  </a:lnTo>
                  <a:lnTo>
                    <a:pt x="4682883" y="283210"/>
                  </a:lnTo>
                  <a:lnTo>
                    <a:pt x="4640351" y="278130"/>
                  </a:lnTo>
                  <a:close/>
                </a:path>
                <a:path w="15651480" h="720090">
                  <a:moveTo>
                    <a:pt x="5505780" y="330200"/>
                  </a:moveTo>
                  <a:lnTo>
                    <a:pt x="5449208" y="334010"/>
                  </a:lnTo>
                  <a:lnTo>
                    <a:pt x="5394996" y="344170"/>
                  </a:lnTo>
                  <a:lnTo>
                    <a:pt x="5344697" y="361950"/>
                  </a:lnTo>
                  <a:lnTo>
                    <a:pt x="5299862" y="386080"/>
                  </a:lnTo>
                  <a:lnTo>
                    <a:pt x="15651226" y="386080"/>
                  </a:lnTo>
                  <a:lnTo>
                    <a:pt x="15651226" y="363220"/>
                  </a:lnTo>
                  <a:lnTo>
                    <a:pt x="5696673" y="363220"/>
                  </a:lnTo>
                  <a:lnTo>
                    <a:pt x="5684162" y="360680"/>
                  </a:lnTo>
                  <a:lnTo>
                    <a:pt x="5673003" y="359410"/>
                  </a:lnTo>
                  <a:lnTo>
                    <a:pt x="5663463" y="355600"/>
                  </a:lnTo>
                  <a:lnTo>
                    <a:pt x="5625963" y="345440"/>
                  </a:lnTo>
                  <a:lnTo>
                    <a:pt x="5586507" y="336550"/>
                  </a:lnTo>
                  <a:lnTo>
                    <a:pt x="5546109" y="331470"/>
                  </a:lnTo>
                  <a:lnTo>
                    <a:pt x="5505780" y="330200"/>
                  </a:lnTo>
                  <a:close/>
                </a:path>
                <a:path w="15651480" h="720090">
                  <a:moveTo>
                    <a:pt x="890621" y="205740"/>
                  </a:moveTo>
                  <a:lnTo>
                    <a:pt x="881260" y="205740"/>
                  </a:lnTo>
                  <a:lnTo>
                    <a:pt x="858964" y="215900"/>
                  </a:lnTo>
                  <a:lnTo>
                    <a:pt x="836262" y="242570"/>
                  </a:lnTo>
                  <a:lnTo>
                    <a:pt x="813019" y="290830"/>
                  </a:lnTo>
                  <a:lnTo>
                    <a:pt x="789101" y="367030"/>
                  </a:lnTo>
                  <a:lnTo>
                    <a:pt x="1738745" y="367030"/>
                  </a:lnTo>
                  <a:lnTo>
                    <a:pt x="1615919" y="274320"/>
                  </a:lnTo>
                  <a:lnTo>
                    <a:pt x="1591621" y="256540"/>
                  </a:lnTo>
                  <a:lnTo>
                    <a:pt x="1094383" y="256540"/>
                  </a:lnTo>
                  <a:lnTo>
                    <a:pt x="943902" y="214630"/>
                  </a:lnTo>
                  <a:lnTo>
                    <a:pt x="931527" y="212090"/>
                  </a:lnTo>
                  <a:lnTo>
                    <a:pt x="904618" y="207010"/>
                  </a:lnTo>
                  <a:lnTo>
                    <a:pt x="890621" y="205740"/>
                  </a:lnTo>
                  <a:close/>
                </a:path>
                <a:path w="15651480" h="720090">
                  <a:moveTo>
                    <a:pt x="6613131" y="59690"/>
                  </a:moveTo>
                  <a:lnTo>
                    <a:pt x="6605930" y="59690"/>
                  </a:lnTo>
                  <a:lnTo>
                    <a:pt x="6560197" y="63500"/>
                  </a:lnTo>
                  <a:lnTo>
                    <a:pt x="6513403" y="74930"/>
                  </a:lnTo>
                  <a:lnTo>
                    <a:pt x="6466168" y="92710"/>
                  </a:lnTo>
                  <a:lnTo>
                    <a:pt x="6419112" y="115570"/>
                  </a:lnTo>
                  <a:lnTo>
                    <a:pt x="6372855" y="142240"/>
                  </a:lnTo>
                  <a:lnTo>
                    <a:pt x="6280903" y="201930"/>
                  </a:lnTo>
                  <a:lnTo>
                    <a:pt x="6237297" y="232410"/>
                  </a:lnTo>
                  <a:lnTo>
                    <a:pt x="6163856" y="281940"/>
                  </a:lnTo>
                  <a:lnTo>
                    <a:pt x="6161697" y="281940"/>
                  </a:lnTo>
                  <a:lnTo>
                    <a:pt x="6114988" y="285750"/>
                  </a:lnTo>
                  <a:lnTo>
                    <a:pt x="6060721" y="294640"/>
                  </a:lnTo>
                  <a:lnTo>
                    <a:pt x="6001321" y="308610"/>
                  </a:lnTo>
                  <a:lnTo>
                    <a:pt x="5939218" y="323850"/>
                  </a:lnTo>
                  <a:lnTo>
                    <a:pt x="5888038" y="335280"/>
                  </a:lnTo>
                  <a:lnTo>
                    <a:pt x="5838205" y="345440"/>
                  </a:lnTo>
                  <a:lnTo>
                    <a:pt x="5791067" y="354330"/>
                  </a:lnTo>
                  <a:lnTo>
                    <a:pt x="5747970" y="360680"/>
                  </a:lnTo>
                  <a:lnTo>
                    <a:pt x="5710263" y="363220"/>
                  </a:lnTo>
                  <a:lnTo>
                    <a:pt x="11656695" y="363220"/>
                  </a:lnTo>
                  <a:lnTo>
                    <a:pt x="11636802" y="361950"/>
                  </a:lnTo>
                  <a:lnTo>
                    <a:pt x="11630532" y="360680"/>
                  </a:lnTo>
                  <a:lnTo>
                    <a:pt x="11325492" y="360680"/>
                  </a:lnTo>
                  <a:lnTo>
                    <a:pt x="11215101" y="358140"/>
                  </a:lnTo>
                  <a:lnTo>
                    <a:pt x="11102941" y="350520"/>
                  </a:lnTo>
                  <a:lnTo>
                    <a:pt x="10991249" y="337820"/>
                  </a:lnTo>
                  <a:lnTo>
                    <a:pt x="10882260" y="322580"/>
                  </a:lnTo>
                  <a:lnTo>
                    <a:pt x="10829479" y="312420"/>
                  </a:lnTo>
                  <a:lnTo>
                    <a:pt x="10778213" y="303530"/>
                  </a:lnTo>
                  <a:lnTo>
                    <a:pt x="10728742" y="292100"/>
                  </a:lnTo>
                  <a:lnTo>
                    <a:pt x="10681345" y="280670"/>
                  </a:lnTo>
                  <a:lnTo>
                    <a:pt x="10641306" y="270510"/>
                  </a:lnTo>
                  <a:lnTo>
                    <a:pt x="8176234" y="270510"/>
                  </a:lnTo>
                  <a:lnTo>
                    <a:pt x="8116823" y="265430"/>
                  </a:lnTo>
                  <a:lnTo>
                    <a:pt x="8062077" y="255270"/>
                  </a:lnTo>
                  <a:lnTo>
                    <a:pt x="8022091" y="243840"/>
                  </a:lnTo>
                  <a:lnTo>
                    <a:pt x="7173414" y="243840"/>
                  </a:lnTo>
                  <a:lnTo>
                    <a:pt x="7166813" y="242570"/>
                  </a:lnTo>
                  <a:lnTo>
                    <a:pt x="7096704" y="219710"/>
                  </a:lnTo>
                  <a:lnTo>
                    <a:pt x="7059994" y="210820"/>
                  </a:lnTo>
                  <a:lnTo>
                    <a:pt x="7018490" y="205740"/>
                  </a:lnTo>
                  <a:lnTo>
                    <a:pt x="6982770" y="195580"/>
                  </a:lnTo>
                  <a:lnTo>
                    <a:pt x="6945850" y="173990"/>
                  </a:lnTo>
                  <a:lnTo>
                    <a:pt x="6870809" y="115570"/>
                  </a:lnTo>
                  <a:lnTo>
                    <a:pt x="6838233" y="96520"/>
                  </a:lnTo>
                  <a:lnTo>
                    <a:pt x="6708178" y="96520"/>
                  </a:lnTo>
                  <a:lnTo>
                    <a:pt x="6670136" y="93980"/>
                  </a:lnTo>
                  <a:lnTo>
                    <a:pt x="6638780" y="86360"/>
                  </a:lnTo>
                  <a:lnTo>
                    <a:pt x="6618361" y="74930"/>
                  </a:lnTo>
                  <a:lnTo>
                    <a:pt x="6613131" y="59690"/>
                  </a:lnTo>
                  <a:close/>
                </a:path>
                <a:path w="15651480" h="720090">
                  <a:moveTo>
                    <a:pt x="12680518" y="53340"/>
                  </a:moveTo>
                  <a:lnTo>
                    <a:pt x="12585023" y="66040"/>
                  </a:lnTo>
                  <a:lnTo>
                    <a:pt x="12442220" y="87630"/>
                  </a:lnTo>
                  <a:lnTo>
                    <a:pt x="12394687" y="93980"/>
                  </a:lnTo>
                  <a:lnTo>
                    <a:pt x="12347168" y="101600"/>
                  </a:lnTo>
                  <a:lnTo>
                    <a:pt x="12295369" y="105410"/>
                  </a:lnTo>
                  <a:lnTo>
                    <a:pt x="12244260" y="114300"/>
                  </a:lnTo>
                  <a:lnTo>
                    <a:pt x="12193941" y="127000"/>
                  </a:lnTo>
                  <a:lnTo>
                    <a:pt x="12144509" y="143510"/>
                  </a:lnTo>
                  <a:lnTo>
                    <a:pt x="12096066" y="163830"/>
                  </a:lnTo>
                  <a:lnTo>
                    <a:pt x="12048708" y="185420"/>
                  </a:lnTo>
                  <a:lnTo>
                    <a:pt x="12002537" y="209550"/>
                  </a:lnTo>
                  <a:lnTo>
                    <a:pt x="11957650" y="233680"/>
                  </a:lnTo>
                  <a:lnTo>
                    <a:pt x="11872127" y="281940"/>
                  </a:lnTo>
                  <a:lnTo>
                    <a:pt x="11831688" y="303530"/>
                  </a:lnTo>
                  <a:lnTo>
                    <a:pt x="11792931" y="322580"/>
                  </a:lnTo>
                  <a:lnTo>
                    <a:pt x="11755954" y="339090"/>
                  </a:lnTo>
                  <a:lnTo>
                    <a:pt x="11687737" y="360680"/>
                  </a:lnTo>
                  <a:lnTo>
                    <a:pt x="11656695" y="363220"/>
                  </a:lnTo>
                  <a:lnTo>
                    <a:pt x="15651226" y="363220"/>
                  </a:lnTo>
                  <a:lnTo>
                    <a:pt x="15651226" y="166370"/>
                  </a:lnTo>
                  <a:lnTo>
                    <a:pt x="15615358" y="161290"/>
                  </a:lnTo>
                  <a:lnTo>
                    <a:pt x="15360332" y="161290"/>
                  </a:lnTo>
                  <a:lnTo>
                    <a:pt x="15314805" y="158750"/>
                  </a:lnTo>
                  <a:lnTo>
                    <a:pt x="15213302" y="151130"/>
                  </a:lnTo>
                  <a:lnTo>
                    <a:pt x="15199668" y="149860"/>
                  </a:lnTo>
                  <a:lnTo>
                    <a:pt x="13103159" y="149860"/>
                  </a:lnTo>
                  <a:lnTo>
                    <a:pt x="13089493" y="148590"/>
                  </a:lnTo>
                  <a:lnTo>
                    <a:pt x="13077994" y="147320"/>
                  </a:lnTo>
                  <a:lnTo>
                    <a:pt x="13069316" y="144780"/>
                  </a:lnTo>
                  <a:lnTo>
                    <a:pt x="13035337" y="137160"/>
                  </a:lnTo>
                  <a:lnTo>
                    <a:pt x="12997323" y="133350"/>
                  </a:lnTo>
                  <a:lnTo>
                    <a:pt x="12957141" y="132080"/>
                  </a:lnTo>
                  <a:lnTo>
                    <a:pt x="12916662" y="129540"/>
                  </a:lnTo>
                  <a:lnTo>
                    <a:pt x="12856019" y="121920"/>
                  </a:lnTo>
                  <a:lnTo>
                    <a:pt x="12800453" y="110490"/>
                  </a:lnTo>
                  <a:lnTo>
                    <a:pt x="12751593" y="95250"/>
                  </a:lnTo>
                  <a:lnTo>
                    <a:pt x="12711071" y="76200"/>
                  </a:lnTo>
                  <a:lnTo>
                    <a:pt x="12680518" y="53340"/>
                  </a:lnTo>
                  <a:close/>
                </a:path>
                <a:path w="15651480" h="720090">
                  <a:moveTo>
                    <a:pt x="11582540" y="339090"/>
                  </a:moveTo>
                  <a:lnTo>
                    <a:pt x="11535413" y="346710"/>
                  </a:lnTo>
                  <a:lnTo>
                    <a:pt x="11485833" y="353060"/>
                  </a:lnTo>
                  <a:lnTo>
                    <a:pt x="11434112" y="356870"/>
                  </a:lnTo>
                  <a:lnTo>
                    <a:pt x="11380561" y="359410"/>
                  </a:lnTo>
                  <a:lnTo>
                    <a:pt x="11325492" y="360680"/>
                  </a:lnTo>
                  <a:lnTo>
                    <a:pt x="11630532" y="360680"/>
                  </a:lnTo>
                  <a:lnTo>
                    <a:pt x="11617993" y="358140"/>
                  </a:lnTo>
                  <a:lnTo>
                    <a:pt x="11599997" y="350520"/>
                  </a:lnTo>
                  <a:lnTo>
                    <a:pt x="11582540" y="339090"/>
                  </a:lnTo>
                  <a:close/>
                </a:path>
                <a:path w="15651480" h="720090">
                  <a:moveTo>
                    <a:pt x="5021948" y="312420"/>
                  </a:moveTo>
                  <a:lnTo>
                    <a:pt x="5017347" y="322580"/>
                  </a:lnTo>
                  <a:lnTo>
                    <a:pt x="5007278" y="328930"/>
                  </a:lnTo>
                  <a:lnTo>
                    <a:pt x="4992482" y="331470"/>
                  </a:lnTo>
                  <a:lnTo>
                    <a:pt x="4973701" y="332740"/>
                  </a:lnTo>
                  <a:lnTo>
                    <a:pt x="5106236" y="332740"/>
                  </a:lnTo>
                  <a:lnTo>
                    <a:pt x="5063733" y="321310"/>
                  </a:lnTo>
                  <a:lnTo>
                    <a:pt x="5021948" y="312420"/>
                  </a:lnTo>
                  <a:close/>
                </a:path>
                <a:path w="15651480" h="720090">
                  <a:moveTo>
                    <a:pt x="9215920" y="85090"/>
                  </a:moveTo>
                  <a:lnTo>
                    <a:pt x="9155975" y="101600"/>
                  </a:lnTo>
                  <a:lnTo>
                    <a:pt x="9071908" y="115570"/>
                  </a:lnTo>
                  <a:lnTo>
                    <a:pt x="9019792" y="121920"/>
                  </a:lnTo>
                  <a:lnTo>
                    <a:pt x="8962356" y="129540"/>
                  </a:lnTo>
                  <a:lnTo>
                    <a:pt x="8900648" y="138430"/>
                  </a:lnTo>
                  <a:lnTo>
                    <a:pt x="8564789" y="181610"/>
                  </a:lnTo>
                  <a:lnTo>
                    <a:pt x="8499503" y="191770"/>
                  </a:lnTo>
                  <a:lnTo>
                    <a:pt x="8437295" y="200660"/>
                  </a:lnTo>
                  <a:lnTo>
                    <a:pt x="8379216" y="210820"/>
                  </a:lnTo>
                  <a:lnTo>
                    <a:pt x="8326315" y="220980"/>
                  </a:lnTo>
                  <a:lnTo>
                    <a:pt x="8279643" y="231140"/>
                  </a:lnTo>
                  <a:lnTo>
                    <a:pt x="8240249" y="241300"/>
                  </a:lnTo>
                  <a:lnTo>
                    <a:pt x="8187494" y="260350"/>
                  </a:lnTo>
                  <a:lnTo>
                    <a:pt x="8176234" y="270510"/>
                  </a:lnTo>
                  <a:lnTo>
                    <a:pt x="10641306" y="270510"/>
                  </a:lnTo>
                  <a:lnTo>
                    <a:pt x="10636302" y="269240"/>
                  </a:lnTo>
                  <a:lnTo>
                    <a:pt x="10593892" y="257810"/>
                  </a:lnTo>
                  <a:lnTo>
                    <a:pt x="10554395" y="245110"/>
                  </a:lnTo>
                  <a:lnTo>
                    <a:pt x="10518091" y="232410"/>
                  </a:lnTo>
                  <a:lnTo>
                    <a:pt x="10447675" y="201930"/>
                  </a:lnTo>
                  <a:lnTo>
                    <a:pt x="10412454" y="184150"/>
                  </a:lnTo>
                  <a:lnTo>
                    <a:pt x="10376017" y="165100"/>
                  </a:lnTo>
                  <a:lnTo>
                    <a:pt x="10341661" y="152400"/>
                  </a:lnTo>
                  <a:lnTo>
                    <a:pt x="9778949" y="152400"/>
                  </a:lnTo>
                  <a:lnTo>
                    <a:pt x="9770242" y="151130"/>
                  </a:lnTo>
                  <a:lnTo>
                    <a:pt x="9761669" y="148590"/>
                  </a:lnTo>
                  <a:lnTo>
                    <a:pt x="9753637" y="144780"/>
                  </a:lnTo>
                  <a:lnTo>
                    <a:pt x="9746551" y="140970"/>
                  </a:lnTo>
                  <a:lnTo>
                    <a:pt x="9741509" y="138430"/>
                  </a:lnTo>
                  <a:lnTo>
                    <a:pt x="9737191" y="135890"/>
                  </a:lnTo>
                  <a:lnTo>
                    <a:pt x="9732149" y="130810"/>
                  </a:lnTo>
                  <a:lnTo>
                    <a:pt x="9729812" y="129540"/>
                  </a:lnTo>
                  <a:lnTo>
                    <a:pt x="9646463" y="129540"/>
                  </a:lnTo>
                  <a:lnTo>
                    <a:pt x="9630939" y="121920"/>
                  </a:lnTo>
                  <a:lnTo>
                    <a:pt x="9368548" y="121920"/>
                  </a:lnTo>
                  <a:lnTo>
                    <a:pt x="9322826" y="119380"/>
                  </a:lnTo>
                  <a:lnTo>
                    <a:pt x="9280347" y="111760"/>
                  </a:lnTo>
                  <a:lnTo>
                    <a:pt x="9243811" y="100330"/>
                  </a:lnTo>
                  <a:lnTo>
                    <a:pt x="9215920" y="85090"/>
                  </a:lnTo>
                  <a:close/>
                </a:path>
                <a:path w="15651480" h="720090">
                  <a:moveTo>
                    <a:pt x="1356461" y="152400"/>
                  </a:moveTo>
                  <a:lnTo>
                    <a:pt x="1342059" y="152400"/>
                  </a:lnTo>
                  <a:lnTo>
                    <a:pt x="1335490" y="153670"/>
                  </a:lnTo>
                  <a:lnTo>
                    <a:pt x="1323432" y="154940"/>
                  </a:lnTo>
                  <a:lnTo>
                    <a:pt x="1281758" y="165100"/>
                  </a:lnTo>
                  <a:lnTo>
                    <a:pt x="1203325" y="200660"/>
                  </a:lnTo>
                  <a:lnTo>
                    <a:pt x="1173220" y="217170"/>
                  </a:lnTo>
                  <a:lnTo>
                    <a:pt x="1143115" y="232410"/>
                  </a:lnTo>
                  <a:lnTo>
                    <a:pt x="1094383" y="256540"/>
                  </a:lnTo>
                  <a:lnTo>
                    <a:pt x="1591621" y="256540"/>
                  </a:lnTo>
                  <a:lnTo>
                    <a:pt x="1529318" y="214630"/>
                  </a:lnTo>
                  <a:lnTo>
                    <a:pt x="1486193" y="189230"/>
                  </a:lnTo>
                  <a:lnTo>
                    <a:pt x="1443068" y="170180"/>
                  </a:lnTo>
                  <a:lnTo>
                    <a:pt x="1399853" y="157480"/>
                  </a:lnTo>
                  <a:lnTo>
                    <a:pt x="1356461" y="152400"/>
                  </a:lnTo>
                  <a:close/>
                </a:path>
                <a:path w="15651480" h="720090">
                  <a:moveTo>
                    <a:pt x="7557770" y="59690"/>
                  </a:moveTo>
                  <a:lnTo>
                    <a:pt x="7516629" y="78740"/>
                  </a:lnTo>
                  <a:lnTo>
                    <a:pt x="7472198" y="105410"/>
                  </a:lnTo>
                  <a:lnTo>
                    <a:pt x="7377584" y="167640"/>
                  </a:lnTo>
                  <a:lnTo>
                    <a:pt x="7329459" y="196850"/>
                  </a:lnTo>
                  <a:lnTo>
                    <a:pt x="7282162" y="220980"/>
                  </a:lnTo>
                  <a:lnTo>
                    <a:pt x="7236722" y="238760"/>
                  </a:lnTo>
                  <a:lnTo>
                    <a:pt x="7194169" y="243840"/>
                  </a:lnTo>
                  <a:lnTo>
                    <a:pt x="8022091" y="243840"/>
                  </a:lnTo>
                  <a:lnTo>
                    <a:pt x="8013205" y="241300"/>
                  </a:lnTo>
                  <a:lnTo>
                    <a:pt x="7971416" y="223520"/>
                  </a:lnTo>
                  <a:lnTo>
                    <a:pt x="7952574" y="212090"/>
                  </a:lnTo>
                  <a:lnTo>
                    <a:pt x="7912011" y="212090"/>
                  </a:lnTo>
                  <a:lnTo>
                    <a:pt x="7882352" y="203200"/>
                  </a:lnTo>
                  <a:lnTo>
                    <a:pt x="7851886" y="179070"/>
                  </a:lnTo>
                  <a:lnTo>
                    <a:pt x="7820882" y="144780"/>
                  </a:lnTo>
                  <a:lnTo>
                    <a:pt x="7789608" y="105410"/>
                  </a:lnTo>
                  <a:lnTo>
                    <a:pt x="7770492" y="82550"/>
                  </a:lnTo>
                  <a:lnTo>
                    <a:pt x="7578649" y="82550"/>
                  </a:lnTo>
                  <a:lnTo>
                    <a:pt x="7557770" y="59690"/>
                  </a:lnTo>
                  <a:close/>
                </a:path>
                <a:path w="15651480" h="720090">
                  <a:moveTo>
                    <a:pt x="7937919" y="203200"/>
                  </a:moveTo>
                  <a:lnTo>
                    <a:pt x="7930933" y="207010"/>
                  </a:lnTo>
                  <a:lnTo>
                    <a:pt x="7924150" y="209550"/>
                  </a:lnTo>
                  <a:lnTo>
                    <a:pt x="7917775" y="212090"/>
                  </a:lnTo>
                  <a:lnTo>
                    <a:pt x="7952574" y="212090"/>
                  </a:lnTo>
                  <a:lnTo>
                    <a:pt x="7937919" y="203200"/>
                  </a:lnTo>
                  <a:close/>
                </a:path>
                <a:path w="15651480" h="720090">
                  <a:moveTo>
                    <a:pt x="15507970" y="147320"/>
                  </a:moveTo>
                  <a:lnTo>
                    <a:pt x="15491803" y="153670"/>
                  </a:lnTo>
                  <a:lnTo>
                    <a:pt x="15467886" y="157480"/>
                  </a:lnTo>
                  <a:lnTo>
                    <a:pt x="15437372" y="161290"/>
                  </a:lnTo>
                  <a:lnTo>
                    <a:pt x="15615358" y="161290"/>
                  </a:lnTo>
                  <a:lnTo>
                    <a:pt x="15544195" y="152400"/>
                  </a:lnTo>
                  <a:lnTo>
                    <a:pt x="15507970" y="147320"/>
                  </a:lnTo>
                  <a:close/>
                </a:path>
                <a:path w="15651480" h="720090">
                  <a:moveTo>
                    <a:pt x="9815665" y="135890"/>
                  </a:moveTo>
                  <a:lnTo>
                    <a:pt x="9805777" y="143510"/>
                  </a:lnTo>
                  <a:lnTo>
                    <a:pt x="9796497" y="148590"/>
                  </a:lnTo>
                  <a:lnTo>
                    <a:pt x="9787622" y="151130"/>
                  </a:lnTo>
                  <a:lnTo>
                    <a:pt x="9778949" y="152400"/>
                  </a:lnTo>
                  <a:lnTo>
                    <a:pt x="10341661" y="152400"/>
                  </a:lnTo>
                  <a:lnTo>
                    <a:pt x="10334790" y="149860"/>
                  </a:lnTo>
                  <a:lnTo>
                    <a:pt x="9817824" y="149860"/>
                  </a:lnTo>
                  <a:lnTo>
                    <a:pt x="9813506" y="144780"/>
                  </a:lnTo>
                  <a:lnTo>
                    <a:pt x="9815665" y="135890"/>
                  </a:lnTo>
                  <a:close/>
                </a:path>
                <a:path w="15651480" h="720090">
                  <a:moveTo>
                    <a:pt x="10045344" y="102870"/>
                  </a:moveTo>
                  <a:lnTo>
                    <a:pt x="10035984" y="102870"/>
                  </a:lnTo>
                  <a:lnTo>
                    <a:pt x="10008118" y="105410"/>
                  </a:lnTo>
                  <a:lnTo>
                    <a:pt x="9978296" y="110490"/>
                  </a:lnTo>
                  <a:lnTo>
                    <a:pt x="9917912" y="125730"/>
                  </a:lnTo>
                  <a:lnTo>
                    <a:pt x="9889663" y="134620"/>
                  </a:lnTo>
                  <a:lnTo>
                    <a:pt x="9843689" y="148590"/>
                  </a:lnTo>
                  <a:lnTo>
                    <a:pt x="9827184" y="149860"/>
                  </a:lnTo>
                  <a:lnTo>
                    <a:pt x="10334790" y="149860"/>
                  </a:lnTo>
                  <a:lnTo>
                    <a:pt x="10294009" y="139700"/>
                  </a:lnTo>
                  <a:lnTo>
                    <a:pt x="10249531" y="132080"/>
                  </a:lnTo>
                  <a:lnTo>
                    <a:pt x="10106100" y="113030"/>
                  </a:lnTo>
                  <a:lnTo>
                    <a:pt x="10059022" y="105410"/>
                  </a:lnTo>
                  <a:lnTo>
                    <a:pt x="10051821" y="105410"/>
                  </a:lnTo>
                  <a:lnTo>
                    <a:pt x="10045344" y="102870"/>
                  </a:lnTo>
                  <a:close/>
                </a:path>
                <a:path w="15651480" h="720090">
                  <a:moveTo>
                    <a:pt x="13928217" y="49530"/>
                  </a:moveTo>
                  <a:lnTo>
                    <a:pt x="13889361" y="55880"/>
                  </a:lnTo>
                  <a:lnTo>
                    <a:pt x="13844921" y="60960"/>
                  </a:lnTo>
                  <a:lnTo>
                    <a:pt x="13794790" y="67310"/>
                  </a:lnTo>
                  <a:lnTo>
                    <a:pt x="13738860" y="73660"/>
                  </a:lnTo>
                  <a:lnTo>
                    <a:pt x="13730575" y="74930"/>
                  </a:lnTo>
                  <a:lnTo>
                    <a:pt x="13719826" y="77470"/>
                  </a:lnTo>
                  <a:lnTo>
                    <a:pt x="13706909" y="78740"/>
                  </a:lnTo>
                  <a:lnTo>
                    <a:pt x="13692124" y="80010"/>
                  </a:lnTo>
                  <a:lnTo>
                    <a:pt x="13679364" y="82550"/>
                  </a:lnTo>
                  <a:lnTo>
                    <a:pt x="13665200" y="83820"/>
                  </a:lnTo>
                  <a:lnTo>
                    <a:pt x="13650083" y="86360"/>
                  </a:lnTo>
                  <a:lnTo>
                    <a:pt x="13634466" y="90170"/>
                  </a:lnTo>
                  <a:lnTo>
                    <a:pt x="13597477" y="95250"/>
                  </a:lnTo>
                  <a:lnTo>
                    <a:pt x="13556393" y="101600"/>
                  </a:lnTo>
                  <a:lnTo>
                    <a:pt x="13512594" y="106680"/>
                  </a:lnTo>
                  <a:lnTo>
                    <a:pt x="13467461" y="113030"/>
                  </a:lnTo>
                  <a:lnTo>
                    <a:pt x="13269528" y="138430"/>
                  </a:lnTo>
                  <a:lnTo>
                    <a:pt x="13224891" y="143510"/>
                  </a:lnTo>
                  <a:lnTo>
                    <a:pt x="13166185" y="148590"/>
                  </a:lnTo>
                  <a:lnTo>
                    <a:pt x="13140630" y="149860"/>
                  </a:lnTo>
                  <a:lnTo>
                    <a:pt x="15199668" y="149860"/>
                  </a:lnTo>
                  <a:lnTo>
                    <a:pt x="15158764" y="146050"/>
                  </a:lnTo>
                  <a:lnTo>
                    <a:pt x="15102661" y="139700"/>
                  </a:lnTo>
                  <a:lnTo>
                    <a:pt x="14932151" y="116840"/>
                  </a:lnTo>
                  <a:lnTo>
                    <a:pt x="14876979" y="107950"/>
                  </a:lnTo>
                  <a:lnTo>
                    <a:pt x="14823837" y="100330"/>
                  </a:lnTo>
                  <a:lnTo>
                    <a:pt x="14773446" y="91440"/>
                  </a:lnTo>
                  <a:lnTo>
                    <a:pt x="14726523" y="82550"/>
                  </a:lnTo>
                  <a:lnTo>
                    <a:pt x="14712278" y="80010"/>
                  </a:lnTo>
                  <a:lnTo>
                    <a:pt x="14370772" y="80010"/>
                  </a:lnTo>
                  <a:lnTo>
                    <a:pt x="14329473" y="78740"/>
                  </a:lnTo>
                  <a:lnTo>
                    <a:pt x="14113008" y="66040"/>
                  </a:lnTo>
                  <a:lnTo>
                    <a:pt x="14072235" y="64770"/>
                  </a:lnTo>
                  <a:lnTo>
                    <a:pt x="13992415" y="57150"/>
                  </a:lnTo>
                  <a:lnTo>
                    <a:pt x="13958328" y="53340"/>
                  </a:lnTo>
                  <a:lnTo>
                    <a:pt x="13928217" y="49530"/>
                  </a:lnTo>
                  <a:close/>
                </a:path>
                <a:path w="15651480" h="720090">
                  <a:moveTo>
                    <a:pt x="9683915" y="113030"/>
                  </a:moveTo>
                  <a:lnTo>
                    <a:pt x="9676134" y="113030"/>
                  </a:lnTo>
                  <a:lnTo>
                    <a:pt x="9667075" y="116840"/>
                  </a:lnTo>
                  <a:lnTo>
                    <a:pt x="9657072" y="121920"/>
                  </a:lnTo>
                  <a:lnTo>
                    <a:pt x="9646463" y="129540"/>
                  </a:lnTo>
                  <a:lnTo>
                    <a:pt x="9729812" y="129540"/>
                  </a:lnTo>
                  <a:lnTo>
                    <a:pt x="9708842" y="118110"/>
                  </a:lnTo>
                  <a:lnTo>
                    <a:pt x="9696817" y="114300"/>
                  </a:lnTo>
                  <a:lnTo>
                    <a:pt x="9683915" y="113030"/>
                  </a:lnTo>
                  <a:close/>
                </a:path>
                <a:path w="15651480" h="720090">
                  <a:moveTo>
                    <a:pt x="9486633" y="93980"/>
                  </a:moveTo>
                  <a:lnTo>
                    <a:pt x="9451552" y="95250"/>
                  </a:lnTo>
                  <a:lnTo>
                    <a:pt x="9419849" y="100330"/>
                  </a:lnTo>
                  <a:lnTo>
                    <a:pt x="9393277" y="109220"/>
                  </a:lnTo>
                  <a:lnTo>
                    <a:pt x="9373590" y="121920"/>
                  </a:lnTo>
                  <a:lnTo>
                    <a:pt x="9630939" y="121920"/>
                  </a:lnTo>
                  <a:lnTo>
                    <a:pt x="9615415" y="114300"/>
                  </a:lnTo>
                  <a:lnTo>
                    <a:pt x="9576268" y="102870"/>
                  </a:lnTo>
                  <a:lnTo>
                    <a:pt x="9532261" y="96520"/>
                  </a:lnTo>
                  <a:lnTo>
                    <a:pt x="9486633" y="93980"/>
                  </a:lnTo>
                  <a:close/>
                </a:path>
                <a:path w="15651480" h="720090">
                  <a:moveTo>
                    <a:pt x="6798170" y="85090"/>
                  </a:moveTo>
                  <a:lnTo>
                    <a:pt x="6788810" y="85090"/>
                  </a:lnTo>
                  <a:lnTo>
                    <a:pt x="6784492" y="87630"/>
                  </a:lnTo>
                  <a:lnTo>
                    <a:pt x="6766392" y="91440"/>
                  </a:lnTo>
                  <a:lnTo>
                    <a:pt x="6727492" y="96520"/>
                  </a:lnTo>
                  <a:lnTo>
                    <a:pt x="6838233" y="96520"/>
                  </a:lnTo>
                  <a:lnTo>
                    <a:pt x="6833889" y="93980"/>
                  </a:lnTo>
                  <a:lnTo>
                    <a:pt x="6798170" y="85090"/>
                  </a:lnTo>
                  <a:close/>
                </a:path>
                <a:path w="15651480" h="720090">
                  <a:moveTo>
                    <a:pt x="3167240" y="73660"/>
                  </a:moveTo>
                  <a:lnTo>
                    <a:pt x="3139689" y="74930"/>
                  </a:lnTo>
                  <a:lnTo>
                    <a:pt x="3113152" y="77470"/>
                  </a:lnTo>
                  <a:lnTo>
                    <a:pt x="3087560" y="82550"/>
                  </a:lnTo>
                  <a:lnTo>
                    <a:pt x="3062846" y="90170"/>
                  </a:lnTo>
                  <a:lnTo>
                    <a:pt x="3282313" y="90170"/>
                  </a:lnTo>
                  <a:lnTo>
                    <a:pt x="3262765" y="85090"/>
                  </a:lnTo>
                  <a:lnTo>
                    <a:pt x="3214619" y="76200"/>
                  </a:lnTo>
                  <a:lnTo>
                    <a:pt x="3167240" y="73660"/>
                  </a:lnTo>
                  <a:close/>
                </a:path>
                <a:path w="15651480" h="720090">
                  <a:moveTo>
                    <a:pt x="7666482" y="0"/>
                  </a:moveTo>
                  <a:lnTo>
                    <a:pt x="7659609" y="0"/>
                  </a:lnTo>
                  <a:lnTo>
                    <a:pt x="7653074" y="1270"/>
                  </a:lnTo>
                  <a:lnTo>
                    <a:pt x="7646944" y="3810"/>
                  </a:lnTo>
                  <a:lnTo>
                    <a:pt x="7641285" y="8890"/>
                  </a:lnTo>
                  <a:lnTo>
                    <a:pt x="7627245" y="19050"/>
                  </a:lnTo>
                  <a:lnTo>
                    <a:pt x="7599708" y="45720"/>
                  </a:lnTo>
                  <a:lnTo>
                    <a:pt x="7578649" y="82550"/>
                  </a:lnTo>
                  <a:lnTo>
                    <a:pt x="7770492" y="82550"/>
                  </a:lnTo>
                  <a:lnTo>
                    <a:pt x="7745684" y="53340"/>
                  </a:lnTo>
                  <a:lnTo>
                    <a:pt x="7703921" y="15240"/>
                  </a:lnTo>
                  <a:lnTo>
                    <a:pt x="7675571" y="1270"/>
                  </a:lnTo>
                  <a:lnTo>
                    <a:pt x="7666482" y="0"/>
                  </a:lnTo>
                  <a:close/>
                </a:path>
                <a:path w="15651480" h="720090">
                  <a:moveTo>
                    <a:pt x="14613763" y="59690"/>
                  </a:moveTo>
                  <a:lnTo>
                    <a:pt x="14577002" y="68580"/>
                  </a:lnTo>
                  <a:lnTo>
                    <a:pt x="14529610" y="74930"/>
                  </a:lnTo>
                  <a:lnTo>
                    <a:pt x="14473335" y="78740"/>
                  </a:lnTo>
                  <a:lnTo>
                    <a:pt x="14409928" y="80010"/>
                  </a:lnTo>
                  <a:lnTo>
                    <a:pt x="14712278" y="80010"/>
                  </a:lnTo>
                  <a:lnTo>
                    <a:pt x="14683789" y="74930"/>
                  </a:lnTo>
                  <a:lnTo>
                    <a:pt x="14645963" y="67310"/>
                  </a:lnTo>
                  <a:lnTo>
                    <a:pt x="14613763" y="59690"/>
                  </a:lnTo>
                  <a:close/>
                </a:path>
                <a:path w="15651480" h="720090">
                  <a:moveTo>
                    <a:pt x="14083792" y="31750"/>
                  </a:moveTo>
                  <a:lnTo>
                    <a:pt x="14076003" y="33020"/>
                  </a:lnTo>
                  <a:lnTo>
                    <a:pt x="14057678" y="34290"/>
                  </a:lnTo>
                  <a:lnTo>
                    <a:pt x="14031518" y="36830"/>
                  </a:lnTo>
                  <a:lnTo>
                    <a:pt x="14000226" y="38100"/>
                  </a:lnTo>
                  <a:lnTo>
                    <a:pt x="13998067" y="38100"/>
                  </a:lnTo>
                  <a:lnTo>
                    <a:pt x="13995908" y="41910"/>
                  </a:lnTo>
                  <a:lnTo>
                    <a:pt x="13993114" y="41910"/>
                  </a:lnTo>
                  <a:lnTo>
                    <a:pt x="13923587" y="45720"/>
                  </a:lnTo>
                  <a:lnTo>
                    <a:pt x="13903071" y="48260"/>
                  </a:lnTo>
                  <a:lnTo>
                    <a:pt x="13910310" y="48260"/>
                  </a:lnTo>
                  <a:lnTo>
                    <a:pt x="13919581" y="49530"/>
                  </a:lnTo>
                  <a:lnTo>
                    <a:pt x="13928217" y="49530"/>
                  </a:lnTo>
                  <a:lnTo>
                    <a:pt x="13950138" y="48260"/>
                  </a:lnTo>
                  <a:lnTo>
                    <a:pt x="13970333" y="45720"/>
                  </a:lnTo>
                  <a:lnTo>
                    <a:pt x="13988742" y="43180"/>
                  </a:lnTo>
                  <a:lnTo>
                    <a:pt x="14043108" y="36830"/>
                  </a:lnTo>
                  <a:lnTo>
                    <a:pt x="14080851" y="33020"/>
                  </a:lnTo>
                  <a:lnTo>
                    <a:pt x="14083792" y="31750"/>
                  </a:lnTo>
                  <a:close/>
                </a:path>
                <a:path w="15651480" h="720090">
                  <a:moveTo>
                    <a:pt x="13868527" y="43180"/>
                  </a:moveTo>
                  <a:lnTo>
                    <a:pt x="13862701" y="45720"/>
                  </a:lnTo>
                  <a:lnTo>
                    <a:pt x="13862018" y="46990"/>
                  </a:lnTo>
                  <a:lnTo>
                    <a:pt x="13865669" y="48260"/>
                  </a:lnTo>
                  <a:lnTo>
                    <a:pt x="13903071" y="48260"/>
                  </a:lnTo>
                  <a:lnTo>
                    <a:pt x="13889601" y="46990"/>
                  </a:lnTo>
                  <a:lnTo>
                    <a:pt x="13881513" y="45720"/>
                  </a:lnTo>
                  <a:lnTo>
                    <a:pt x="13875567" y="44450"/>
                  </a:lnTo>
                  <a:lnTo>
                    <a:pt x="13868527" y="4318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42" y="9959759"/>
              <a:ext cx="15300960" cy="32384"/>
            </a:xfrm>
            <a:custGeom>
              <a:avLst/>
              <a:gdLst/>
              <a:ahLst/>
              <a:cxnLst/>
              <a:rect l="l" t="t" r="r" b="b"/>
              <a:pathLst>
                <a:path w="15300960" h="32384">
                  <a:moveTo>
                    <a:pt x="1799272" y="20154"/>
                  </a:moveTo>
                  <a:lnTo>
                    <a:pt x="1789912" y="20154"/>
                  </a:lnTo>
                  <a:lnTo>
                    <a:pt x="1789912" y="15836"/>
                  </a:lnTo>
                  <a:lnTo>
                    <a:pt x="1782711" y="15836"/>
                  </a:lnTo>
                  <a:lnTo>
                    <a:pt x="1782711" y="11518"/>
                  </a:lnTo>
                  <a:lnTo>
                    <a:pt x="1778393" y="11518"/>
                  </a:lnTo>
                  <a:lnTo>
                    <a:pt x="1778393" y="8636"/>
                  </a:lnTo>
                  <a:lnTo>
                    <a:pt x="1771192" y="8636"/>
                  </a:lnTo>
                  <a:lnTo>
                    <a:pt x="1771192" y="4318"/>
                  </a:lnTo>
                  <a:lnTo>
                    <a:pt x="1764715" y="4318"/>
                  </a:lnTo>
                  <a:lnTo>
                    <a:pt x="1764715" y="0"/>
                  </a:lnTo>
                  <a:lnTo>
                    <a:pt x="41757" y="0"/>
                  </a:lnTo>
                  <a:lnTo>
                    <a:pt x="41757" y="4318"/>
                  </a:lnTo>
                  <a:lnTo>
                    <a:pt x="34556" y="4318"/>
                  </a:lnTo>
                  <a:lnTo>
                    <a:pt x="34556" y="8636"/>
                  </a:lnTo>
                  <a:lnTo>
                    <a:pt x="27368" y="8636"/>
                  </a:lnTo>
                  <a:lnTo>
                    <a:pt x="27368" y="11518"/>
                  </a:lnTo>
                  <a:lnTo>
                    <a:pt x="17995" y="11518"/>
                  </a:lnTo>
                  <a:lnTo>
                    <a:pt x="17995" y="15836"/>
                  </a:lnTo>
                  <a:lnTo>
                    <a:pt x="15836" y="15836"/>
                  </a:lnTo>
                  <a:lnTo>
                    <a:pt x="15836" y="20154"/>
                  </a:lnTo>
                  <a:lnTo>
                    <a:pt x="6477" y="20154"/>
                  </a:lnTo>
                  <a:lnTo>
                    <a:pt x="6477" y="23037"/>
                  </a:lnTo>
                  <a:lnTo>
                    <a:pt x="1799272" y="23037"/>
                  </a:lnTo>
                  <a:lnTo>
                    <a:pt x="1799272" y="20154"/>
                  </a:lnTo>
                  <a:close/>
                </a:path>
                <a:path w="15300960" h="32384">
                  <a:moveTo>
                    <a:pt x="1805749" y="27025"/>
                  </a:moveTo>
                  <a:lnTo>
                    <a:pt x="1801431" y="27025"/>
                  </a:lnTo>
                  <a:lnTo>
                    <a:pt x="1801431" y="23215"/>
                  </a:lnTo>
                  <a:lnTo>
                    <a:pt x="0" y="23215"/>
                  </a:lnTo>
                  <a:lnTo>
                    <a:pt x="0" y="27025"/>
                  </a:lnTo>
                  <a:lnTo>
                    <a:pt x="0" y="32105"/>
                  </a:lnTo>
                  <a:lnTo>
                    <a:pt x="1805749" y="32105"/>
                  </a:lnTo>
                  <a:lnTo>
                    <a:pt x="1805749" y="27025"/>
                  </a:lnTo>
                  <a:close/>
                </a:path>
                <a:path w="15300960" h="32384">
                  <a:moveTo>
                    <a:pt x="15300630" y="355"/>
                  </a:moveTo>
                  <a:lnTo>
                    <a:pt x="2146312" y="355"/>
                  </a:lnTo>
                  <a:lnTo>
                    <a:pt x="2146312" y="4165"/>
                  </a:lnTo>
                  <a:lnTo>
                    <a:pt x="2136952" y="4165"/>
                  </a:lnTo>
                  <a:lnTo>
                    <a:pt x="2136952" y="9245"/>
                  </a:lnTo>
                  <a:lnTo>
                    <a:pt x="2130463" y="9245"/>
                  </a:lnTo>
                  <a:lnTo>
                    <a:pt x="2130463" y="11785"/>
                  </a:lnTo>
                  <a:lnTo>
                    <a:pt x="2123275" y="11785"/>
                  </a:lnTo>
                  <a:lnTo>
                    <a:pt x="2123275" y="15595"/>
                  </a:lnTo>
                  <a:lnTo>
                    <a:pt x="2118944" y="15595"/>
                  </a:lnTo>
                  <a:lnTo>
                    <a:pt x="2118944" y="20675"/>
                  </a:lnTo>
                  <a:lnTo>
                    <a:pt x="2111756" y="20675"/>
                  </a:lnTo>
                  <a:lnTo>
                    <a:pt x="2111756" y="23215"/>
                  </a:lnTo>
                  <a:lnTo>
                    <a:pt x="2102396" y="23215"/>
                  </a:lnTo>
                  <a:lnTo>
                    <a:pt x="2102396" y="32105"/>
                  </a:lnTo>
                  <a:lnTo>
                    <a:pt x="15300630" y="32105"/>
                  </a:lnTo>
                  <a:lnTo>
                    <a:pt x="15300630" y="23215"/>
                  </a:lnTo>
                  <a:lnTo>
                    <a:pt x="15300630" y="20675"/>
                  </a:lnTo>
                  <a:lnTo>
                    <a:pt x="15300630" y="15595"/>
                  </a:lnTo>
                  <a:lnTo>
                    <a:pt x="15300630" y="11785"/>
                  </a:lnTo>
                  <a:lnTo>
                    <a:pt x="15300630" y="9245"/>
                  </a:lnTo>
                  <a:lnTo>
                    <a:pt x="15300630" y="4165"/>
                  </a:lnTo>
                  <a:lnTo>
                    <a:pt x="15300630" y="355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151" y="9959750"/>
              <a:ext cx="15300960" cy="31750"/>
            </a:xfrm>
            <a:custGeom>
              <a:avLst/>
              <a:gdLst/>
              <a:ahLst/>
              <a:cxnLst/>
              <a:rect l="l" t="t" r="r" b="b"/>
              <a:pathLst>
                <a:path w="15300960" h="31750">
                  <a:moveTo>
                    <a:pt x="41756" y="0"/>
                  </a:moveTo>
                  <a:lnTo>
                    <a:pt x="41756" y="4320"/>
                  </a:lnTo>
                  <a:lnTo>
                    <a:pt x="34558" y="4320"/>
                  </a:lnTo>
                  <a:lnTo>
                    <a:pt x="34558" y="8642"/>
                  </a:lnTo>
                  <a:lnTo>
                    <a:pt x="27359" y="8642"/>
                  </a:lnTo>
                  <a:lnTo>
                    <a:pt x="27359" y="11518"/>
                  </a:lnTo>
                  <a:lnTo>
                    <a:pt x="17998" y="11518"/>
                  </a:lnTo>
                  <a:lnTo>
                    <a:pt x="17998" y="15840"/>
                  </a:lnTo>
                  <a:lnTo>
                    <a:pt x="15840" y="15840"/>
                  </a:lnTo>
                  <a:lnTo>
                    <a:pt x="15840" y="20161"/>
                  </a:lnTo>
                  <a:lnTo>
                    <a:pt x="6478" y="20161"/>
                  </a:lnTo>
                  <a:lnTo>
                    <a:pt x="6478" y="23038"/>
                  </a:lnTo>
                  <a:lnTo>
                    <a:pt x="0" y="23038"/>
                  </a:lnTo>
                  <a:lnTo>
                    <a:pt x="0" y="31681"/>
                  </a:lnTo>
                  <a:lnTo>
                    <a:pt x="1805745" y="31681"/>
                  </a:lnTo>
                  <a:lnTo>
                    <a:pt x="1805745" y="27359"/>
                  </a:lnTo>
                  <a:lnTo>
                    <a:pt x="1801427" y="27359"/>
                  </a:lnTo>
                  <a:lnTo>
                    <a:pt x="1801427" y="23038"/>
                  </a:lnTo>
                  <a:lnTo>
                    <a:pt x="1799268" y="23038"/>
                  </a:lnTo>
                  <a:lnTo>
                    <a:pt x="1799268" y="20161"/>
                  </a:lnTo>
                  <a:lnTo>
                    <a:pt x="1789908" y="20161"/>
                  </a:lnTo>
                  <a:lnTo>
                    <a:pt x="1789908" y="15840"/>
                  </a:lnTo>
                  <a:lnTo>
                    <a:pt x="1782707" y="15840"/>
                  </a:lnTo>
                  <a:lnTo>
                    <a:pt x="1782707" y="11518"/>
                  </a:lnTo>
                  <a:lnTo>
                    <a:pt x="1778389" y="11518"/>
                  </a:lnTo>
                  <a:lnTo>
                    <a:pt x="1778389" y="8642"/>
                  </a:lnTo>
                  <a:lnTo>
                    <a:pt x="1771188" y="8642"/>
                  </a:lnTo>
                  <a:lnTo>
                    <a:pt x="1771188" y="4320"/>
                  </a:lnTo>
                  <a:lnTo>
                    <a:pt x="1764711" y="4320"/>
                  </a:lnTo>
                  <a:lnTo>
                    <a:pt x="1764711" y="0"/>
                  </a:lnTo>
                  <a:lnTo>
                    <a:pt x="41756" y="0"/>
                  </a:lnTo>
                </a:path>
                <a:path w="15300960" h="31750">
                  <a:moveTo>
                    <a:pt x="2146312" y="0"/>
                  </a:moveTo>
                  <a:lnTo>
                    <a:pt x="2146312" y="4320"/>
                  </a:lnTo>
                  <a:lnTo>
                    <a:pt x="2136952" y="4320"/>
                  </a:lnTo>
                  <a:lnTo>
                    <a:pt x="2136952" y="8642"/>
                  </a:lnTo>
                  <a:lnTo>
                    <a:pt x="2130462" y="8642"/>
                  </a:lnTo>
                  <a:lnTo>
                    <a:pt x="2130462" y="11518"/>
                  </a:lnTo>
                  <a:lnTo>
                    <a:pt x="2123274" y="11518"/>
                  </a:lnTo>
                  <a:lnTo>
                    <a:pt x="2123274" y="15840"/>
                  </a:lnTo>
                  <a:lnTo>
                    <a:pt x="2118943" y="15840"/>
                  </a:lnTo>
                  <a:lnTo>
                    <a:pt x="2118943" y="20161"/>
                  </a:lnTo>
                  <a:lnTo>
                    <a:pt x="2111755" y="20161"/>
                  </a:lnTo>
                  <a:lnTo>
                    <a:pt x="2111755" y="23038"/>
                  </a:lnTo>
                  <a:lnTo>
                    <a:pt x="2102395" y="23038"/>
                  </a:lnTo>
                  <a:lnTo>
                    <a:pt x="2102395" y="31681"/>
                  </a:lnTo>
                  <a:lnTo>
                    <a:pt x="15300646" y="31681"/>
                  </a:lnTo>
                  <a:lnTo>
                    <a:pt x="15300646" y="0"/>
                  </a:lnTo>
                  <a:lnTo>
                    <a:pt x="2146312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2985770" cy="2258695"/>
            <a:chOff x="0" y="0"/>
            <a:chExt cx="2985770" cy="2258695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2985770" cy="2258695"/>
            </a:xfrm>
            <a:custGeom>
              <a:avLst/>
              <a:gdLst/>
              <a:ahLst/>
              <a:cxnLst/>
              <a:rect l="l" t="t" r="r" b="b"/>
              <a:pathLst>
                <a:path w="2985770" h="2258695">
                  <a:moveTo>
                    <a:pt x="2985258" y="0"/>
                  </a:moveTo>
                  <a:lnTo>
                    <a:pt x="0" y="0"/>
                  </a:lnTo>
                  <a:lnTo>
                    <a:pt x="0" y="2258603"/>
                  </a:lnTo>
                  <a:lnTo>
                    <a:pt x="58100" y="2230525"/>
                  </a:lnTo>
                  <a:lnTo>
                    <a:pt x="106706" y="2208576"/>
                  </a:lnTo>
                  <a:lnTo>
                    <a:pt x="169038" y="2182198"/>
                  </a:lnTo>
                  <a:lnTo>
                    <a:pt x="181406" y="2176449"/>
                  </a:lnTo>
                  <a:lnTo>
                    <a:pt x="189065" y="2170518"/>
                  </a:lnTo>
                  <a:lnTo>
                    <a:pt x="211642" y="2153411"/>
                  </a:lnTo>
                  <a:lnTo>
                    <a:pt x="289208" y="2091659"/>
                  </a:lnTo>
                  <a:lnTo>
                    <a:pt x="348511" y="2038762"/>
                  </a:lnTo>
                  <a:lnTo>
                    <a:pt x="392361" y="1994228"/>
                  </a:lnTo>
                  <a:lnTo>
                    <a:pt x="423566" y="1957566"/>
                  </a:lnTo>
                  <a:lnTo>
                    <a:pt x="459276" y="1905893"/>
                  </a:lnTo>
                  <a:lnTo>
                    <a:pt x="469398" y="1889898"/>
                  </a:lnTo>
                  <a:lnTo>
                    <a:pt x="487983" y="1866258"/>
                  </a:lnTo>
                  <a:lnTo>
                    <a:pt x="506838" y="1842823"/>
                  </a:lnTo>
                  <a:lnTo>
                    <a:pt x="524074" y="1819525"/>
                  </a:lnTo>
                  <a:lnTo>
                    <a:pt x="537800" y="1796299"/>
                  </a:lnTo>
                  <a:lnTo>
                    <a:pt x="541422" y="1770772"/>
                  </a:lnTo>
                  <a:lnTo>
                    <a:pt x="538159" y="1736809"/>
                  </a:lnTo>
                  <a:lnTo>
                    <a:pt x="534356" y="1703252"/>
                  </a:lnTo>
                  <a:lnTo>
                    <a:pt x="536356" y="1678939"/>
                  </a:lnTo>
                  <a:lnTo>
                    <a:pt x="545466" y="1638810"/>
                  </a:lnTo>
                  <a:lnTo>
                    <a:pt x="543909" y="1603707"/>
                  </a:lnTo>
                  <a:lnTo>
                    <a:pt x="537415" y="1571954"/>
                  </a:lnTo>
                  <a:lnTo>
                    <a:pt x="531715" y="1541877"/>
                  </a:lnTo>
                  <a:lnTo>
                    <a:pt x="545616" y="1480045"/>
                  </a:lnTo>
                  <a:lnTo>
                    <a:pt x="576679" y="1444941"/>
                  </a:lnTo>
                  <a:lnTo>
                    <a:pt x="632655" y="1408314"/>
                  </a:lnTo>
                  <a:lnTo>
                    <a:pt x="689714" y="1372221"/>
                  </a:lnTo>
                  <a:lnTo>
                    <a:pt x="692549" y="1349772"/>
                  </a:lnTo>
                  <a:lnTo>
                    <a:pt x="716040" y="1300546"/>
                  </a:lnTo>
                  <a:lnTo>
                    <a:pt x="746449" y="1264579"/>
                  </a:lnTo>
                  <a:lnTo>
                    <a:pt x="758025" y="1252619"/>
                  </a:lnTo>
                  <a:lnTo>
                    <a:pt x="768386" y="1240525"/>
                  </a:lnTo>
                  <a:lnTo>
                    <a:pt x="776113" y="1228228"/>
                  </a:lnTo>
                  <a:lnTo>
                    <a:pt x="793022" y="1205966"/>
                  </a:lnTo>
                  <a:lnTo>
                    <a:pt x="838179" y="1166569"/>
                  </a:lnTo>
                  <a:lnTo>
                    <a:pt x="853871" y="1144713"/>
                  </a:lnTo>
                  <a:lnTo>
                    <a:pt x="912328" y="1103255"/>
                  </a:lnTo>
                  <a:lnTo>
                    <a:pt x="969611" y="1072442"/>
                  </a:lnTo>
                  <a:lnTo>
                    <a:pt x="1023384" y="1044466"/>
                  </a:lnTo>
                  <a:lnTo>
                    <a:pt x="1056908" y="1025194"/>
                  </a:lnTo>
                  <a:lnTo>
                    <a:pt x="1123660" y="984395"/>
                  </a:lnTo>
                  <a:lnTo>
                    <a:pt x="1161820" y="963873"/>
                  </a:lnTo>
                  <a:lnTo>
                    <a:pt x="1202779" y="943287"/>
                  </a:lnTo>
                  <a:lnTo>
                    <a:pt x="1246244" y="922649"/>
                  </a:lnTo>
                  <a:lnTo>
                    <a:pt x="1291921" y="901972"/>
                  </a:lnTo>
                  <a:lnTo>
                    <a:pt x="1339519" y="881270"/>
                  </a:lnTo>
                  <a:lnTo>
                    <a:pt x="1388745" y="860555"/>
                  </a:lnTo>
                  <a:lnTo>
                    <a:pt x="1490907" y="819139"/>
                  </a:lnTo>
                  <a:lnTo>
                    <a:pt x="1856705" y="675694"/>
                  </a:lnTo>
                  <a:lnTo>
                    <a:pt x="1906103" y="655567"/>
                  </a:lnTo>
                  <a:lnTo>
                    <a:pt x="1953908" y="635570"/>
                  </a:lnTo>
                  <a:lnTo>
                    <a:pt x="1999827" y="615716"/>
                  </a:lnTo>
                  <a:lnTo>
                    <a:pt x="2043568" y="596018"/>
                  </a:lnTo>
                  <a:lnTo>
                    <a:pt x="2084837" y="576489"/>
                  </a:lnTo>
                  <a:lnTo>
                    <a:pt x="2123343" y="557143"/>
                  </a:lnTo>
                  <a:lnTo>
                    <a:pt x="2158791" y="537991"/>
                  </a:lnTo>
                  <a:lnTo>
                    <a:pt x="2223739" y="480884"/>
                  </a:lnTo>
                  <a:lnTo>
                    <a:pt x="2240201" y="461937"/>
                  </a:lnTo>
                  <a:lnTo>
                    <a:pt x="2257132" y="442721"/>
                  </a:lnTo>
                  <a:lnTo>
                    <a:pt x="2278631" y="441522"/>
                  </a:lnTo>
                  <a:lnTo>
                    <a:pt x="2297901" y="436337"/>
                  </a:lnTo>
                  <a:lnTo>
                    <a:pt x="2337473" y="412101"/>
                  </a:lnTo>
                  <a:lnTo>
                    <a:pt x="2357932" y="394486"/>
                  </a:lnTo>
                  <a:lnTo>
                    <a:pt x="2364004" y="389086"/>
                  </a:lnTo>
                  <a:lnTo>
                    <a:pt x="2399493" y="362363"/>
                  </a:lnTo>
                  <a:lnTo>
                    <a:pt x="2436188" y="348593"/>
                  </a:lnTo>
                  <a:lnTo>
                    <a:pt x="2458720" y="346975"/>
                  </a:lnTo>
                  <a:lnTo>
                    <a:pt x="2471196" y="346975"/>
                  </a:lnTo>
                  <a:lnTo>
                    <a:pt x="2482484" y="346612"/>
                  </a:lnTo>
                  <a:lnTo>
                    <a:pt x="2526942" y="333469"/>
                  </a:lnTo>
                  <a:lnTo>
                    <a:pt x="2568320" y="300596"/>
                  </a:lnTo>
                  <a:lnTo>
                    <a:pt x="2607784" y="249884"/>
                  </a:lnTo>
                  <a:lnTo>
                    <a:pt x="2623604" y="223849"/>
                  </a:lnTo>
                  <a:lnTo>
                    <a:pt x="2644571" y="221692"/>
                  </a:lnTo>
                  <a:lnTo>
                    <a:pt x="2667162" y="217373"/>
                  </a:lnTo>
                  <a:lnTo>
                    <a:pt x="2690834" y="210895"/>
                  </a:lnTo>
                  <a:lnTo>
                    <a:pt x="2715044" y="202259"/>
                  </a:lnTo>
                  <a:lnTo>
                    <a:pt x="2785605" y="106488"/>
                  </a:lnTo>
                  <a:lnTo>
                    <a:pt x="2920661" y="58505"/>
                  </a:lnTo>
                  <a:lnTo>
                    <a:pt x="2965589" y="43141"/>
                  </a:lnTo>
                  <a:lnTo>
                    <a:pt x="2985258" y="0"/>
                  </a:lnTo>
                  <a:close/>
                </a:path>
                <a:path w="2985770" h="2258695">
                  <a:moveTo>
                    <a:pt x="2471196" y="346975"/>
                  </a:moveTo>
                  <a:lnTo>
                    <a:pt x="2458720" y="346975"/>
                  </a:lnTo>
                  <a:lnTo>
                    <a:pt x="2470537" y="346997"/>
                  </a:lnTo>
                  <a:lnTo>
                    <a:pt x="2471196" y="346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546"/>
              <a:ext cx="2962910" cy="2235200"/>
            </a:xfrm>
            <a:custGeom>
              <a:avLst/>
              <a:gdLst/>
              <a:ahLst/>
              <a:cxnLst/>
              <a:rect l="l" t="t" r="r" b="b"/>
              <a:pathLst>
                <a:path w="2962910" h="2235200">
                  <a:moveTo>
                    <a:pt x="482302" y="1676887"/>
                  </a:moveTo>
                  <a:lnTo>
                    <a:pt x="442454" y="1701800"/>
                  </a:lnTo>
                  <a:lnTo>
                    <a:pt x="401842" y="1739900"/>
                  </a:lnTo>
                  <a:lnTo>
                    <a:pt x="361243" y="1765300"/>
                  </a:lnTo>
                  <a:lnTo>
                    <a:pt x="280075" y="1828800"/>
                  </a:lnTo>
                  <a:lnTo>
                    <a:pt x="0" y="2044700"/>
                  </a:lnTo>
                  <a:lnTo>
                    <a:pt x="0" y="2235200"/>
                  </a:lnTo>
                  <a:lnTo>
                    <a:pt x="20845" y="2235200"/>
                  </a:lnTo>
                  <a:lnTo>
                    <a:pt x="29384" y="2222500"/>
                  </a:lnTo>
                  <a:lnTo>
                    <a:pt x="37314" y="2209800"/>
                  </a:lnTo>
                  <a:lnTo>
                    <a:pt x="44030" y="2209800"/>
                  </a:lnTo>
                  <a:lnTo>
                    <a:pt x="48924" y="2197100"/>
                  </a:lnTo>
                  <a:lnTo>
                    <a:pt x="51087" y="2197100"/>
                  </a:lnTo>
                  <a:lnTo>
                    <a:pt x="61504" y="2184400"/>
                  </a:lnTo>
                  <a:lnTo>
                    <a:pt x="179962" y="2184400"/>
                  </a:lnTo>
                  <a:lnTo>
                    <a:pt x="181406" y="2171700"/>
                  </a:lnTo>
                  <a:lnTo>
                    <a:pt x="185904" y="2171700"/>
                  </a:lnTo>
                  <a:lnTo>
                    <a:pt x="192563" y="2159000"/>
                  </a:lnTo>
                  <a:lnTo>
                    <a:pt x="200843" y="2146300"/>
                  </a:lnTo>
                  <a:lnTo>
                    <a:pt x="210205" y="2146300"/>
                  </a:lnTo>
                  <a:lnTo>
                    <a:pt x="218889" y="2133600"/>
                  </a:lnTo>
                  <a:lnTo>
                    <a:pt x="241161" y="2133600"/>
                  </a:lnTo>
                  <a:lnTo>
                    <a:pt x="244863" y="2120900"/>
                  </a:lnTo>
                  <a:lnTo>
                    <a:pt x="252412" y="2108200"/>
                  </a:lnTo>
                  <a:lnTo>
                    <a:pt x="263335" y="2082800"/>
                  </a:lnTo>
                  <a:lnTo>
                    <a:pt x="277162" y="2070100"/>
                  </a:lnTo>
                  <a:lnTo>
                    <a:pt x="301260" y="2070100"/>
                  </a:lnTo>
                  <a:lnTo>
                    <a:pt x="310281" y="2057400"/>
                  </a:lnTo>
                  <a:lnTo>
                    <a:pt x="325862" y="2044700"/>
                  </a:lnTo>
                  <a:lnTo>
                    <a:pt x="339350" y="2032000"/>
                  </a:lnTo>
                  <a:lnTo>
                    <a:pt x="349463" y="2006600"/>
                  </a:lnTo>
                  <a:lnTo>
                    <a:pt x="354920" y="1993900"/>
                  </a:lnTo>
                  <a:lnTo>
                    <a:pt x="370761" y="1993900"/>
                  </a:lnTo>
                  <a:lnTo>
                    <a:pt x="377239" y="1981200"/>
                  </a:lnTo>
                  <a:lnTo>
                    <a:pt x="377958" y="1981200"/>
                  </a:lnTo>
                  <a:lnTo>
                    <a:pt x="380841" y="1968500"/>
                  </a:lnTo>
                  <a:lnTo>
                    <a:pt x="381560" y="1955800"/>
                  </a:lnTo>
                  <a:lnTo>
                    <a:pt x="382998" y="1955800"/>
                  </a:lnTo>
                  <a:lnTo>
                    <a:pt x="388758" y="1943100"/>
                  </a:lnTo>
                  <a:lnTo>
                    <a:pt x="403160" y="1943100"/>
                  </a:lnTo>
                  <a:lnTo>
                    <a:pt x="395567" y="1930400"/>
                  </a:lnTo>
                  <a:lnTo>
                    <a:pt x="398031" y="1905000"/>
                  </a:lnTo>
                  <a:lnTo>
                    <a:pt x="407921" y="1892300"/>
                  </a:lnTo>
                  <a:lnTo>
                    <a:pt x="422602" y="1866900"/>
                  </a:lnTo>
                  <a:lnTo>
                    <a:pt x="440871" y="1841500"/>
                  </a:lnTo>
                  <a:lnTo>
                    <a:pt x="459679" y="1816100"/>
                  </a:lnTo>
                  <a:lnTo>
                    <a:pt x="476869" y="1790700"/>
                  </a:lnTo>
                  <a:lnTo>
                    <a:pt x="490279" y="1765300"/>
                  </a:lnTo>
                  <a:lnTo>
                    <a:pt x="491623" y="1752600"/>
                  </a:lnTo>
                  <a:lnTo>
                    <a:pt x="487938" y="1714500"/>
                  </a:lnTo>
                  <a:lnTo>
                    <a:pt x="482302" y="1676887"/>
                  </a:lnTo>
                  <a:close/>
                </a:path>
                <a:path w="2962910" h="2235200">
                  <a:moveTo>
                    <a:pt x="2672551" y="0"/>
                  </a:moveTo>
                  <a:lnTo>
                    <a:pt x="2188949" y="0"/>
                  </a:lnTo>
                  <a:lnTo>
                    <a:pt x="2004507" y="139700"/>
                  </a:lnTo>
                  <a:lnTo>
                    <a:pt x="1841993" y="266700"/>
                  </a:lnTo>
                  <a:lnTo>
                    <a:pt x="1679427" y="381000"/>
                  </a:lnTo>
                  <a:lnTo>
                    <a:pt x="1354192" y="635000"/>
                  </a:lnTo>
                  <a:lnTo>
                    <a:pt x="1191548" y="749300"/>
                  </a:lnTo>
                  <a:lnTo>
                    <a:pt x="1029007" y="876300"/>
                  </a:lnTo>
                  <a:lnTo>
                    <a:pt x="825905" y="1028700"/>
                  </a:lnTo>
                  <a:lnTo>
                    <a:pt x="582307" y="1219200"/>
                  </a:lnTo>
                  <a:lnTo>
                    <a:pt x="338859" y="1397000"/>
                  </a:lnTo>
                  <a:lnTo>
                    <a:pt x="0" y="1663700"/>
                  </a:lnTo>
                  <a:lnTo>
                    <a:pt x="0" y="2032000"/>
                  </a:lnTo>
                  <a:lnTo>
                    <a:pt x="72055" y="1968500"/>
                  </a:lnTo>
                  <a:lnTo>
                    <a:pt x="153954" y="1905000"/>
                  </a:lnTo>
                  <a:lnTo>
                    <a:pt x="399619" y="1727200"/>
                  </a:lnTo>
                  <a:lnTo>
                    <a:pt x="481302" y="1663959"/>
                  </a:lnTo>
                  <a:lnTo>
                    <a:pt x="477498" y="1612900"/>
                  </a:lnTo>
                  <a:lnTo>
                    <a:pt x="476750" y="1562100"/>
                  </a:lnTo>
                  <a:lnTo>
                    <a:pt x="482989" y="1511300"/>
                  </a:lnTo>
                  <a:lnTo>
                    <a:pt x="499217" y="1460500"/>
                  </a:lnTo>
                  <a:lnTo>
                    <a:pt x="528439" y="1422400"/>
                  </a:lnTo>
                  <a:lnTo>
                    <a:pt x="556957" y="1397000"/>
                  </a:lnTo>
                  <a:lnTo>
                    <a:pt x="585408" y="1384300"/>
                  </a:lnTo>
                  <a:lnTo>
                    <a:pt x="613994" y="1358900"/>
                  </a:lnTo>
                  <a:lnTo>
                    <a:pt x="642917" y="1346200"/>
                  </a:lnTo>
                  <a:lnTo>
                    <a:pt x="645550" y="1320800"/>
                  </a:lnTo>
                  <a:lnTo>
                    <a:pt x="654257" y="1295400"/>
                  </a:lnTo>
                  <a:lnTo>
                    <a:pt x="668634" y="1270000"/>
                  </a:lnTo>
                  <a:lnTo>
                    <a:pt x="688275" y="1244600"/>
                  </a:lnTo>
                  <a:lnTo>
                    <a:pt x="710506" y="1219200"/>
                  </a:lnTo>
                  <a:lnTo>
                    <a:pt x="720371" y="1219200"/>
                  </a:lnTo>
                  <a:lnTo>
                    <a:pt x="727873" y="1206500"/>
                  </a:lnTo>
                  <a:lnTo>
                    <a:pt x="733993" y="1181100"/>
                  </a:lnTo>
                  <a:lnTo>
                    <a:pt x="730933" y="1155700"/>
                  </a:lnTo>
                  <a:lnTo>
                    <a:pt x="727064" y="1143000"/>
                  </a:lnTo>
                  <a:lnTo>
                    <a:pt x="730755" y="1117600"/>
                  </a:lnTo>
                  <a:lnTo>
                    <a:pt x="734646" y="1117600"/>
                  </a:lnTo>
                  <a:lnTo>
                    <a:pt x="740833" y="1104900"/>
                  </a:lnTo>
                  <a:lnTo>
                    <a:pt x="749180" y="1104900"/>
                  </a:lnTo>
                  <a:lnTo>
                    <a:pt x="759554" y="1092200"/>
                  </a:lnTo>
                  <a:lnTo>
                    <a:pt x="800232" y="1066800"/>
                  </a:lnTo>
                  <a:lnTo>
                    <a:pt x="846311" y="1028700"/>
                  </a:lnTo>
                  <a:lnTo>
                    <a:pt x="887531" y="1003300"/>
                  </a:lnTo>
                  <a:lnTo>
                    <a:pt x="913631" y="990600"/>
                  </a:lnTo>
                  <a:lnTo>
                    <a:pt x="942043" y="977900"/>
                  </a:lnTo>
                  <a:lnTo>
                    <a:pt x="974285" y="952500"/>
                  </a:lnTo>
                  <a:lnTo>
                    <a:pt x="1010070" y="939800"/>
                  </a:lnTo>
                  <a:lnTo>
                    <a:pt x="1049108" y="927100"/>
                  </a:lnTo>
                  <a:lnTo>
                    <a:pt x="1091110" y="901700"/>
                  </a:lnTo>
                  <a:lnTo>
                    <a:pt x="1135788" y="889000"/>
                  </a:lnTo>
                  <a:lnTo>
                    <a:pt x="1182853" y="876300"/>
                  </a:lnTo>
                  <a:lnTo>
                    <a:pt x="1232015" y="863600"/>
                  </a:lnTo>
                  <a:lnTo>
                    <a:pt x="1282986" y="838200"/>
                  </a:lnTo>
                  <a:lnTo>
                    <a:pt x="1499182" y="787400"/>
                  </a:lnTo>
                  <a:lnTo>
                    <a:pt x="1554864" y="762000"/>
                  </a:lnTo>
                  <a:lnTo>
                    <a:pt x="1721209" y="723900"/>
                  </a:lnTo>
                  <a:lnTo>
                    <a:pt x="1713534" y="723900"/>
                  </a:lnTo>
                  <a:lnTo>
                    <a:pt x="2113698" y="419100"/>
                  </a:lnTo>
                  <a:lnTo>
                    <a:pt x="2353519" y="241300"/>
                  </a:lnTo>
                  <a:lnTo>
                    <a:pt x="2672551" y="0"/>
                  </a:lnTo>
                  <a:close/>
                </a:path>
                <a:path w="2962910" h="2235200">
                  <a:moveTo>
                    <a:pt x="481637" y="1663700"/>
                  </a:moveTo>
                  <a:lnTo>
                    <a:pt x="481302" y="1663959"/>
                  </a:lnTo>
                  <a:lnTo>
                    <a:pt x="482229" y="1676400"/>
                  </a:lnTo>
                  <a:lnTo>
                    <a:pt x="482302" y="1676887"/>
                  </a:lnTo>
                  <a:lnTo>
                    <a:pt x="483081" y="1676400"/>
                  </a:lnTo>
                  <a:lnTo>
                    <a:pt x="481637" y="1663700"/>
                  </a:lnTo>
                  <a:close/>
                </a:path>
                <a:path w="2962910" h="2235200">
                  <a:moveTo>
                    <a:pt x="2168513" y="0"/>
                  </a:moveTo>
                  <a:lnTo>
                    <a:pt x="1684740" y="0"/>
                  </a:lnTo>
                  <a:lnTo>
                    <a:pt x="1374253" y="241300"/>
                  </a:lnTo>
                  <a:lnTo>
                    <a:pt x="1007948" y="508000"/>
                  </a:lnTo>
                  <a:lnTo>
                    <a:pt x="601710" y="825500"/>
                  </a:lnTo>
                  <a:lnTo>
                    <a:pt x="195930" y="1130300"/>
                  </a:lnTo>
                  <a:lnTo>
                    <a:pt x="0" y="1282700"/>
                  </a:lnTo>
                  <a:lnTo>
                    <a:pt x="0" y="1651000"/>
                  </a:lnTo>
                  <a:lnTo>
                    <a:pt x="128912" y="1549400"/>
                  </a:lnTo>
                  <a:lnTo>
                    <a:pt x="575107" y="1206500"/>
                  </a:lnTo>
                  <a:lnTo>
                    <a:pt x="899934" y="965200"/>
                  </a:lnTo>
                  <a:lnTo>
                    <a:pt x="1184344" y="749300"/>
                  </a:lnTo>
                  <a:lnTo>
                    <a:pt x="1428302" y="558800"/>
                  </a:lnTo>
                  <a:lnTo>
                    <a:pt x="1753452" y="317500"/>
                  </a:lnTo>
                  <a:lnTo>
                    <a:pt x="2168513" y="0"/>
                  </a:lnTo>
                  <a:close/>
                </a:path>
                <a:path w="2962910" h="2235200">
                  <a:moveTo>
                    <a:pt x="1663694" y="0"/>
                  </a:moveTo>
                  <a:lnTo>
                    <a:pt x="1180268" y="0"/>
                  </a:lnTo>
                  <a:lnTo>
                    <a:pt x="987190" y="152400"/>
                  </a:lnTo>
                  <a:lnTo>
                    <a:pt x="824354" y="266700"/>
                  </a:lnTo>
                  <a:lnTo>
                    <a:pt x="621221" y="419100"/>
                  </a:lnTo>
                  <a:lnTo>
                    <a:pt x="418238" y="584200"/>
                  </a:lnTo>
                  <a:lnTo>
                    <a:pt x="215405" y="736600"/>
                  </a:lnTo>
                  <a:lnTo>
                    <a:pt x="0" y="901700"/>
                  </a:lnTo>
                  <a:lnTo>
                    <a:pt x="0" y="1257300"/>
                  </a:lnTo>
                  <a:lnTo>
                    <a:pt x="675721" y="749300"/>
                  </a:lnTo>
                  <a:lnTo>
                    <a:pt x="838209" y="622300"/>
                  </a:lnTo>
                  <a:lnTo>
                    <a:pt x="1000749" y="508000"/>
                  </a:lnTo>
                  <a:lnTo>
                    <a:pt x="1204048" y="355600"/>
                  </a:lnTo>
                  <a:lnTo>
                    <a:pt x="1407304" y="190500"/>
                  </a:lnTo>
                  <a:lnTo>
                    <a:pt x="1663694" y="0"/>
                  </a:lnTo>
                  <a:close/>
                </a:path>
                <a:path w="2962910" h="2235200">
                  <a:moveTo>
                    <a:pt x="1160010" y="0"/>
                  </a:moveTo>
                  <a:lnTo>
                    <a:pt x="677469" y="0"/>
                  </a:lnTo>
                  <a:lnTo>
                    <a:pt x="641474" y="25400"/>
                  </a:lnTo>
                  <a:lnTo>
                    <a:pt x="316454" y="279400"/>
                  </a:lnTo>
                  <a:lnTo>
                    <a:pt x="154040" y="393700"/>
                  </a:lnTo>
                  <a:lnTo>
                    <a:pt x="0" y="520700"/>
                  </a:lnTo>
                  <a:lnTo>
                    <a:pt x="0" y="876300"/>
                  </a:lnTo>
                  <a:lnTo>
                    <a:pt x="532740" y="482600"/>
                  </a:lnTo>
                  <a:lnTo>
                    <a:pt x="817151" y="266700"/>
                  </a:lnTo>
                  <a:lnTo>
                    <a:pt x="1160010" y="0"/>
                  </a:lnTo>
                  <a:close/>
                </a:path>
                <a:path w="2962910" h="2235200">
                  <a:moveTo>
                    <a:pt x="1740153" y="719465"/>
                  </a:moveTo>
                  <a:lnTo>
                    <a:pt x="1721209" y="723900"/>
                  </a:lnTo>
                  <a:lnTo>
                    <a:pt x="1737434" y="723900"/>
                  </a:lnTo>
                  <a:lnTo>
                    <a:pt x="1740153" y="719465"/>
                  </a:lnTo>
                  <a:close/>
                </a:path>
                <a:path w="2962910" h="2235200">
                  <a:moveTo>
                    <a:pt x="2962421" y="0"/>
                  </a:moveTo>
                  <a:lnTo>
                    <a:pt x="2695225" y="0"/>
                  </a:lnTo>
                  <a:lnTo>
                    <a:pt x="1745221" y="711200"/>
                  </a:lnTo>
                  <a:lnTo>
                    <a:pt x="1740153" y="719465"/>
                  </a:lnTo>
                  <a:lnTo>
                    <a:pt x="1775460" y="711200"/>
                  </a:lnTo>
                  <a:lnTo>
                    <a:pt x="1835461" y="685800"/>
                  </a:lnTo>
                  <a:lnTo>
                    <a:pt x="1949775" y="660400"/>
                  </a:lnTo>
                  <a:lnTo>
                    <a:pt x="2003162" y="635000"/>
                  </a:lnTo>
                  <a:lnTo>
                    <a:pt x="2053421" y="622300"/>
                  </a:lnTo>
                  <a:lnTo>
                    <a:pt x="2100089" y="609600"/>
                  </a:lnTo>
                  <a:lnTo>
                    <a:pt x="2142704" y="584200"/>
                  </a:lnTo>
                  <a:lnTo>
                    <a:pt x="2180804" y="571500"/>
                  </a:lnTo>
                  <a:lnTo>
                    <a:pt x="2213927" y="546100"/>
                  </a:lnTo>
                  <a:lnTo>
                    <a:pt x="2230757" y="533400"/>
                  </a:lnTo>
                  <a:lnTo>
                    <a:pt x="2247049" y="508000"/>
                  </a:lnTo>
                  <a:lnTo>
                    <a:pt x="2263340" y="495300"/>
                  </a:lnTo>
                  <a:lnTo>
                    <a:pt x="2280170" y="469900"/>
                  </a:lnTo>
                  <a:lnTo>
                    <a:pt x="2320939" y="469900"/>
                  </a:lnTo>
                  <a:lnTo>
                    <a:pt x="2337979" y="457200"/>
                  </a:lnTo>
                  <a:lnTo>
                    <a:pt x="2353602" y="444500"/>
                  </a:lnTo>
                  <a:lnTo>
                    <a:pt x="2360310" y="444500"/>
                  </a:lnTo>
                  <a:lnTo>
                    <a:pt x="2367286" y="431800"/>
                  </a:lnTo>
                  <a:lnTo>
                    <a:pt x="2380970" y="431800"/>
                  </a:lnTo>
                  <a:lnTo>
                    <a:pt x="2386753" y="419100"/>
                  </a:lnTo>
                  <a:lnTo>
                    <a:pt x="2393210" y="419100"/>
                  </a:lnTo>
                  <a:lnTo>
                    <a:pt x="2400205" y="406400"/>
                  </a:lnTo>
                  <a:lnTo>
                    <a:pt x="2407602" y="406400"/>
                  </a:lnTo>
                  <a:lnTo>
                    <a:pt x="2422836" y="393700"/>
                  </a:lnTo>
                  <a:lnTo>
                    <a:pt x="2439822" y="381000"/>
                  </a:lnTo>
                  <a:lnTo>
                    <a:pt x="2517907" y="381000"/>
                  </a:lnTo>
                  <a:lnTo>
                    <a:pt x="2531440" y="368300"/>
                  </a:lnTo>
                  <a:lnTo>
                    <a:pt x="2550528" y="368300"/>
                  </a:lnTo>
                  <a:lnTo>
                    <a:pt x="2559190" y="355600"/>
                  </a:lnTo>
                  <a:lnTo>
                    <a:pt x="2567444" y="355600"/>
                  </a:lnTo>
                  <a:lnTo>
                    <a:pt x="2591346" y="330200"/>
                  </a:lnTo>
                  <a:lnTo>
                    <a:pt x="2612348" y="304800"/>
                  </a:lnTo>
                  <a:lnTo>
                    <a:pt x="2630516" y="279400"/>
                  </a:lnTo>
                  <a:lnTo>
                    <a:pt x="2645918" y="254000"/>
                  </a:lnTo>
                  <a:lnTo>
                    <a:pt x="2656001" y="254000"/>
                  </a:lnTo>
                  <a:lnTo>
                    <a:pt x="2660895" y="241300"/>
                  </a:lnTo>
                  <a:lnTo>
                    <a:pt x="2664912" y="241300"/>
                  </a:lnTo>
                  <a:lnTo>
                    <a:pt x="2668255" y="228600"/>
                  </a:lnTo>
                  <a:lnTo>
                    <a:pt x="2671127" y="228600"/>
                  </a:lnTo>
                  <a:lnTo>
                    <a:pt x="2671127" y="215900"/>
                  </a:lnTo>
                  <a:lnTo>
                    <a:pt x="2676881" y="215900"/>
                  </a:lnTo>
                  <a:lnTo>
                    <a:pt x="2680301" y="203200"/>
                  </a:lnTo>
                  <a:lnTo>
                    <a:pt x="2684529" y="203200"/>
                  </a:lnTo>
                  <a:lnTo>
                    <a:pt x="2689834" y="190500"/>
                  </a:lnTo>
                  <a:lnTo>
                    <a:pt x="2697035" y="190500"/>
                  </a:lnTo>
                  <a:lnTo>
                    <a:pt x="2767596" y="88900"/>
                  </a:lnTo>
                  <a:lnTo>
                    <a:pt x="2903876" y="50800"/>
                  </a:lnTo>
                  <a:lnTo>
                    <a:pt x="2949028" y="25400"/>
                  </a:lnTo>
                  <a:lnTo>
                    <a:pt x="2962421" y="0"/>
                  </a:lnTo>
                  <a:close/>
                </a:path>
                <a:path w="2962910" h="2235200">
                  <a:moveTo>
                    <a:pt x="656298" y="0"/>
                  </a:moveTo>
                  <a:lnTo>
                    <a:pt x="173975" y="0"/>
                  </a:lnTo>
                  <a:lnTo>
                    <a:pt x="0" y="139700"/>
                  </a:lnTo>
                  <a:lnTo>
                    <a:pt x="0" y="495300"/>
                  </a:lnTo>
                  <a:lnTo>
                    <a:pt x="268006" y="292100"/>
                  </a:lnTo>
                  <a:lnTo>
                    <a:pt x="511657" y="114300"/>
                  </a:lnTo>
                  <a:lnTo>
                    <a:pt x="656298" y="0"/>
                  </a:lnTo>
                  <a:close/>
                </a:path>
                <a:path w="2962910" h="2235200">
                  <a:moveTo>
                    <a:pt x="153984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53984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3534" y="0"/>
              <a:ext cx="981075" cy="728345"/>
            </a:xfrm>
            <a:custGeom>
              <a:avLst/>
              <a:gdLst/>
              <a:ahLst/>
              <a:cxnLst/>
              <a:rect l="l" t="t" r="r" b="b"/>
              <a:pathLst>
                <a:path w="981075" h="728345">
                  <a:moveTo>
                    <a:pt x="981074" y="0"/>
                  </a:moveTo>
                  <a:lnTo>
                    <a:pt x="957745" y="0"/>
                  </a:lnTo>
                  <a:lnTo>
                    <a:pt x="0" y="724965"/>
                  </a:lnTo>
                  <a:lnTo>
                    <a:pt x="1447" y="727836"/>
                  </a:lnTo>
                  <a:lnTo>
                    <a:pt x="6477" y="723518"/>
                  </a:lnTo>
                  <a:lnTo>
                    <a:pt x="7200" y="724965"/>
                  </a:lnTo>
                  <a:lnTo>
                    <a:pt x="10807" y="722083"/>
                  </a:lnTo>
                  <a:lnTo>
                    <a:pt x="12966" y="724242"/>
                  </a:lnTo>
                  <a:lnTo>
                    <a:pt x="18719" y="719924"/>
                  </a:lnTo>
                  <a:lnTo>
                    <a:pt x="20878" y="722083"/>
                  </a:lnTo>
                  <a:lnTo>
                    <a:pt x="23761" y="719200"/>
                  </a:lnTo>
                  <a:lnTo>
                    <a:pt x="25209" y="720647"/>
                  </a:lnTo>
                  <a:lnTo>
                    <a:pt x="30962" y="715606"/>
                  </a:lnTo>
                  <a:lnTo>
                    <a:pt x="33121" y="717765"/>
                  </a:lnTo>
                  <a:lnTo>
                    <a:pt x="98107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658061"/>
              <a:ext cx="485775" cy="387350"/>
            </a:xfrm>
            <a:custGeom>
              <a:avLst/>
              <a:gdLst/>
              <a:ahLst/>
              <a:cxnLst/>
              <a:rect l="l" t="t" r="r" b="b"/>
              <a:pathLst>
                <a:path w="485775" h="387350">
                  <a:moveTo>
                    <a:pt x="482357" y="0"/>
                  </a:moveTo>
                  <a:lnTo>
                    <a:pt x="35247" y="339115"/>
                  </a:lnTo>
                  <a:lnTo>
                    <a:pt x="36686" y="341274"/>
                  </a:lnTo>
                  <a:lnTo>
                    <a:pt x="0" y="369071"/>
                  </a:lnTo>
                  <a:lnTo>
                    <a:pt x="0" y="387173"/>
                  </a:lnTo>
                  <a:lnTo>
                    <a:pt x="51087" y="348475"/>
                  </a:lnTo>
                  <a:lnTo>
                    <a:pt x="49644" y="346316"/>
                  </a:lnTo>
                  <a:lnTo>
                    <a:pt x="485239" y="15836"/>
                  </a:lnTo>
                  <a:lnTo>
                    <a:pt x="483800" y="13677"/>
                  </a:lnTo>
                  <a:lnTo>
                    <a:pt x="485239" y="12242"/>
                  </a:lnTo>
                  <a:lnTo>
                    <a:pt x="482357" y="9359"/>
                  </a:lnTo>
                  <a:lnTo>
                    <a:pt x="484520" y="7200"/>
                  </a:lnTo>
                  <a:lnTo>
                    <a:pt x="483081" y="5041"/>
                  </a:lnTo>
                  <a:lnTo>
                    <a:pt x="485239" y="3594"/>
                  </a:lnTo>
                  <a:lnTo>
                    <a:pt x="482357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2"/>
              <a:ext cx="2190750" cy="1659889"/>
            </a:xfrm>
            <a:custGeom>
              <a:avLst/>
              <a:gdLst/>
              <a:ahLst/>
              <a:cxnLst/>
              <a:rect l="l" t="t" r="r" b="b"/>
              <a:pathLst>
                <a:path w="2190750" h="1659889">
                  <a:moveTo>
                    <a:pt x="178663" y="0"/>
                  </a:moveTo>
                  <a:lnTo>
                    <a:pt x="154774" y="0"/>
                  </a:lnTo>
                  <a:lnTo>
                    <a:pt x="0" y="117246"/>
                  </a:lnTo>
                  <a:lnTo>
                    <a:pt x="0" y="135369"/>
                  </a:lnTo>
                  <a:lnTo>
                    <a:pt x="178663" y="0"/>
                  </a:lnTo>
                  <a:close/>
                </a:path>
                <a:path w="2190750" h="1659889">
                  <a:moveTo>
                    <a:pt x="681570" y="0"/>
                  </a:moveTo>
                  <a:lnTo>
                    <a:pt x="656424" y="0"/>
                  </a:lnTo>
                  <a:lnTo>
                    <a:pt x="0" y="497103"/>
                  </a:lnTo>
                  <a:lnTo>
                    <a:pt x="0" y="516382"/>
                  </a:lnTo>
                  <a:lnTo>
                    <a:pt x="681570" y="0"/>
                  </a:lnTo>
                  <a:close/>
                </a:path>
                <a:path w="2190750" h="1659889">
                  <a:moveTo>
                    <a:pt x="1183741" y="0"/>
                  </a:moveTo>
                  <a:lnTo>
                    <a:pt x="1158748" y="0"/>
                  </a:lnTo>
                  <a:lnTo>
                    <a:pt x="0" y="877519"/>
                  </a:lnTo>
                  <a:lnTo>
                    <a:pt x="0" y="896861"/>
                  </a:lnTo>
                  <a:lnTo>
                    <a:pt x="1183741" y="0"/>
                  </a:lnTo>
                  <a:close/>
                </a:path>
                <a:path w="2190750" h="1659889">
                  <a:moveTo>
                    <a:pt x="1687588" y="0"/>
                  </a:moveTo>
                  <a:lnTo>
                    <a:pt x="1663890" y="0"/>
                  </a:lnTo>
                  <a:lnTo>
                    <a:pt x="0" y="1260386"/>
                  </a:lnTo>
                  <a:lnTo>
                    <a:pt x="0" y="1278585"/>
                  </a:lnTo>
                  <a:lnTo>
                    <a:pt x="1687588" y="0"/>
                  </a:lnTo>
                  <a:close/>
                </a:path>
                <a:path w="2190750" h="1659889">
                  <a:moveTo>
                    <a:pt x="2190483" y="0"/>
                  </a:moveTo>
                  <a:lnTo>
                    <a:pt x="2165781" y="0"/>
                  </a:lnTo>
                  <a:lnTo>
                    <a:pt x="0" y="1640128"/>
                  </a:lnTo>
                  <a:lnTo>
                    <a:pt x="0" y="1659610"/>
                  </a:lnTo>
                  <a:lnTo>
                    <a:pt x="2190483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4771496" y="8597223"/>
            <a:ext cx="3517265" cy="1690370"/>
            <a:chOff x="14771496" y="8597223"/>
            <a:chExt cx="3517265" cy="1690370"/>
          </a:xfrm>
        </p:grpSpPr>
        <p:sp>
          <p:nvSpPr>
            <p:cNvPr id="16" name="object 16"/>
            <p:cNvSpPr/>
            <p:nvPr/>
          </p:nvSpPr>
          <p:spPr>
            <a:xfrm>
              <a:off x="14771496" y="8597223"/>
              <a:ext cx="3516629" cy="1690370"/>
            </a:xfrm>
            <a:custGeom>
              <a:avLst/>
              <a:gdLst/>
              <a:ahLst/>
              <a:cxnLst/>
              <a:rect l="l" t="t" r="r" b="b"/>
              <a:pathLst>
                <a:path w="3516630" h="1690370">
                  <a:moveTo>
                    <a:pt x="0" y="1565527"/>
                  </a:moveTo>
                  <a:lnTo>
                    <a:pt x="32851" y="1689774"/>
                  </a:lnTo>
                  <a:lnTo>
                    <a:pt x="3516476" y="1689774"/>
                  </a:lnTo>
                  <a:lnTo>
                    <a:pt x="3516476" y="1577047"/>
                  </a:lnTo>
                  <a:lnTo>
                    <a:pt x="17272" y="1577047"/>
                  </a:lnTo>
                  <a:lnTo>
                    <a:pt x="10795" y="1573446"/>
                  </a:lnTo>
                  <a:lnTo>
                    <a:pt x="5842" y="1569124"/>
                  </a:lnTo>
                  <a:lnTo>
                    <a:pt x="0" y="1565527"/>
                  </a:lnTo>
                  <a:close/>
                </a:path>
                <a:path w="3516630" h="1690370">
                  <a:moveTo>
                    <a:pt x="65532" y="1542484"/>
                  </a:moveTo>
                  <a:lnTo>
                    <a:pt x="53151" y="1551226"/>
                  </a:lnTo>
                  <a:lnTo>
                    <a:pt x="17272" y="1577047"/>
                  </a:lnTo>
                  <a:lnTo>
                    <a:pt x="3516476" y="1577047"/>
                  </a:lnTo>
                  <a:lnTo>
                    <a:pt x="3516476" y="1553376"/>
                  </a:lnTo>
                  <a:lnTo>
                    <a:pt x="119062" y="1553376"/>
                  </a:lnTo>
                  <a:lnTo>
                    <a:pt x="91249" y="1550057"/>
                  </a:lnTo>
                  <a:lnTo>
                    <a:pt x="65532" y="1542484"/>
                  </a:lnTo>
                  <a:close/>
                </a:path>
                <a:path w="3516630" h="1690370">
                  <a:moveTo>
                    <a:pt x="258226" y="1506825"/>
                  </a:moveTo>
                  <a:lnTo>
                    <a:pt x="212772" y="1520705"/>
                  </a:lnTo>
                  <a:lnTo>
                    <a:pt x="196596" y="1540327"/>
                  </a:lnTo>
                  <a:lnTo>
                    <a:pt x="190119" y="1543208"/>
                  </a:lnTo>
                  <a:lnTo>
                    <a:pt x="182880" y="1545366"/>
                  </a:lnTo>
                  <a:lnTo>
                    <a:pt x="176403" y="1547525"/>
                  </a:lnTo>
                  <a:lnTo>
                    <a:pt x="147828" y="1552509"/>
                  </a:lnTo>
                  <a:lnTo>
                    <a:pt x="119062" y="1553376"/>
                  </a:lnTo>
                  <a:lnTo>
                    <a:pt x="3516476" y="1553376"/>
                  </a:lnTo>
                  <a:lnTo>
                    <a:pt x="3516476" y="1507208"/>
                  </a:lnTo>
                  <a:lnTo>
                    <a:pt x="264922" y="1507208"/>
                  </a:lnTo>
                  <a:lnTo>
                    <a:pt x="258226" y="1506825"/>
                  </a:lnTo>
                  <a:close/>
                </a:path>
                <a:path w="3516630" h="1690370">
                  <a:moveTo>
                    <a:pt x="370107" y="1331171"/>
                  </a:moveTo>
                  <a:lnTo>
                    <a:pt x="328269" y="1339630"/>
                  </a:lnTo>
                  <a:lnTo>
                    <a:pt x="292354" y="1370409"/>
                  </a:lnTo>
                  <a:lnTo>
                    <a:pt x="274601" y="1404541"/>
                  </a:lnTo>
                  <a:lnTo>
                    <a:pt x="261242" y="1473885"/>
                  </a:lnTo>
                  <a:lnTo>
                    <a:pt x="264922" y="1507208"/>
                  </a:lnTo>
                  <a:lnTo>
                    <a:pt x="3516476" y="1507208"/>
                  </a:lnTo>
                  <a:lnTo>
                    <a:pt x="3516476" y="1425129"/>
                  </a:lnTo>
                  <a:lnTo>
                    <a:pt x="1088644" y="1425129"/>
                  </a:lnTo>
                  <a:lnTo>
                    <a:pt x="977227" y="1350972"/>
                  </a:lnTo>
                  <a:lnTo>
                    <a:pt x="504698" y="1350972"/>
                  </a:lnTo>
                  <a:lnTo>
                    <a:pt x="473315" y="1346020"/>
                  </a:lnTo>
                  <a:lnTo>
                    <a:pt x="410168" y="1337199"/>
                  </a:lnTo>
                  <a:lnTo>
                    <a:pt x="378714" y="1332250"/>
                  </a:lnTo>
                  <a:lnTo>
                    <a:pt x="370107" y="1331171"/>
                  </a:lnTo>
                  <a:close/>
                </a:path>
                <a:path w="3516630" h="1690370">
                  <a:moveTo>
                    <a:pt x="3516476" y="0"/>
                  </a:moveTo>
                  <a:lnTo>
                    <a:pt x="2987294" y="139957"/>
                  </a:lnTo>
                  <a:lnTo>
                    <a:pt x="2959548" y="210731"/>
                  </a:lnTo>
                  <a:lnTo>
                    <a:pt x="2929734" y="276326"/>
                  </a:lnTo>
                  <a:lnTo>
                    <a:pt x="2898895" y="336314"/>
                  </a:lnTo>
                  <a:lnTo>
                    <a:pt x="2868072" y="390267"/>
                  </a:lnTo>
                  <a:lnTo>
                    <a:pt x="2838307" y="437758"/>
                  </a:lnTo>
                  <a:lnTo>
                    <a:pt x="2810641" y="478359"/>
                  </a:lnTo>
                  <a:lnTo>
                    <a:pt x="2786116" y="511643"/>
                  </a:lnTo>
                  <a:lnTo>
                    <a:pt x="2750655" y="554546"/>
                  </a:lnTo>
                  <a:lnTo>
                    <a:pt x="2720048" y="578899"/>
                  </a:lnTo>
                  <a:lnTo>
                    <a:pt x="2697876" y="594086"/>
                  </a:lnTo>
                  <a:lnTo>
                    <a:pt x="2676777" y="610083"/>
                  </a:lnTo>
                  <a:lnTo>
                    <a:pt x="2658237" y="628103"/>
                  </a:lnTo>
                  <a:lnTo>
                    <a:pt x="2583815" y="712885"/>
                  </a:lnTo>
                  <a:lnTo>
                    <a:pt x="2538043" y="766208"/>
                  </a:lnTo>
                  <a:lnTo>
                    <a:pt x="2512060" y="798741"/>
                  </a:lnTo>
                  <a:lnTo>
                    <a:pt x="2482224" y="831799"/>
                  </a:lnTo>
                  <a:lnTo>
                    <a:pt x="2445057" y="857528"/>
                  </a:lnTo>
                  <a:lnTo>
                    <a:pt x="2402325" y="877765"/>
                  </a:lnTo>
                  <a:lnTo>
                    <a:pt x="2355794" y="894350"/>
                  </a:lnTo>
                  <a:lnTo>
                    <a:pt x="2258400" y="923917"/>
                  </a:lnTo>
                  <a:lnTo>
                    <a:pt x="2211070" y="940578"/>
                  </a:lnTo>
                  <a:lnTo>
                    <a:pt x="2093087" y="957858"/>
                  </a:lnTo>
                  <a:lnTo>
                    <a:pt x="2084062" y="980987"/>
                  </a:lnTo>
                  <a:lnTo>
                    <a:pt x="2070036" y="1002497"/>
                  </a:lnTo>
                  <a:lnTo>
                    <a:pt x="2051153" y="1021847"/>
                  </a:lnTo>
                  <a:lnTo>
                    <a:pt x="2027555" y="1038497"/>
                  </a:lnTo>
                  <a:lnTo>
                    <a:pt x="2015138" y="1044212"/>
                  </a:lnTo>
                  <a:lnTo>
                    <a:pt x="2002329" y="1050737"/>
                  </a:lnTo>
                  <a:lnTo>
                    <a:pt x="1990068" y="1058342"/>
                  </a:lnTo>
                  <a:lnTo>
                    <a:pt x="1979295" y="1067296"/>
                  </a:lnTo>
                  <a:lnTo>
                    <a:pt x="1958939" y="1082034"/>
                  </a:lnTo>
                  <a:lnTo>
                    <a:pt x="1934273" y="1091236"/>
                  </a:lnTo>
                  <a:lnTo>
                    <a:pt x="1909607" y="1100709"/>
                  </a:lnTo>
                  <a:lnTo>
                    <a:pt x="1889252" y="1116256"/>
                  </a:lnTo>
                  <a:lnTo>
                    <a:pt x="1887093" y="1119132"/>
                  </a:lnTo>
                  <a:lnTo>
                    <a:pt x="1882140" y="1122015"/>
                  </a:lnTo>
                  <a:lnTo>
                    <a:pt x="1874901" y="1123454"/>
                  </a:lnTo>
                  <a:lnTo>
                    <a:pt x="1829962" y="1129630"/>
                  </a:lnTo>
                  <a:lnTo>
                    <a:pt x="1771999" y="1132365"/>
                  </a:lnTo>
                  <a:lnTo>
                    <a:pt x="1717417" y="1133885"/>
                  </a:lnTo>
                  <a:lnTo>
                    <a:pt x="1682623" y="1136417"/>
                  </a:lnTo>
                  <a:lnTo>
                    <a:pt x="1640840" y="1145773"/>
                  </a:lnTo>
                  <a:lnTo>
                    <a:pt x="1587079" y="1163180"/>
                  </a:lnTo>
                  <a:lnTo>
                    <a:pt x="1541188" y="1183766"/>
                  </a:lnTo>
                  <a:lnTo>
                    <a:pt x="1501375" y="1206737"/>
                  </a:lnTo>
                  <a:lnTo>
                    <a:pt x="1465848" y="1231296"/>
                  </a:lnTo>
                  <a:lnTo>
                    <a:pt x="1391987" y="1287993"/>
                  </a:lnTo>
                  <a:lnTo>
                    <a:pt x="1348041" y="1317311"/>
                  </a:lnTo>
                  <a:lnTo>
                    <a:pt x="1297332" y="1343118"/>
                  </a:lnTo>
                  <a:lnTo>
                    <a:pt x="1236218" y="1363930"/>
                  </a:lnTo>
                  <a:lnTo>
                    <a:pt x="1185283" y="1374763"/>
                  </a:lnTo>
                  <a:lnTo>
                    <a:pt x="1166368" y="1377608"/>
                  </a:lnTo>
                  <a:lnTo>
                    <a:pt x="1127553" y="1401638"/>
                  </a:lnTo>
                  <a:lnTo>
                    <a:pt x="1088644" y="1425129"/>
                  </a:lnTo>
                  <a:lnTo>
                    <a:pt x="3516476" y="1425129"/>
                  </a:lnTo>
                  <a:lnTo>
                    <a:pt x="3516476" y="0"/>
                  </a:lnTo>
                  <a:close/>
                </a:path>
                <a:path w="3516630" h="1690370">
                  <a:moveTo>
                    <a:pt x="764667" y="1201211"/>
                  </a:moveTo>
                  <a:lnTo>
                    <a:pt x="760349" y="1201935"/>
                  </a:lnTo>
                  <a:lnTo>
                    <a:pt x="756031" y="1201935"/>
                  </a:lnTo>
                  <a:lnTo>
                    <a:pt x="751713" y="1203374"/>
                  </a:lnTo>
                  <a:lnTo>
                    <a:pt x="712549" y="1220023"/>
                  </a:lnTo>
                  <a:lnTo>
                    <a:pt x="669671" y="1245850"/>
                  </a:lnTo>
                  <a:lnTo>
                    <a:pt x="649934" y="1259025"/>
                  </a:lnTo>
                  <a:lnTo>
                    <a:pt x="631221" y="1270782"/>
                  </a:lnTo>
                  <a:lnTo>
                    <a:pt x="614271" y="1279974"/>
                  </a:lnTo>
                  <a:lnTo>
                    <a:pt x="599821" y="1285453"/>
                  </a:lnTo>
                  <a:lnTo>
                    <a:pt x="596138" y="1286892"/>
                  </a:lnTo>
                  <a:lnTo>
                    <a:pt x="590423" y="1286892"/>
                  </a:lnTo>
                  <a:lnTo>
                    <a:pt x="504698" y="1350972"/>
                  </a:lnTo>
                  <a:lnTo>
                    <a:pt x="977227" y="1350972"/>
                  </a:lnTo>
                  <a:lnTo>
                    <a:pt x="947380" y="1331171"/>
                  </a:lnTo>
                  <a:lnTo>
                    <a:pt x="852551" y="1268174"/>
                  </a:lnTo>
                  <a:lnTo>
                    <a:pt x="842428" y="1261345"/>
                  </a:lnTo>
                  <a:lnTo>
                    <a:pt x="831484" y="1255122"/>
                  </a:lnTo>
                  <a:lnTo>
                    <a:pt x="819707" y="1249845"/>
                  </a:lnTo>
                  <a:lnTo>
                    <a:pt x="807085" y="1245850"/>
                  </a:lnTo>
                  <a:lnTo>
                    <a:pt x="787419" y="1236852"/>
                  </a:lnTo>
                  <a:lnTo>
                    <a:pt x="787781" y="1223533"/>
                  </a:lnTo>
                  <a:lnTo>
                    <a:pt x="787189" y="1210213"/>
                  </a:lnTo>
                  <a:lnTo>
                    <a:pt x="764667" y="1201211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775179" y="8597223"/>
              <a:ext cx="3512820" cy="1690370"/>
            </a:xfrm>
            <a:custGeom>
              <a:avLst/>
              <a:gdLst/>
              <a:ahLst/>
              <a:cxnLst/>
              <a:rect l="l" t="t" r="r" b="b"/>
              <a:pathLst>
                <a:path w="3512819" h="1690370">
                  <a:moveTo>
                    <a:pt x="0" y="1579205"/>
                  </a:moveTo>
                  <a:lnTo>
                    <a:pt x="29232" y="1689774"/>
                  </a:lnTo>
                  <a:lnTo>
                    <a:pt x="627623" y="1689774"/>
                  </a:lnTo>
                  <a:lnTo>
                    <a:pt x="996889" y="1592163"/>
                  </a:lnTo>
                  <a:lnTo>
                    <a:pt x="17907" y="1592163"/>
                  </a:lnTo>
                  <a:lnTo>
                    <a:pt x="11430" y="1588566"/>
                  </a:lnTo>
                  <a:lnTo>
                    <a:pt x="6477" y="1582807"/>
                  </a:lnTo>
                  <a:lnTo>
                    <a:pt x="0" y="1579205"/>
                  </a:lnTo>
                  <a:close/>
                </a:path>
                <a:path w="3512819" h="1690370">
                  <a:moveTo>
                    <a:pt x="3512793" y="943551"/>
                  </a:moveTo>
                  <a:lnTo>
                    <a:pt x="690914" y="1689774"/>
                  </a:lnTo>
                  <a:lnTo>
                    <a:pt x="1991431" y="1689774"/>
                  </a:lnTo>
                  <a:lnTo>
                    <a:pt x="3512793" y="1287580"/>
                  </a:lnTo>
                  <a:lnTo>
                    <a:pt x="3512793" y="943551"/>
                  </a:lnTo>
                  <a:close/>
                </a:path>
                <a:path w="3512819" h="1690370">
                  <a:moveTo>
                    <a:pt x="3512793" y="1304115"/>
                  </a:moveTo>
                  <a:lnTo>
                    <a:pt x="2054399" y="1689774"/>
                  </a:lnTo>
                  <a:lnTo>
                    <a:pt x="3354868" y="1689774"/>
                  </a:lnTo>
                  <a:lnTo>
                    <a:pt x="3512793" y="1648029"/>
                  </a:lnTo>
                  <a:lnTo>
                    <a:pt x="3512793" y="1304115"/>
                  </a:lnTo>
                  <a:close/>
                </a:path>
                <a:path w="3512819" h="1690370">
                  <a:moveTo>
                    <a:pt x="3512793" y="1664677"/>
                  </a:moveTo>
                  <a:lnTo>
                    <a:pt x="3417884" y="1689774"/>
                  </a:lnTo>
                  <a:lnTo>
                    <a:pt x="3512793" y="1689774"/>
                  </a:lnTo>
                  <a:lnTo>
                    <a:pt x="3512793" y="1664677"/>
                  </a:lnTo>
                  <a:close/>
                </a:path>
                <a:path w="3512819" h="1690370">
                  <a:moveTo>
                    <a:pt x="66167" y="1557605"/>
                  </a:moveTo>
                  <a:lnTo>
                    <a:pt x="53697" y="1566548"/>
                  </a:lnTo>
                  <a:lnTo>
                    <a:pt x="41275" y="1575154"/>
                  </a:lnTo>
                  <a:lnTo>
                    <a:pt x="29233" y="1583625"/>
                  </a:lnTo>
                  <a:lnTo>
                    <a:pt x="17907" y="1592163"/>
                  </a:lnTo>
                  <a:lnTo>
                    <a:pt x="996889" y="1592163"/>
                  </a:lnTo>
                  <a:lnTo>
                    <a:pt x="1113321" y="1561386"/>
                  </a:lnTo>
                  <a:lnTo>
                    <a:pt x="83439" y="1561386"/>
                  </a:lnTo>
                  <a:lnTo>
                    <a:pt x="74993" y="1560170"/>
                  </a:lnTo>
                  <a:lnTo>
                    <a:pt x="66167" y="1557605"/>
                  </a:lnTo>
                  <a:close/>
                </a:path>
                <a:path w="3512819" h="1690370">
                  <a:moveTo>
                    <a:pt x="191760" y="1512821"/>
                  </a:moveTo>
                  <a:lnTo>
                    <a:pt x="185674" y="1513686"/>
                  </a:lnTo>
                  <a:lnTo>
                    <a:pt x="181356" y="1514405"/>
                  </a:lnTo>
                  <a:lnTo>
                    <a:pt x="178562" y="1518006"/>
                  </a:lnTo>
                  <a:lnTo>
                    <a:pt x="175641" y="1521608"/>
                  </a:lnTo>
                  <a:lnTo>
                    <a:pt x="159176" y="1529302"/>
                  </a:lnTo>
                  <a:lnTo>
                    <a:pt x="144033" y="1537806"/>
                  </a:lnTo>
                  <a:lnTo>
                    <a:pt x="129581" y="1546310"/>
                  </a:lnTo>
                  <a:lnTo>
                    <a:pt x="115189" y="1554003"/>
                  </a:lnTo>
                  <a:lnTo>
                    <a:pt x="83439" y="1561386"/>
                  </a:lnTo>
                  <a:lnTo>
                    <a:pt x="1113321" y="1561386"/>
                  </a:lnTo>
                  <a:lnTo>
                    <a:pt x="1225682" y="1531684"/>
                  </a:lnTo>
                  <a:lnTo>
                    <a:pt x="273558" y="1531684"/>
                  </a:lnTo>
                  <a:lnTo>
                    <a:pt x="262054" y="1529121"/>
                  </a:lnTo>
                  <a:lnTo>
                    <a:pt x="247919" y="1525207"/>
                  </a:lnTo>
                  <a:lnTo>
                    <a:pt x="232570" y="1520753"/>
                  </a:lnTo>
                  <a:lnTo>
                    <a:pt x="217424" y="1516569"/>
                  </a:lnTo>
                  <a:lnTo>
                    <a:pt x="207694" y="1514599"/>
                  </a:lnTo>
                  <a:lnTo>
                    <a:pt x="199120" y="1513237"/>
                  </a:lnTo>
                  <a:lnTo>
                    <a:pt x="191760" y="1512821"/>
                  </a:lnTo>
                  <a:close/>
                </a:path>
                <a:path w="3512819" h="1690370">
                  <a:moveTo>
                    <a:pt x="349123" y="1387688"/>
                  </a:moveTo>
                  <a:lnTo>
                    <a:pt x="311080" y="1423857"/>
                  </a:lnTo>
                  <a:lnTo>
                    <a:pt x="284051" y="1456717"/>
                  </a:lnTo>
                  <a:lnTo>
                    <a:pt x="270666" y="1491062"/>
                  </a:lnTo>
                  <a:lnTo>
                    <a:pt x="273558" y="1531684"/>
                  </a:lnTo>
                  <a:lnTo>
                    <a:pt x="1225682" y="1531684"/>
                  </a:lnTo>
                  <a:lnTo>
                    <a:pt x="1604277" y="1431607"/>
                  </a:lnTo>
                  <a:lnTo>
                    <a:pt x="305181" y="1431607"/>
                  </a:lnTo>
                  <a:lnTo>
                    <a:pt x="310187" y="1426309"/>
                  </a:lnTo>
                  <a:lnTo>
                    <a:pt x="314848" y="1421079"/>
                  </a:lnTo>
                  <a:lnTo>
                    <a:pt x="319914" y="1415712"/>
                  </a:lnTo>
                  <a:lnTo>
                    <a:pt x="326136" y="1410007"/>
                  </a:lnTo>
                  <a:lnTo>
                    <a:pt x="386654" y="1393803"/>
                  </a:lnTo>
                  <a:lnTo>
                    <a:pt x="349123" y="1387688"/>
                  </a:lnTo>
                  <a:close/>
                </a:path>
                <a:path w="3512819" h="1690370">
                  <a:moveTo>
                    <a:pt x="407660" y="1397075"/>
                  </a:moveTo>
                  <a:lnTo>
                    <a:pt x="424053" y="1399927"/>
                  </a:lnTo>
                  <a:lnTo>
                    <a:pt x="305181" y="1431607"/>
                  </a:lnTo>
                  <a:lnTo>
                    <a:pt x="1604277" y="1431607"/>
                  </a:lnTo>
                  <a:lnTo>
                    <a:pt x="1664198" y="1415768"/>
                  </a:lnTo>
                  <a:lnTo>
                    <a:pt x="521970" y="1415768"/>
                  </a:lnTo>
                  <a:lnTo>
                    <a:pt x="479478" y="1408241"/>
                  </a:lnTo>
                  <a:lnTo>
                    <a:pt x="407660" y="1397075"/>
                  </a:lnTo>
                  <a:close/>
                </a:path>
                <a:path w="3512819" h="1690370">
                  <a:moveTo>
                    <a:pt x="570034" y="1350120"/>
                  </a:moveTo>
                  <a:lnTo>
                    <a:pt x="521970" y="1415768"/>
                  </a:lnTo>
                  <a:lnTo>
                    <a:pt x="1664198" y="1415768"/>
                  </a:lnTo>
                  <a:lnTo>
                    <a:pt x="1800375" y="1379771"/>
                  </a:lnTo>
                  <a:lnTo>
                    <a:pt x="1073404" y="1379771"/>
                  </a:lnTo>
                  <a:lnTo>
                    <a:pt x="1049721" y="1363930"/>
                  </a:lnTo>
                  <a:lnTo>
                    <a:pt x="560832" y="1363930"/>
                  </a:lnTo>
                  <a:lnTo>
                    <a:pt x="570034" y="1350120"/>
                  </a:lnTo>
                  <a:close/>
                </a:path>
                <a:path w="3512819" h="1690370">
                  <a:moveTo>
                    <a:pt x="387985" y="1393447"/>
                  </a:moveTo>
                  <a:lnTo>
                    <a:pt x="386654" y="1393803"/>
                  </a:lnTo>
                  <a:lnTo>
                    <a:pt x="392828" y="1394810"/>
                  </a:lnTo>
                  <a:lnTo>
                    <a:pt x="407660" y="1397075"/>
                  </a:lnTo>
                  <a:lnTo>
                    <a:pt x="387985" y="1393447"/>
                  </a:lnTo>
                  <a:close/>
                </a:path>
                <a:path w="3512819" h="1690370">
                  <a:moveTo>
                    <a:pt x="2489471" y="838263"/>
                  </a:moveTo>
                  <a:lnTo>
                    <a:pt x="2418916" y="888610"/>
                  </a:lnTo>
                  <a:lnTo>
                    <a:pt x="2366519" y="924228"/>
                  </a:lnTo>
                  <a:lnTo>
                    <a:pt x="2317751" y="955455"/>
                  </a:lnTo>
                  <a:lnTo>
                    <a:pt x="2274969" y="980290"/>
                  </a:lnTo>
                  <a:lnTo>
                    <a:pt x="2240534" y="996736"/>
                  </a:lnTo>
                  <a:lnTo>
                    <a:pt x="2121789" y="1014016"/>
                  </a:lnTo>
                  <a:lnTo>
                    <a:pt x="2114061" y="1036842"/>
                  </a:lnTo>
                  <a:lnTo>
                    <a:pt x="2100167" y="1058386"/>
                  </a:lnTo>
                  <a:lnTo>
                    <a:pt x="2080891" y="1077904"/>
                  </a:lnTo>
                  <a:lnTo>
                    <a:pt x="2057019" y="1094656"/>
                  </a:lnTo>
                  <a:lnTo>
                    <a:pt x="2044636" y="1100662"/>
                  </a:lnTo>
                  <a:lnTo>
                    <a:pt x="2032063" y="1107074"/>
                  </a:lnTo>
                  <a:lnTo>
                    <a:pt x="1999920" y="1143535"/>
                  </a:lnTo>
                  <a:lnTo>
                    <a:pt x="1995737" y="1188647"/>
                  </a:lnTo>
                  <a:lnTo>
                    <a:pt x="1987168" y="1209854"/>
                  </a:lnTo>
                  <a:lnTo>
                    <a:pt x="1911544" y="1234692"/>
                  </a:lnTo>
                  <a:lnTo>
                    <a:pt x="1863852" y="1241531"/>
                  </a:lnTo>
                  <a:lnTo>
                    <a:pt x="1821303" y="1246750"/>
                  </a:lnTo>
                  <a:lnTo>
                    <a:pt x="1793494" y="1250890"/>
                  </a:lnTo>
                  <a:lnTo>
                    <a:pt x="1735355" y="1261706"/>
                  </a:lnTo>
                  <a:lnTo>
                    <a:pt x="1681418" y="1270804"/>
                  </a:lnTo>
                  <a:lnTo>
                    <a:pt x="1630915" y="1278438"/>
                  </a:lnTo>
                  <a:lnTo>
                    <a:pt x="1583081" y="1284862"/>
                  </a:lnTo>
                  <a:lnTo>
                    <a:pt x="1537149" y="1290333"/>
                  </a:lnTo>
                  <a:lnTo>
                    <a:pt x="1492353" y="1295104"/>
                  </a:lnTo>
                  <a:lnTo>
                    <a:pt x="1357122" y="1307772"/>
                  </a:lnTo>
                  <a:lnTo>
                    <a:pt x="1151255" y="1332250"/>
                  </a:lnTo>
                  <a:lnTo>
                    <a:pt x="1112043" y="1355740"/>
                  </a:lnTo>
                  <a:lnTo>
                    <a:pt x="1092747" y="1367587"/>
                  </a:lnTo>
                  <a:lnTo>
                    <a:pt x="1073404" y="1379771"/>
                  </a:lnTo>
                  <a:lnTo>
                    <a:pt x="1800375" y="1379771"/>
                  </a:lnTo>
                  <a:lnTo>
                    <a:pt x="3512793" y="927112"/>
                  </a:lnTo>
                  <a:lnTo>
                    <a:pt x="3512793" y="862101"/>
                  </a:lnTo>
                  <a:lnTo>
                    <a:pt x="2457323" y="862101"/>
                  </a:lnTo>
                  <a:lnTo>
                    <a:pt x="2489471" y="838263"/>
                  </a:lnTo>
                  <a:close/>
                </a:path>
                <a:path w="3512819" h="1690370">
                  <a:moveTo>
                    <a:pt x="904865" y="1267981"/>
                  </a:moveTo>
                  <a:lnTo>
                    <a:pt x="909320" y="1271771"/>
                  </a:lnTo>
                  <a:lnTo>
                    <a:pt x="560832" y="1363930"/>
                  </a:lnTo>
                  <a:lnTo>
                    <a:pt x="1049721" y="1363930"/>
                  </a:lnTo>
                  <a:lnTo>
                    <a:pt x="904865" y="1267981"/>
                  </a:lnTo>
                  <a:close/>
                </a:path>
                <a:path w="3512819" h="1690370">
                  <a:moveTo>
                    <a:pt x="574245" y="1344368"/>
                  </a:moveTo>
                  <a:lnTo>
                    <a:pt x="573786" y="1344489"/>
                  </a:lnTo>
                  <a:lnTo>
                    <a:pt x="570034" y="1350120"/>
                  </a:lnTo>
                  <a:lnTo>
                    <a:pt x="574245" y="1344368"/>
                  </a:lnTo>
                  <a:close/>
                </a:path>
                <a:path w="3512819" h="1690370">
                  <a:moveTo>
                    <a:pt x="600456" y="1309931"/>
                  </a:moveTo>
                  <a:lnTo>
                    <a:pt x="598932" y="1310650"/>
                  </a:lnTo>
                  <a:lnTo>
                    <a:pt x="574245" y="1344368"/>
                  </a:lnTo>
                  <a:lnTo>
                    <a:pt x="699468" y="1311368"/>
                  </a:lnTo>
                  <a:lnTo>
                    <a:pt x="604774" y="1311368"/>
                  </a:lnTo>
                  <a:lnTo>
                    <a:pt x="600456" y="1309931"/>
                  </a:lnTo>
                  <a:close/>
                </a:path>
                <a:path w="3512819" h="1690370">
                  <a:moveTo>
                    <a:pt x="653034" y="1263853"/>
                  </a:moveTo>
                  <a:lnTo>
                    <a:pt x="625423" y="1294148"/>
                  </a:lnTo>
                  <a:lnTo>
                    <a:pt x="620236" y="1301382"/>
                  </a:lnTo>
                  <a:lnTo>
                    <a:pt x="613953" y="1307130"/>
                  </a:lnTo>
                  <a:lnTo>
                    <a:pt x="606171" y="1310650"/>
                  </a:lnTo>
                  <a:lnTo>
                    <a:pt x="604774" y="1311368"/>
                  </a:lnTo>
                  <a:lnTo>
                    <a:pt x="699468" y="1311368"/>
                  </a:lnTo>
                  <a:lnTo>
                    <a:pt x="868856" y="1266730"/>
                  </a:lnTo>
                  <a:lnTo>
                    <a:pt x="661670" y="1266730"/>
                  </a:lnTo>
                  <a:lnTo>
                    <a:pt x="657352" y="1264573"/>
                  </a:lnTo>
                  <a:lnTo>
                    <a:pt x="653034" y="1263853"/>
                  </a:lnTo>
                  <a:close/>
                </a:path>
                <a:path w="3512819" h="1690370">
                  <a:moveTo>
                    <a:pt x="901133" y="1265494"/>
                  </a:moveTo>
                  <a:lnTo>
                    <a:pt x="904865" y="1267981"/>
                  </a:lnTo>
                  <a:lnTo>
                    <a:pt x="904240" y="1267449"/>
                  </a:lnTo>
                  <a:lnTo>
                    <a:pt x="901133" y="1265494"/>
                  </a:lnTo>
                  <a:close/>
                </a:path>
                <a:path w="3512819" h="1690370">
                  <a:moveTo>
                    <a:pt x="776192" y="1200222"/>
                  </a:moveTo>
                  <a:lnTo>
                    <a:pt x="768754" y="1200413"/>
                  </a:lnTo>
                  <a:lnTo>
                    <a:pt x="760984" y="1201211"/>
                  </a:lnTo>
                  <a:lnTo>
                    <a:pt x="759587" y="1201935"/>
                  </a:lnTo>
                  <a:lnTo>
                    <a:pt x="755904" y="1202655"/>
                  </a:lnTo>
                  <a:lnTo>
                    <a:pt x="703373" y="1228842"/>
                  </a:lnTo>
                  <a:lnTo>
                    <a:pt x="661670" y="1266730"/>
                  </a:lnTo>
                  <a:lnTo>
                    <a:pt x="868856" y="1266730"/>
                  </a:lnTo>
                  <a:lnTo>
                    <a:pt x="893316" y="1260285"/>
                  </a:lnTo>
                  <a:lnTo>
                    <a:pt x="836549" y="1222093"/>
                  </a:lnTo>
                  <a:lnTo>
                    <a:pt x="791972" y="1201935"/>
                  </a:lnTo>
                  <a:lnTo>
                    <a:pt x="783772" y="1200707"/>
                  </a:lnTo>
                  <a:lnTo>
                    <a:pt x="776192" y="1200222"/>
                  </a:lnTo>
                  <a:close/>
                </a:path>
                <a:path w="3512819" h="1690370">
                  <a:moveTo>
                    <a:pt x="896253" y="1262242"/>
                  </a:moveTo>
                  <a:lnTo>
                    <a:pt x="898525" y="1263853"/>
                  </a:lnTo>
                  <a:lnTo>
                    <a:pt x="901133" y="1265494"/>
                  </a:lnTo>
                  <a:lnTo>
                    <a:pt x="896253" y="1262242"/>
                  </a:lnTo>
                  <a:close/>
                </a:path>
                <a:path w="3512819" h="1690370">
                  <a:moveTo>
                    <a:pt x="893445" y="1260251"/>
                  </a:moveTo>
                  <a:lnTo>
                    <a:pt x="893316" y="1260285"/>
                  </a:lnTo>
                  <a:lnTo>
                    <a:pt x="896253" y="1262242"/>
                  </a:lnTo>
                  <a:lnTo>
                    <a:pt x="893445" y="1260251"/>
                  </a:lnTo>
                  <a:close/>
                </a:path>
                <a:path w="3512819" h="1690370">
                  <a:moveTo>
                    <a:pt x="3512793" y="583038"/>
                  </a:moveTo>
                  <a:lnTo>
                    <a:pt x="2457323" y="862101"/>
                  </a:lnTo>
                  <a:lnTo>
                    <a:pt x="3512793" y="862101"/>
                  </a:lnTo>
                  <a:lnTo>
                    <a:pt x="3512793" y="583038"/>
                  </a:lnTo>
                  <a:close/>
                </a:path>
                <a:path w="3512819" h="1690370">
                  <a:moveTo>
                    <a:pt x="2811526" y="540265"/>
                  </a:moveTo>
                  <a:lnTo>
                    <a:pt x="2806731" y="580857"/>
                  </a:lnTo>
                  <a:lnTo>
                    <a:pt x="2771267" y="618747"/>
                  </a:lnTo>
                  <a:lnTo>
                    <a:pt x="2727753" y="650156"/>
                  </a:lnTo>
                  <a:lnTo>
                    <a:pt x="2706919" y="666432"/>
                  </a:lnTo>
                  <a:lnTo>
                    <a:pt x="2677365" y="694640"/>
                  </a:lnTo>
                  <a:lnTo>
                    <a:pt x="2617598" y="742208"/>
                  </a:lnTo>
                  <a:lnTo>
                    <a:pt x="2574282" y="775399"/>
                  </a:lnTo>
                  <a:lnTo>
                    <a:pt x="2525157" y="812196"/>
                  </a:lnTo>
                  <a:lnTo>
                    <a:pt x="2490358" y="837615"/>
                  </a:lnTo>
                  <a:lnTo>
                    <a:pt x="3512793" y="567335"/>
                  </a:lnTo>
                  <a:lnTo>
                    <a:pt x="3512793" y="543148"/>
                  </a:lnTo>
                  <a:lnTo>
                    <a:pt x="2813685" y="543148"/>
                  </a:lnTo>
                  <a:lnTo>
                    <a:pt x="2812288" y="541709"/>
                  </a:lnTo>
                  <a:lnTo>
                    <a:pt x="2811526" y="540265"/>
                  </a:lnTo>
                  <a:close/>
                </a:path>
                <a:path w="3512819" h="1690370">
                  <a:moveTo>
                    <a:pt x="3512793" y="222806"/>
                  </a:moveTo>
                  <a:lnTo>
                    <a:pt x="2895484" y="386081"/>
                  </a:lnTo>
                  <a:lnTo>
                    <a:pt x="2891694" y="396452"/>
                  </a:lnTo>
                  <a:lnTo>
                    <a:pt x="2870109" y="451331"/>
                  </a:lnTo>
                  <a:lnTo>
                    <a:pt x="2849860" y="496777"/>
                  </a:lnTo>
                  <a:lnTo>
                    <a:pt x="2831915" y="528555"/>
                  </a:lnTo>
                  <a:lnTo>
                    <a:pt x="2817241" y="542429"/>
                  </a:lnTo>
                  <a:lnTo>
                    <a:pt x="2813685" y="543148"/>
                  </a:lnTo>
                  <a:lnTo>
                    <a:pt x="3512793" y="543148"/>
                  </a:lnTo>
                  <a:lnTo>
                    <a:pt x="3512793" y="222806"/>
                  </a:lnTo>
                  <a:close/>
                </a:path>
                <a:path w="3512819" h="1690370">
                  <a:moveTo>
                    <a:pt x="2901860" y="368634"/>
                  </a:moveTo>
                  <a:lnTo>
                    <a:pt x="2900807" y="368913"/>
                  </a:lnTo>
                  <a:lnTo>
                    <a:pt x="2899410" y="374666"/>
                  </a:lnTo>
                  <a:lnTo>
                    <a:pt x="2895092" y="386185"/>
                  </a:lnTo>
                  <a:lnTo>
                    <a:pt x="2895484" y="386081"/>
                  </a:lnTo>
                  <a:lnTo>
                    <a:pt x="2901860" y="368634"/>
                  </a:lnTo>
                  <a:close/>
                </a:path>
                <a:path w="3512819" h="1690370">
                  <a:moveTo>
                    <a:pt x="3512793" y="0"/>
                  </a:moveTo>
                  <a:lnTo>
                    <a:pt x="2983611" y="139957"/>
                  </a:lnTo>
                  <a:lnTo>
                    <a:pt x="2935005" y="275336"/>
                  </a:lnTo>
                  <a:lnTo>
                    <a:pt x="2913649" y="336375"/>
                  </a:lnTo>
                  <a:lnTo>
                    <a:pt x="2901860" y="368634"/>
                  </a:lnTo>
                  <a:lnTo>
                    <a:pt x="3512793" y="207107"/>
                  </a:lnTo>
                  <a:lnTo>
                    <a:pt x="3512793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668112" y="8802402"/>
              <a:ext cx="620395" cy="181610"/>
            </a:xfrm>
            <a:custGeom>
              <a:avLst/>
              <a:gdLst/>
              <a:ahLst/>
              <a:cxnLst/>
              <a:rect l="l" t="t" r="r" b="b"/>
              <a:pathLst>
                <a:path w="620394" h="181609">
                  <a:moveTo>
                    <a:pt x="619860" y="0"/>
                  </a:moveTo>
                  <a:lnTo>
                    <a:pt x="5715" y="162286"/>
                  </a:lnTo>
                  <a:lnTo>
                    <a:pt x="6477" y="165168"/>
                  </a:lnTo>
                  <a:lnTo>
                    <a:pt x="2794" y="166616"/>
                  </a:lnTo>
                  <a:lnTo>
                    <a:pt x="4318" y="171658"/>
                  </a:lnTo>
                  <a:lnTo>
                    <a:pt x="635" y="173093"/>
                  </a:lnTo>
                  <a:lnTo>
                    <a:pt x="1397" y="175252"/>
                  </a:lnTo>
                  <a:lnTo>
                    <a:pt x="0" y="175963"/>
                  </a:lnTo>
                  <a:lnTo>
                    <a:pt x="1397" y="181005"/>
                  </a:lnTo>
                  <a:lnTo>
                    <a:pt x="619860" y="17484"/>
                  </a:lnTo>
                  <a:lnTo>
                    <a:pt x="61986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668162" y="8802426"/>
              <a:ext cx="620395" cy="181610"/>
            </a:xfrm>
            <a:custGeom>
              <a:avLst/>
              <a:gdLst/>
              <a:ahLst/>
              <a:cxnLst/>
              <a:rect l="l" t="t" r="r" b="b"/>
              <a:pathLst>
                <a:path w="620394" h="181609">
                  <a:moveTo>
                    <a:pt x="5715" y="162272"/>
                  </a:moveTo>
                  <a:lnTo>
                    <a:pt x="6477" y="165143"/>
                  </a:lnTo>
                  <a:lnTo>
                    <a:pt x="2794" y="166590"/>
                  </a:lnTo>
                  <a:lnTo>
                    <a:pt x="4318" y="171632"/>
                  </a:lnTo>
                  <a:lnTo>
                    <a:pt x="635" y="173067"/>
                  </a:lnTo>
                  <a:lnTo>
                    <a:pt x="1397" y="175226"/>
                  </a:lnTo>
                  <a:lnTo>
                    <a:pt x="0" y="175950"/>
                  </a:lnTo>
                  <a:lnTo>
                    <a:pt x="1397" y="180992"/>
                  </a:lnTo>
                  <a:lnTo>
                    <a:pt x="619813" y="17482"/>
                  </a:lnTo>
                </a:path>
                <a:path w="620394" h="181609">
                  <a:moveTo>
                    <a:pt x="619813" y="0"/>
                  </a:moveTo>
                  <a:lnTo>
                    <a:pt x="5715" y="16227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076804" y="9162063"/>
              <a:ext cx="3211195" cy="866140"/>
            </a:xfrm>
            <a:custGeom>
              <a:avLst/>
              <a:gdLst/>
              <a:ahLst/>
              <a:cxnLst/>
              <a:rect l="l" t="t" r="r" b="b"/>
              <a:pathLst>
                <a:path w="3211194" h="866140">
                  <a:moveTo>
                    <a:pt x="89281" y="825730"/>
                  </a:moveTo>
                  <a:lnTo>
                    <a:pt x="18034" y="844448"/>
                  </a:lnTo>
                  <a:lnTo>
                    <a:pt x="18669" y="847329"/>
                  </a:lnTo>
                  <a:lnTo>
                    <a:pt x="13716" y="848768"/>
                  </a:lnTo>
                  <a:lnTo>
                    <a:pt x="15113" y="851646"/>
                  </a:lnTo>
                  <a:lnTo>
                    <a:pt x="11557" y="853090"/>
                  </a:lnTo>
                  <a:lnTo>
                    <a:pt x="11557" y="854528"/>
                  </a:lnTo>
                  <a:lnTo>
                    <a:pt x="6477" y="855248"/>
                  </a:lnTo>
                  <a:lnTo>
                    <a:pt x="7874" y="858849"/>
                  </a:lnTo>
                  <a:lnTo>
                    <a:pt x="2159" y="860288"/>
                  </a:lnTo>
                  <a:lnTo>
                    <a:pt x="2921" y="863890"/>
                  </a:lnTo>
                  <a:lnTo>
                    <a:pt x="0" y="864609"/>
                  </a:lnTo>
                  <a:lnTo>
                    <a:pt x="762" y="866048"/>
                  </a:lnTo>
                  <a:lnTo>
                    <a:pt x="121666" y="834366"/>
                  </a:lnTo>
                  <a:lnTo>
                    <a:pt x="121666" y="833647"/>
                  </a:lnTo>
                  <a:lnTo>
                    <a:pt x="118110" y="833647"/>
                  </a:lnTo>
                  <a:lnTo>
                    <a:pt x="117652" y="831490"/>
                  </a:lnTo>
                  <a:lnTo>
                    <a:pt x="112268" y="831490"/>
                  </a:lnTo>
                  <a:lnTo>
                    <a:pt x="112141" y="830770"/>
                  </a:lnTo>
                  <a:lnTo>
                    <a:pt x="95758" y="830770"/>
                  </a:lnTo>
                  <a:lnTo>
                    <a:pt x="94919" y="828607"/>
                  </a:lnTo>
                  <a:lnTo>
                    <a:pt x="90043" y="828607"/>
                  </a:lnTo>
                  <a:lnTo>
                    <a:pt x="89281" y="825730"/>
                  </a:lnTo>
                  <a:close/>
                </a:path>
                <a:path w="3211194" h="866140">
                  <a:moveTo>
                    <a:pt x="121666" y="832929"/>
                  </a:moveTo>
                  <a:lnTo>
                    <a:pt x="118110" y="833647"/>
                  </a:lnTo>
                  <a:lnTo>
                    <a:pt x="121666" y="833647"/>
                  </a:lnTo>
                  <a:lnTo>
                    <a:pt x="121666" y="832929"/>
                  </a:lnTo>
                  <a:close/>
                </a:path>
                <a:path w="3211194" h="866140">
                  <a:moveTo>
                    <a:pt x="117348" y="830051"/>
                  </a:moveTo>
                  <a:lnTo>
                    <a:pt x="112268" y="831490"/>
                  </a:lnTo>
                  <a:lnTo>
                    <a:pt x="117652" y="831490"/>
                  </a:lnTo>
                  <a:lnTo>
                    <a:pt x="117348" y="830051"/>
                  </a:lnTo>
                  <a:close/>
                </a:path>
                <a:path w="3211194" h="866140">
                  <a:moveTo>
                    <a:pt x="103632" y="828607"/>
                  </a:moveTo>
                  <a:lnTo>
                    <a:pt x="95758" y="830770"/>
                  </a:lnTo>
                  <a:lnTo>
                    <a:pt x="112141" y="830770"/>
                  </a:lnTo>
                  <a:lnTo>
                    <a:pt x="112014" y="830051"/>
                  </a:lnTo>
                  <a:lnTo>
                    <a:pt x="104394" y="830051"/>
                  </a:lnTo>
                  <a:lnTo>
                    <a:pt x="103632" y="828607"/>
                  </a:lnTo>
                  <a:close/>
                </a:path>
                <a:path w="3211194" h="866140">
                  <a:moveTo>
                    <a:pt x="111633" y="827888"/>
                  </a:moveTo>
                  <a:lnTo>
                    <a:pt x="104394" y="830051"/>
                  </a:lnTo>
                  <a:lnTo>
                    <a:pt x="112014" y="830051"/>
                  </a:lnTo>
                  <a:lnTo>
                    <a:pt x="111633" y="827888"/>
                  </a:lnTo>
                  <a:close/>
                </a:path>
                <a:path w="3211194" h="866140">
                  <a:moveTo>
                    <a:pt x="94361" y="827168"/>
                  </a:moveTo>
                  <a:lnTo>
                    <a:pt x="90043" y="828607"/>
                  </a:lnTo>
                  <a:lnTo>
                    <a:pt x="94919" y="828607"/>
                  </a:lnTo>
                  <a:lnTo>
                    <a:pt x="94361" y="827168"/>
                  </a:lnTo>
                  <a:close/>
                </a:path>
                <a:path w="3211194" h="866140">
                  <a:moveTo>
                    <a:pt x="594741" y="691809"/>
                  </a:moveTo>
                  <a:lnTo>
                    <a:pt x="269240" y="778209"/>
                  </a:lnTo>
                  <a:lnTo>
                    <a:pt x="270002" y="780372"/>
                  </a:lnTo>
                  <a:lnTo>
                    <a:pt x="266446" y="781811"/>
                  </a:lnTo>
                  <a:lnTo>
                    <a:pt x="267843" y="785408"/>
                  </a:lnTo>
                  <a:lnTo>
                    <a:pt x="262128" y="786850"/>
                  </a:lnTo>
                  <a:lnTo>
                    <a:pt x="262128" y="788289"/>
                  </a:lnTo>
                  <a:lnTo>
                    <a:pt x="259207" y="789009"/>
                  </a:lnTo>
                  <a:lnTo>
                    <a:pt x="260604" y="791891"/>
                  </a:lnTo>
                  <a:lnTo>
                    <a:pt x="257048" y="793330"/>
                  </a:lnTo>
                  <a:lnTo>
                    <a:pt x="257810" y="796932"/>
                  </a:lnTo>
                  <a:lnTo>
                    <a:pt x="255651" y="796932"/>
                  </a:lnTo>
                  <a:lnTo>
                    <a:pt x="256286" y="798371"/>
                  </a:lnTo>
                  <a:lnTo>
                    <a:pt x="609854" y="704772"/>
                  </a:lnTo>
                  <a:lnTo>
                    <a:pt x="609473" y="704053"/>
                  </a:lnTo>
                  <a:lnTo>
                    <a:pt x="606933" y="704053"/>
                  </a:lnTo>
                  <a:lnTo>
                    <a:pt x="605884" y="701890"/>
                  </a:lnTo>
                  <a:lnTo>
                    <a:pt x="601853" y="701890"/>
                  </a:lnTo>
                  <a:lnTo>
                    <a:pt x="601344" y="699012"/>
                  </a:lnTo>
                  <a:lnTo>
                    <a:pt x="599059" y="699012"/>
                  </a:lnTo>
                  <a:lnTo>
                    <a:pt x="599059" y="698293"/>
                  </a:lnTo>
                  <a:lnTo>
                    <a:pt x="596138" y="698293"/>
                  </a:lnTo>
                  <a:lnTo>
                    <a:pt x="594741" y="691809"/>
                  </a:lnTo>
                  <a:close/>
                </a:path>
                <a:path w="3211194" h="866140">
                  <a:moveTo>
                    <a:pt x="609092" y="703334"/>
                  </a:moveTo>
                  <a:lnTo>
                    <a:pt x="606933" y="704053"/>
                  </a:lnTo>
                  <a:lnTo>
                    <a:pt x="609473" y="704053"/>
                  </a:lnTo>
                  <a:lnTo>
                    <a:pt x="609092" y="703334"/>
                  </a:lnTo>
                  <a:close/>
                </a:path>
                <a:path w="3211194" h="866140">
                  <a:moveTo>
                    <a:pt x="605536" y="701171"/>
                  </a:moveTo>
                  <a:lnTo>
                    <a:pt x="601853" y="701890"/>
                  </a:lnTo>
                  <a:lnTo>
                    <a:pt x="605884" y="701890"/>
                  </a:lnTo>
                  <a:lnTo>
                    <a:pt x="605536" y="701171"/>
                  </a:lnTo>
                  <a:close/>
                </a:path>
                <a:path w="3211194" h="866140">
                  <a:moveTo>
                    <a:pt x="601218" y="698293"/>
                  </a:moveTo>
                  <a:lnTo>
                    <a:pt x="599059" y="699012"/>
                  </a:lnTo>
                  <a:lnTo>
                    <a:pt x="601344" y="699012"/>
                  </a:lnTo>
                  <a:lnTo>
                    <a:pt x="601218" y="698293"/>
                  </a:lnTo>
                  <a:close/>
                </a:path>
                <a:path w="3211194" h="866140">
                  <a:moveTo>
                    <a:pt x="599059" y="697575"/>
                  </a:moveTo>
                  <a:lnTo>
                    <a:pt x="596138" y="698293"/>
                  </a:lnTo>
                  <a:lnTo>
                    <a:pt x="599059" y="698293"/>
                  </a:lnTo>
                  <a:lnTo>
                    <a:pt x="599059" y="697575"/>
                  </a:lnTo>
                  <a:close/>
                </a:path>
                <a:path w="3211194" h="866140">
                  <a:moveTo>
                    <a:pt x="3211168" y="0"/>
                  </a:moveTo>
                  <a:lnTo>
                    <a:pt x="2182241" y="272060"/>
                  </a:lnTo>
                  <a:lnTo>
                    <a:pt x="2183003" y="274941"/>
                  </a:lnTo>
                  <a:lnTo>
                    <a:pt x="2174367" y="277099"/>
                  </a:lnTo>
                  <a:lnTo>
                    <a:pt x="2175129" y="280701"/>
                  </a:lnTo>
                  <a:lnTo>
                    <a:pt x="2170811" y="282140"/>
                  </a:lnTo>
                  <a:lnTo>
                    <a:pt x="2170811" y="283579"/>
                  </a:lnTo>
                  <a:lnTo>
                    <a:pt x="2162810" y="285741"/>
                  </a:lnTo>
                  <a:lnTo>
                    <a:pt x="2163572" y="289338"/>
                  </a:lnTo>
                  <a:lnTo>
                    <a:pt x="2157857" y="290782"/>
                  </a:lnTo>
                  <a:lnTo>
                    <a:pt x="2158492" y="293660"/>
                  </a:lnTo>
                  <a:lnTo>
                    <a:pt x="2152777" y="295823"/>
                  </a:lnTo>
                  <a:lnTo>
                    <a:pt x="2152777" y="297260"/>
                  </a:lnTo>
                  <a:lnTo>
                    <a:pt x="3211168" y="17480"/>
                  </a:lnTo>
                  <a:lnTo>
                    <a:pt x="3211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076828" y="9162078"/>
              <a:ext cx="3211195" cy="866140"/>
            </a:xfrm>
            <a:custGeom>
              <a:avLst/>
              <a:gdLst/>
              <a:ahLst/>
              <a:cxnLst/>
              <a:rect l="l" t="t" r="r" b="b"/>
              <a:pathLst>
                <a:path w="3211194" h="866140">
                  <a:moveTo>
                    <a:pt x="18034" y="844433"/>
                  </a:moveTo>
                  <a:lnTo>
                    <a:pt x="18669" y="847316"/>
                  </a:lnTo>
                  <a:lnTo>
                    <a:pt x="13716" y="848755"/>
                  </a:lnTo>
                  <a:lnTo>
                    <a:pt x="15113" y="851631"/>
                  </a:lnTo>
                  <a:lnTo>
                    <a:pt x="11557" y="853075"/>
                  </a:lnTo>
                  <a:lnTo>
                    <a:pt x="11557" y="854514"/>
                  </a:lnTo>
                  <a:lnTo>
                    <a:pt x="6477" y="855233"/>
                  </a:lnTo>
                  <a:lnTo>
                    <a:pt x="7874" y="858835"/>
                  </a:lnTo>
                  <a:lnTo>
                    <a:pt x="2159" y="860274"/>
                  </a:lnTo>
                  <a:lnTo>
                    <a:pt x="2921" y="863875"/>
                  </a:lnTo>
                  <a:lnTo>
                    <a:pt x="0" y="864594"/>
                  </a:lnTo>
                  <a:lnTo>
                    <a:pt x="762" y="866033"/>
                  </a:lnTo>
                  <a:lnTo>
                    <a:pt x="121667" y="834353"/>
                  </a:lnTo>
                  <a:lnTo>
                    <a:pt x="121667" y="832914"/>
                  </a:lnTo>
                  <a:lnTo>
                    <a:pt x="118111" y="833633"/>
                  </a:lnTo>
                  <a:lnTo>
                    <a:pt x="117349" y="830036"/>
                  </a:lnTo>
                  <a:lnTo>
                    <a:pt x="112269" y="831475"/>
                  </a:lnTo>
                  <a:lnTo>
                    <a:pt x="111634" y="827874"/>
                  </a:lnTo>
                  <a:lnTo>
                    <a:pt x="104395" y="830036"/>
                  </a:lnTo>
                  <a:lnTo>
                    <a:pt x="103633" y="828592"/>
                  </a:lnTo>
                  <a:lnTo>
                    <a:pt x="95758" y="830757"/>
                  </a:lnTo>
                  <a:lnTo>
                    <a:pt x="94361" y="827155"/>
                  </a:lnTo>
                  <a:lnTo>
                    <a:pt x="90043" y="828592"/>
                  </a:lnTo>
                  <a:lnTo>
                    <a:pt x="89281" y="825716"/>
                  </a:lnTo>
                  <a:lnTo>
                    <a:pt x="18034" y="844433"/>
                  </a:lnTo>
                </a:path>
                <a:path w="3211194" h="866140">
                  <a:moveTo>
                    <a:pt x="269242" y="778195"/>
                  </a:moveTo>
                  <a:lnTo>
                    <a:pt x="270004" y="780358"/>
                  </a:lnTo>
                  <a:lnTo>
                    <a:pt x="266448" y="781796"/>
                  </a:lnTo>
                  <a:lnTo>
                    <a:pt x="267845" y="785394"/>
                  </a:lnTo>
                  <a:lnTo>
                    <a:pt x="262130" y="786837"/>
                  </a:lnTo>
                  <a:lnTo>
                    <a:pt x="262130" y="788275"/>
                  </a:lnTo>
                  <a:lnTo>
                    <a:pt x="259209" y="788995"/>
                  </a:lnTo>
                  <a:lnTo>
                    <a:pt x="260606" y="791877"/>
                  </a:lnTo>
                  <a:lnTo>
                    <a:pt x="257050" y="793316"/>
                  </a:lnTo>
                  <a:lnTo>
                    <a:pt x="257812" y="796918"/>
                  </a:lnTo>
                  <a:lnTo>
                    <a:pt x="255653" y="796918"/>
                  </a:lnTo>
                  <a:lnTo>
                    <a:pt x="256288" y="798357"/>
                  </a:lnTo>
                  <a:lnTo>
                    <a:pt x="609860" y="704758"/>
                  </a:lnTo>
                  <a:lnTo>
                    <a:pt x="609098" y="703319"/>
                  </a:lnTo>
                  <a:lnTo>
                    <a:pt x="606939" y="704038"/>
                  </a:lnTo>
                  <a:lnTo>
                    <a:pt x="605542" y="701157"/>
                  </a:lnTo>
                  <a:lnTo>
                    <a:pt x="601859" y="701875"/>
                  </a:lnTo>
                  <a:lnTo>
                    <a:pt x="601224" y="698279"/>
                  </a:lnTo>
                  <a:lnTo>
                    <a:pt x="599064" y="698999"/>
                  </a:lnTo>
                  <a:lnTo>
                    <a:pt x="599064" y="697560"/>
                  </a:lnTo>
                  <a:lnTo>
                    <a:pt x="596143" y="698279"/>
                  </a:lnTo>
                  <a:lnTo>
                    <a:pt x="594746" y="691796"/>
                  </a:lnTo>
                  <a:lnTo>
                    <a:pt x="269242" y="778195"/>
                  </a:lnTo>
                </a:path>
                <a:path w="3211194" h="866140">
                  <a:moveTo>
                    <a:pt x="2182262" y="272045"/>
                  </a:moveTo>
                  <a:lnTo>
                    <a:pt x="2183024" y="274928"/>
                  </a:lnTo>
                  <a:lnTo>
                    <a:pt x="2174388" y="277085"/>
                  </a:lnTo>
                  <a:lnTo>
                    <a:pt x="2175150" y="280687"/>
                  </a:lnTo>
                  <a:lnTo>
                    <a:pt x="2170832" y="282126"/>
                  </a:lnTo>
                  <a:lnTo>
                    <a:pt x="2170832" y="283565"/>
                  </a:lnTo>
                  <a:lnTo>
                    <a:pt x="2162831" y="285728"/>
                  </a:lnTo>
                  <a:lnTo>
                    <a:pt x="2163593" y="289324"/>
                  </a:lnTo>
                  <a:lnTo>
                    <a:pt x="2157878" y="290768"/>
                  </a:lnTo>
                  <a:lnTo>
                    <a:pt x="2158513" y="293645"/>
                  </a:lnTo>
                  <a:lnTo>
                    <a:pt x="2152798" y="295809"/>
                  </a:lnTo>
                  <a:lnTo>
                    <a:pt x="2152798" y="297247"/>
                  </a:lnTo>
                  <a:lnTo>
                    <a:pt x="3211147" y="17478"/>
                  </a:lnTo>
                </a:path>
                <a:path w="3211194" h="866140">
                  <a:moveTo>
                    <a:pt x="3211147" y="0"/>
                  </a:moveTo>
                  <a:lnTo>
                    <a:pt x="2182262" y="27204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97916" y="9523064"/>
              <a:ext cx="2890520" cy="764540"/>
            </a:xfrm>
            <a:custGeom>
              <a:avLst/>
              <a:gdLst/>
              <a:ahLst/>
              <a:cxnLst/>
              <a:rect l="l" t="t" r="r" b="b"/>
              <a:pathLst>
                <a:path w="2890519" h="764540">
                  <a:moveTo>
                    <a:pt x="2890056" y="0"/>
                  </a:moveTo>
                  <a:lnTo>
                    <a:pt x="0" y="763933"/>
                  </a:lnTo>
                  <a:lnTo>
                    <a:pt x="66982" y="763933"/>
                  </a:lnTo>
                  <a:lnTo>
                    <a:pt x="2890056" y="17704"/>
                  </a:lnTo>
                  <a:lnTo>
                    <a:pt x="2890056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97942" y="9523079"/>
              <a:ext cx="2890520" cy="764540"/>
            </a:xfrm>
            <a:custGeom>
              <a:avLst/>
              <a:gdLst/>
              <a:ahLst/>
              <a:cxnLst/>
              <a:rect l="l" t="t" r="r" b="b"/>
              <a:pathLst>
                <a:path w="2890519" h="764540">
                  <a:moveTo>
                    <a:pt x="66983" y="763918"/>
                  </a:moveTo>
                  <a:lnTo>
                    <a:pt x="2890032" y="17704"/>
                  </a:lnTo>
                </a:path>
                <a:path w="2890519" h="764540">
                  <a:moveTo>
                    <a:pt x="2890032" y="0"/>
                  </a:moveTo>
                  <a:lnTo>
                    <a:pt x="0" y="76391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761947" y="9883621"/>
              <a:ext cx="1526540" cy="403860"/>
            </a:xfrm>
            <a:custGeom>
              <a:avLst/>
              <a:gdLst/>
              <a:ahLst/>
              <a:cxnLst/>
              <a:rect l="l" t="t" r="r" b="b"/>
              <a:pathLst>
                <a:path w="1526540" h="403859">
                  <a:moveTo>
                    <a:pt x="1526025" y="0"/>
                  </a:moveTo>
                  <a:lnTo>
                    <a:pt x="0" y="403376"/>
                  </a:lnTo>
                  <a:lnTo>
                    <a:pt x="65687" y="403376"/>
                  </a:lnTo>
                  <a:lnTo>
                    <a:pt x="1526025" y="17250"/>
                  </a:lnTo>
                  <a:lnTo>
                    <a:pt x="152602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761986" y="9883634"/>
              <a:ext cx="1526540" cy="403860"/>
            </a:xfrm>
            <a:custGeom>
              <a:avLst/>
              <a:gdLst/>
              <a:ahLst/>
              <a:cxnLst/>
              <a:rect l="l" t="t" r="r" b="b"/>
              <a:pathLst>
                <a:path w="1526540" h="403859">
                  <a:moveTo>
                    <a:pt x="65687" y="403363"/>
                  </a:moveTo>
                  <a:lnTo>
                    <a:pt x="1525989" y="17249"/>
                  </a:lnTo>
                </a:path>
                <a:path w="1526540" h="403859">
                  <a:moveTo>
                    <a:pt x="1525989" y="0"/>
                  </a:moveTo>
                  <a:lnTo>
                    <a:pt x="0" y="40336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125197" y="10243971"/>
              <a:ext cx="163195" cy="43180"/>
            </a:xfrm>
            <a:custGeom>
              <a:avLst/>
              <a:gdLst/>
              <a:ahLst/>
              <a:cxnLst/>
              <a:rect l="l" t="t" r="r" b="b"/>
              <a:pathLst>
                <a:path w="163194" h="43179">
                  <a:moveTo>
                    <a:pt x="162775" y="0"/>
                  </a:moveTo>
                  <a:lnTo>
                    <a:pt x="0" y="43026"/>
                  </a:lnTo>
                  <a:lnTo>
                    <a:pt x="66967" y="43026"/>
                  </a:lnTo>
                  <a:lnTo>
                    <a:pt x="162775" y="17701"/>
                  </a:lnTo>
                  <a:lnTo>
                    <a:pt x="16277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125252" y="10243985"/>
              <a:ext cx="163195" cy="43180"/>
            </a:xfrm>
            <a:custGeom>
              <a:avLst/>
              <a:gdLst/>
              <a:ahLst/>
              <a:cxnLst/>
              <a:rect l="l" t="t" r="r" b="b"/>
              <a:pathLst>
                <a:path w="163194" h="43179">
                  <a:moveTo>
                    <a:pt x="66965" y="43012"/>
                  </a:moveTo>
                  <a:lnTo>
                    <a:pt x="162723" y="17700"/>
                  </a:lnTo>
                </a:path>
                <a:path w="163194" h="43179">
                  <a:moveTo>
                    <a:pt x="162723" y="0"/>
                  </a:moveTo>
                  <a:lnTo>
                    <a:pt x="0" y="4301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9359" y="773990"/>
            <a:ext cx="1259265" cy="96624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923" y="9197940"/>
            <a:ext cx="923386" cy="719273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197778" y="2225497"/>
            <a:ext cx="128333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70" dirty="0">
                <a:latin typeface="Tahoma"/>
                <a:cs typeface="Tahoma"/>
              </a:rPr>
              <a:t>STEP</a:t>
            </a:r>
            <a:r>
              <a:rPr sz="2850" spc="-135" dirty="0">
                <a:latin typeface="Tahoma"/>
                <a:cs typeface="Tahoma"/>
              </a:rPr>
              <a:t> </a:t>
            </a:r>
            <a:r>
              <a:rPr sz="2850" spc="-160" dirty="0">
                <a:latin typeface="Tahoma"/>
                <a:cs typeface="Tahoma"/>
              </a:rPr>
              <a:t>3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7880" y="3092272"/>
            <a:ext cx="9468485" cy="659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-10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2850" spc="-50" dirty="0">
                <a:solidFill>
                  <a:srgbClr val="4C2A13"/>
                </a:solidFill>
                <a:latin typeface="Verdana"/>
                <a:cs typeface="Verdana"/>
              </a:rPr>
              <a:t>r</a:t>
            </a:r>
            <a:r>
              <a:rPr sz="2850" spc="-25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2850" spc="55" dirty="0">
                <a:solidFill>
                  <a:srgbClr val="4C2A13"/>
                </a:solidFill>
                <a:latin typeface="Verdana"/>
                <a:cs typeface="Verdana"/>
              </a:rPr>
              <a:t>ating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60" dirty="0">
                <a:solidFill>
                  <a:srgbClr val="4C2A13"/>
                </a:solidFill>
                <a:latin typeface="Verdana"/>
                <a:cs typeface="Verdana"/>
              </a:rPr>
              <a:t>the</a:t>
            </a:r>
            <a:r>
              <a:rPr sz="2850" spc="49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25" dirty="0">
                <a:solidFill>
                  <a:srgbClr val="4C2A13"/>
                </a:solidFill>
                <a:latin typeface="Verdana"/>
                <a:cs typeface="Verdana"/>
              </a:rPr>
              <a:t>ent</a:t>
            </a:r>
            <a:r>
              <a:rPr sz="2850" spc="60" dirty="0">
                <a:solidFill>
                  <a:srgbClr val="4C2A13"/>
                </a:solidFill>
                <a:latin typeface="Verdana"/>
                <a:cs typeface="Verdana"/>
              </a:rPr>
              <a:t>r</a:t>
            </a:r>
            <a:r>
              <a:rPr sz="2850" spc="-145" dirty="0">
                <a:solidFill>
                  <a:srgbClr val="4C2A13"/>
                </a:solidFill>
                <a:latin typeface="Verdana"/>
                <a:cs typeface="Verdana"/>
              </a:rPr>
              <a:t>y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90" dirty="0">
                <a:solidFill>
                  <a:srgbClr val="4C2A13"/>
                </a:solidFill>
                <a:latin typeface="Verdana"/>
                <a:cs typeface="Verdana"/>
              </a:rPr>
              <a:t>widget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-70" dirty="0">
                <a:solidFill>
                  <a:srgbClr val="4C2A13"/>
                </a:solidFill>
                <a:latin typeface="Verdana"/>
                <a:cs typeface="Verdana"/>
              </a:rPr>
              <a:t>f</a:t>
            </a:r>
            <a:r>
              <a:rPr sz="2850" spc="-10" dirty="0">
                <a:solidFill>
                  <a:srgbClr val="4C2A13"/>
                </a:solidFill>
                <a:latin typeface="Verdana"/>
                <a:cs typeface="Verdana"/>
              </a:rPr>
              <a:t>or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50" dirty="0">
                <a:solidFill>
                  <a:srgbClr val="4C2A13"/>
                </a:solidFill>
                <a:latin typeface="Verdana"/>
                <a:cs typeface="Verdana"/>
              </a:rPr>
              <a:t>taking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60" dirty="0">
                <a:solidFill>
                  <a:srgbClr val="4C2A13"/>
                </a:solidFill>
                <a:latin typeface="Verdana"/>
                <a:cs typeface="Verdana"/>
              </a:rPr>
              <a:t>the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80" dirty="0">
                <a:solidFill>
                  <a:srgbClr val="4C2A13"/>
                </a:solidFill>
                <a:latin typeface="Verdana"/>
                <a:cs typeface="Verdana"/>
              </a:rPr>
              <a:t>input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80" dirty="0">
                <a:solidFill>
                  <a:srgbClr val="4C2A13"/>
                </a:solidFill>
                <a:latin typeface="Verdana"/>
                <a:cs typeface="Verdana"/>
              </a:rPr>
              <a:t>and</a:t>
            </a:r>
            <a:endParaRPr sz="2850">
              <a:latin typeface="Verdana"/>
              <a:cs typeface="Verdana"/>
            </a:endParaRPr>
          </a:p>
          <a:p>
            <a:pPr marL="1082675" marR="2361565" indent="-1070610">
              <a:lnSpc>
                <a:spcPct val="199300"/>
              </a:lnSpc>
              <a:spcBef>
                <a:spcPts val="80"/>
              </a:spcBef>
            </a:pPr>
            <a:r>
              <a:rPr sz="2850" spc="25" dirty="0">
                <a:solidFill>
                  <a:srgbClr val="4C2A13"/>
                </a:solidFill>
                <a:latin typeface="Verdana"/>
                <a:cs typeface="Verdana"/>
              </a:rPr>
              <a:t>displ</a:t>
            </a:r>
            <a:r>
              <a:rPr sz="2850" dirty="0">
                <a:solidFill>
                  <a:srgbClr val="4C2A13"/>
                </a:solidFill>
                <a:latin typeface="Verdana"/>
                <a:cs typeface="Verdana"/>
              </a:rPr>
              <a:t>a</a:t>
            </a:r>
            <a:r>
              <a:rPr sz="2850" spc="35" dirty="0">
                <a:solidFill>
                  <a:srgbClr val="4C2A13"/>
                </a:solidFill>
                <a:latin typeface="Verdana"/>
                <a:cs typeface="Verdana"/>
              </a:rPr>
              <a:t>ying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60" dirty="0">
                <a:solidFill>
                  <a:srgbClr val="4C2A13"/>
                </a:solidFill>
                <a:latin typeface="Verdana"/>
                <a:cs typeface="Verdana"/>
              </a:rPr>
              <a:t>the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85" dirty="0">
                <a:solidFill>
                  <a:srgbClr val="4C2A13"/>
                </a:solidFill>
                <a:latin typeface="Verdana"/>
                <a:cs typeface="Verdana"/>
              </a:rPr>
              <a:t>output</a:t>
            </a:r>
            <a:r>
              <a:rPr sz="2850" spc="-425" dirty="0">
                <a:solidFill>
                  <a:srgbClr val="4C2A13"/>
                </a:solidFill>
                <a:latin typeface="Verdana"/>
                <a:cs typeface="Verdana"/>
              </a:rPr>
              <a:t>.  </a:t>
            </a:r>
            <a:r>
              <a:rPr sz="2900" spc="35" dirty="0">
                <a:solidFill>
                  <a:srgbClr val="4C2A13"/>
                </a:solidFill>
                <a:latin typeface="Verdana"/>
                <a:cs typeface="Verdana"/>
              </a:rPr>
              <a:t>displ</a:t>
            </a:r>
            <a:r>
              <a:rPr sz="2900" spc="15" dirty="0">
                <a:solidFill>
                  <a:srgbClr val="4C2A13"/>
                </a:solidFill>
                <a:latin typeface="Verdana"/>
                <a:cs typeface="Verdana"/>
              </a:rPr>
              <a:t>a</a:t>
            </a:r>
            <a:r>
              <a:rPr sz="2900" spc="-105" dirty="0">
                <a:solidFill>
                  <a:srgbClr val="4C2A13"/>
                </a:solidFill>
                <a:latin typeface="Verdana"/>
                <a:cs typeface="Verdana"/>
              </a:rPr>
              <a:t>y=Ent</a:t>
            </a:r>
            <a:r>
              <a:rPr sz="2900" spc="-35" dirty="0">
                <a:solidFill>
                  <a:srgbClr val="4C2A13"/>
                </a:solidFill>
                <a:latin typeface="Verdana"/>
                <a:cs typeface="Verdana"/>
              </a:rPr>
              <a:t>r</a:t>
            </a:r>
            <a:r>
              <a:rPr sz="2900" spc="-120" dirty="0">
                <a:solidFill>
                  <a:srgbClr val="4C2A13"/>
                </a:solidFill>
                <a:latin typeface="Verdana"/>
                <a:cs typeface="Verdana"/>
              </a:rPr>
              <a:t>y(</a:t>
            </a:r>
            <a:r>
              <a:rPr sz="2900" spc="-145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2900" spc="40" dirty="0">
                <a:solidFill>
                  <a:srgbClr val="4C2A13"/>
                </a:solidFill>
                <a:latin typeface="Verdana"/>
                <a:cs typeface="Verdana"/>
              </a:rPr>
              <a:t>l</a:t>
            </a:r>
            <a:r>
              <a:rPr sz="2900" spc="135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2900" spc="-434" dirty="0">
                <a:solidFill>
                  <a:srgbClr val="4C2A13"/>
                </a:solidFill>
                <a:latin typeface="Verdana"/>
                <a:cs typeface="Verdana"/>
              </a:rPr>
              <a:t>,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114" dirty="0">
                <a:solidFill>
                  <a:srgbClr val="4C2A13"/>
                </a:solidFill>
                <a:latin typeface="Verdana"/>
                <a:cs typeface="Verdana"/>
              </a:rPr>
              <a:t>wi</a:t>
            </a:r>
            <a:r>
              <a:rPr sz="2900" spc="135" dirty="0">
                <a:solidFill>
                  <a:srgbClr val="4C2A13"/>
                </a:solidFill>
                <a:latin typeface="Verdana"/>
                <a:cs typeface="Verdana"/>
              </a:rPr>
              <a:t>d</a:t>
            </a:r>
            <a:r>
              <a:rPr sz="2900" spc="-175" dirty="0">
                <a:solidFill>
                  <a:srgbClr val="4C2A13"/>
                </a:solidFill>
                <a:latin typeface="Verdana"/>
                <a:cs typeface="Verdana"/>
              </a:rPr>
              <a:t>th="</a:t>
            </a:r>
            <a:r>
              <a:rPr sz="2900" spc="-229" dirty="0">
                <a:solidFill>
                  <a:srgbClr val="4C2A13"/>
                </a:solidFill>
                <a:latin typeface="Verdana"/>
                <a:cs typeface="Verdana"/>
              </a:rPr>
              <a:t>v</a:t>
            </a:r>
            <a:r>
              <a:rPr sz="2900" spc="30" dirty="0">
                <a:solidFill>
                  <a:srgbClr val="4C2A13"/>
                </a:solidFill>
                <a:latin typeface="Verdana"/>
                <a:cs typeface="Verdana"/>
              </a:rPr>
              <a:t>alu</a:t>
            </a:r>
            <a:r>
              <a:rPr sz="2900" spc="-35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2900" spc="-265" dirty="0">
                <a:solidFill>
                  <a:srgbClr val="4C2A13"/>
                </a:solidFill>
                <a:latin typeface="Verdana"/>
                <a:cs typeface="Verdana"/>
              </a:rPr>
              <a:t>")  </a:t>
            </a:r>
            <a:r>
              <a:rPr sz="2900" spc="-85" dirty="0">
                <a:solidFill>
                  <a:srgbClr val="4C2A13"/>
                </a:solidFill>
                <a:latin typeface="Verdana"/>
                <a:cs typeface="Verdana"/>
              </a:rPr>
              <a:t>display.grid(row=0,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-30" dirty="0">
                <a:solidFill>
                  <a:srgbClr val="4C2A13"/>
                </a:solidFill>
                <a:latin typeface="Verdana"/>
                <a:cs typeface="Verdana"/>
              </a:rPr>
              <a:t>column=0)</a:t>
            </a:r>
            <a:endParaRPr sz="2900">
              <a:latin typeface="Verdana"/>
              <a:cs typeface="Verdana"/>
            </a:endParaRPr>
          </a:p>
          <a:p>
            <a:pPr marL="12700" marR="5080">
              <a:lnSpc>
                <a:spcPts val="6900"/>
              </a:lnSpc>
              <a:spcBef>
                <a:spcPts val="800"/>
              </a:spcBef>
            </a:pPr>
            <a:r>
              <a:rPr sz="2850" spc="5" dirty="0">
                <a:solidFill>
                  <a:srgbClr val="4C2A13"/>
                </a:solidFill>
                <a:latin typeface="Verdana"/>
                <a:cs typeface="Verdana"/>
              </a:rPr>
              <a:t>Grid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65" dirty="0">
                <a:solidFill>
                  <a:srgbClr val="4C2A13"/>
                </a:solidFill>
                <a:latin typeface="Verdana"/>
                <a:cs typeface="Verdana"/>
              </a:rPr>
              <a:t>function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-55" dirty="0">
                <a:solidFill>
                  <a:srgbClr val="4C2A13"/>
                </a:solidFill>
                <a:latin typeface="Verdana"/>
                <a:cs typeface="Verdana"/>
              </a:rPr>
              <a:t>is</a:t>
            </a:r>
            <a:r>
              <a:rPr sz="285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45" dirty="0">
                <a:solidFill>
                  <a:srgbClr val="4C2A13"/>
                </a:solidFill>
                <a:latin typeface="Verdana"/>
                <a:cs typeface="Verdana"/>
              </a:rPr>
              <a:t>used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-30" dirty="0">
                <a:solidFill>
                  <a:srgbClr val="4C2A13"/>
                </a:solidFill>
                <a:latin typeface="Verdana"/>
                <a:cs typeface="Verdana"/>
              </a:rPr>
              <a:t>for</a:t>
            </a:r>
            <a:r>
              <a:rPr sz="285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-30" dirty="0">
                <a:solidFill>
                  <a:srgbClr val="4C2A13"/>
                </a:solidFill>
                <a:latin typeface="Verdana"/>
                <a:cs typeface="Verdana"/>
              </a:rPr>
              <a:t>for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20" dirty="0">
                <a:solidFill>
                  <a:srgbClr val="4C2A13"/>
                </a:solidFill>
                <a:latin typeface="Verdana"/>
                <a:cs typeface="Verdana"/>
              </a:rPr>
              <a:t>arranging</a:t>
            </a:r>
            <a:r>
              <a:rPr sz="285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60" dirty="0">
                <a:solidFill>
                  <a:srgbClr val="4C2A13"/>
                </a:solidFill>
                <a:latin typeface="Verdana"/>
                <a:cs typeface="Verdana"/>
              </a:rPr>
              <a:t>the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45" dirty="0">
                <a:solidFill>
                  <a:srgbClr val="4C2A13"/>
                </a:solidFill>
                <a:latin typeface="Verdana"/>
                <a:cs typeface="Verdana"/>
              </a:rPr>
              <a:t>buttons</a:t>
            </a:r>
            <a:r>
              <a:rPr sz="285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50" dirty="0">
                <a:solidFill>
                  <a:srgbClr val="4C2A13"/>
                </a:solidFill>
                <a:latin typeface="Verdana"/>
                <a:cs typeface="Verdana"/>
              </a:rPr>
              <a:t>in </a:t>
            </a:r>
            <a:r>
              <a:rPr sz="2850" spc="-99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50" dirty="0">
                <a:solidFill>
                  <a:srgbClr val="4C2A13"/>
                </a:solidFill>
                <a:latin typeface="Verdana"/>
                <a:cs typeface="Verdana"/>
              </a:rPr>
              <a:t>spe</a:t>
            </a:r>
            <a:r>
              <a:rPr sz="2850" spc="20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2850" spc="25" dirty="0">
                <a:solidFill>
                  <a:srgbClr val="4C2A13"/>
                </a:solidFill>
                <a:latin typeface="Verdana"/>
                <a:cs typeface="Verdana"/>
              </a:rPr>
              <a:t>iﬁed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35" dirty="0">
                <a:solidFill>
                  <a:srgbClr val="4C2A13"/>
                </a:solidFill>
                <a:latin typeface="Verdana"/>
                <a:cs typeface="Verdana"/>
              </a:rPr>
              <a:t>position</a:t>
            </a:r>
            <a:endParaRPr sz="2850">
              <a:latin typeface="Verdana"/>
              <a:cs typeface="Verdana"/>
            </a:endParaRPr>
          </a:p>
          <a:p>
            <a:pPr marL="12700" marR="702945">
              <a:lnSpc>
                <a:spcPts val="6900"/>
              </a:lnSpc>
            </a:pPr>
            <a:r>
              <a:rPr sz="2850" spc="114" dirty="0">
                <a:solidFill>
                  <a:srgbClr val="4C2A13"/>
                </a:solidFill>
                <a:latin typeface="Verdana"/>
                <a:cs typeface="Verdana"/>
              </a:rPr>
              <a:t>Width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-55" dirty="0">
                <a:solidFill>
                  <a:srgbClr val="4C2A13"/>
                </a:solidFill>
                <a:latin typeface="Verdana"/>
                <a:cs typeface="Verdana"/>
              </a:rPr>
              <a:t>is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45" dirty="0">
                <a:solidFill>
                  <a:srgbClr val="4C2A13"/>
                </a:solidFill>
                <a:latin typeface="Verdana"/>
                <a:cs typeface="Verdana"/>
              </a:rPr>
              <a:t>used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15" dirty="0">
                <a:solidFill>
                  <a:srgbClr val="4C2A13"/>
                </a:solidFill>
                <a:latin typeface="Verdana"/>
                <a:cs typeface="Verdana"/>
              </a:rPr>
              <a:t>to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-5" dirty="0">
                <a:solidFill>
                  <a:srgbClr val="4C2A13"/>
                </a:solidFill>
                <a:latin typeface="Verdana"/>
                <a:cs typeface="Verdana"/>
              </a:rPr>
              <a:t>increase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60" dirty="0">
                <a:solidFill>
                  <a:srgbClr val="4C2A13"/>
                </a:solidFill>
                <a:latin typeface="Verdana"/>
                <a:cs typeface="Verdana"/>
              </a:rPr>
              <a:t>the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75" dirty="0">
                <a:solidFill>
                  <a:srgbClr val="4C2A13"/>
                </a:solidFill>
                <a:latin typeface="Verdana"/>
                <a:cs typeface="Verdana"/>
              </a:rPr>
              <a:t>length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10" dirty="0">
                <a:solidFill>
                  <a:srgbClr val="4C2A13"/>
                </a:solidFill>
                <a:latin typeface="Verdana"/>
                <a:cs typeface="Verdana"/>
              </a:rPr>
              <a:t>of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60" dirty="0">
                <a:solidFill>
                  <a:srgbClr val="4C2A13"/>
                </a:solidFill>
                <a:latin typeface="Verdana"/>
                <a:cs typeface="Verdana"/>
              </a:rPr>
              <a:t>the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4C2A13"/>
                </a:solidFill>
                <a:latin typeface="Verdana"/>
                <a:cs typeface="Verdana"/>
              </a:rPr>
              <a:t>entry </a:t>
            </a:r>
            <a:r>
              <a:rPr sz="2850" spc="-99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-110" dirty="0">
                <a:solidFill>
                  <a:srgbClr val="4C2A13"/>
                </a:solidFill>
                <a:latin typeface="Verdana"/>
                <a:cs typeface="Verdana"/>
              </a:rPr>
              <a:t>box.</a:t>
            </a:r>
            <a:endParaRPr sz="2850">
              <a:latin typeface="Verdana"/>
              <a:cs typeface="Verdana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533D748-7743-49D1-928F-DAC4E8F32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992" y="2482850"/>
            <a:ext cx="6872707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985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4244" y="1315664"/>
            <a:ext cx="6369787" cy="49461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9414508"/>
            <a:ext cx="15652115" cy="872490"/>
            <a:chOff x="0" y="9414508"/>
            <a:chExt cx="15652115" cy="872490"/>
          </a:xfrm>
        </p:grpSpPr>
        <p:sp>
          <p:nvSpPr>
            <p:cNvPr id="5" name="object 5"/>
            <p:cNvSpPr/>
            <p:nvPr/>
          </p:nvSpPr>
          <p:spPr>
            <a:xfrm>
              <a:off x="0" y="9414508"/>
              <a:ext cx="15652115" cy="872490"/>
            </a:xfrm>
            <a:custGeom>
              <a:avLst/>
              <a:gdLst/>
              <a:ahLst/>
              <a:cxnLst/>
              <a:rect l="l" t="t" r="r" b="b"/>
              <a:pathLst>
                <a:path w="15652115" h="872490">
                  <a:moveTo>
                    <a:pt x="0" y="36830"/>
                  </a:moveTo>
                  <a:lnTo>
                    <a:pt x="0" y="872490"/>
                  </a:lnTo>
                  <a:lnTo>
                    <a:pt x="15651988" y="872490"/>
                  </a:lnTo>
                  <a:lnTo>
                    <a:pt x="15651988" y="673100"/>
                  </a:lnTo>
                  <a:lnTo>
                    <a:pt x="5336590" y="673100"/>
                  </a:lnTo>
                  <a:lnTo>
                    <a:pt x="5312545" y="659130"/>
                  </a:lnTo>
                  <a:lnTo>
                    <a:pt x="5285992" y="621030"/>
                  </a:lnTo>
                  <a:lnTo>
                    <a:pt x="5258660" y="567690"/>
                  </a:lnTo>
                  <a:lnTo>
                    <a:pt x="5232271" y="508000"/>
                  </a:lnTo>
                  <a:lnTo>
                    <a:pt x="5219872" y="478790"/>
                  </a:lnTo>
                  <a:lnTo>
                    <a:pt x="3819563" y="478790"/>
                  </a:lnTo>
                  <a:lnTo>
                    <a:pt x="3780149" y="476250"/>
                  </a:lnTo>
                  <a:lnTo>
                    <a:pt x="3738718" y="472440"/>
                  </a:lnTo>
                  <a:lnTo>
                    <a:pt x="3695469" y="466090"/>
                  </a:lnTo>
                  <a:lnTo>
                    <a:pt x="3650599" y="457200"/>
                  </a:lnTo>
                  <a:lnTo>
                    <a:pt x="3556786" y="434340"/>
                  </a:lnTo>
                  <a:lnTo>
                    <a:pt x="3508238" y="420370"/>
                  </a:lnTo>
                  <a:lnTo>
                    <a:pt x="3458860" y="405130"/>
                  </a:lnTo>
                  <a:lnTo>
                    <a:pt x="3307720" y="355600"/>
                  </a:lnTo>
                  <a:lnTo>
                    <a:pt x="3285981" y="347980"/>
                  </a:lnTo>
                  <a:lnTo>
                    <a:pt x="1365097" y="347980"/>
                  </a:lnTo>
                  <a:lnTo>
                    <a:pt x="1317133" y="336550"/>
                  </a:lnTo>
                  <a:lnTo>
                    <a:pt x="1268620" y="311150"/>
                  </a:lnTo>
                  <a:lnTo>
                    <a:pt x="1245287" y="297180"/>
                  </a:lnTo>
                  <a:lnTo>
                    <a:pt x="1221820" y="284480"/>
                  </a:lnTo>
                  <a:lnTo>
                    <a:pt x="1208410" y="279400"/>
                  </a:lnTo>
                  <a:lnTo>
                    <a:pt x="1134700" y="279400"/>
                  </a:lnTo>
                  <a:lnTo>
                    <a:pt x="1109388" y="276860"/>
                  </a:lnTo>
                  <a:lnTo>
                    <a:pt x="1080161" y="267970"/>
                  </a:lnTo>
                  <a:lnTo>
                    <a:pt x="975008" y="231140"/>
                  </a:lnTo>
                  <a:lnTo>
                    <a:pt x="937153" y="219710"/>
                  </a:lnTo>
                  <a:lnTo>
                    <a:pt x="909824" y="213360"/>
                  </a:lnTo>
                  <a:lnTo>
                    <a:pt x="817185" y="213360"/>
                  </a:lnTo>
                  <a:lnTo>
                    <a:pt x="781996" y="191770"/>
                  </a:lnTo>
                  <a:lnTo>
                    <a:pt x="743213" y="171450"/>
                  </a:lnTo>
                  <a:lnTo>
                    <a:pt x="701217" y="152400"/>
                  </a:lnTo>
                  <a:lnTo>
                    <a:pt x="656387" y="134620"/>
                  </a:lnTo>
                  <a:lnTo>
                    <a:pt x="609103" y="119380"/>
                  </a:lnTo>
                  <a:lnTo>
                    <a:pt x="335508" y="88900"/>
                  </a:lnTo>
                  <a:lnTo>
                    <a:pt x="285105" y="73660"/>
                  </a:lnTo>
                  <a:lnTo>
                    <a:pt x="234311" y="63500"/>
                  </a:lnTo>
                  <a:lnTo>
                    <a:pt x="183268" y="57150"/>
                  </a:lnTo>
                  <a:lnTo>
                    <a:pt x="30069" y="41910"/>
                  </a:lnTo>
                  <a:lnTo>
                    <a:pt x="0" y="36830"/>
                  </a:lnTo>
                  <a:close/>
                </a:path>
                <a:path w="15652115" h="872490">
                  <a:moveTo>
                    <a:pt x="5539625" y="586740"/>
                  </a:moveTo>
                  <a:lnTo>
                    <a:pt x="5517628" y="586740"/>
                  </a:lnTo>
                  <a:lnTo>
                    <a:pt x="5496512" y="589280"/>
                  </a:lnTo>
                  <a:lnTo>
                    <a:pt x="5477153" y="593090"/>
                  </a:lnTo>
                  <a:lnTo>
                    <a:pt x="5460428" y="598170"/>
                  </a:lnTo>
                  <a:lnTo>
                    <a:pt x="5427297" y="614680"/>
                  </a:lnTo>
                  <a:lnTo>
                    <a:pt x="5400576" y="635000"/>
                  </a:lnTo>
                  <a:lnTo>
                    <a:pt x="5374260" y="654050"/>
                  </a:lnTo>
                  <a:lnTo>
                    <a:pt x="5342344" y="671830"/>
                  </a:lnTo>
                  <a:lnTo>
                    <a:pt x="5340908" y="673100"/>
                  </a:lnTo>
                  <a:lnTo>
                    <a:pt x="15651988" y="673100"/>
                  </a:lnTo>
                  <a:lnTo>
                    <a:pt x="15651988" y="615950"/>
                  </a:lnTo>
                  <a:lnTo>
                    <a:pt x="5645467" y="615950"/>
                  </a:lnTo>
                  <a:lnTo>
                    <a:pt x="5631764" y="603250"/>
                  </a:lnTo>
                  <a:lnTo>
                    <a:pt x="5607124" y="594360"/>
                  </a:lnTo>
                  <a:lnTo>
                    <a:pt x="5575196" y="588010"/>
                  </a:lnTo>
                  <a:lnTo>
                    <a:pt x="5539625" y="586740"/>
                  </a:lnTo>
                  <a:close/>
                </a:path>
                <a:path w="15652115" h="872490">
                  <a:moveTo>
                    <a:pt x="5180342" y="303530"/>
                  </a:moveTo>
                  <a:lnTo>
                    <a:pt x="5476782" y="469900"/>
                  </a:lnTo>
                  <a:lnTo>
                    <a:pt x="5624045" y="558800"/>
                  </a:lnTo>
                  <a:lnTo>
                    <a:pt x="5665739" y="596900"/>
                  </a:lnTo>
                  <a:lnTo>
                    <a:pt x="5645467" y="615950"/>
                  </a:lnTo>
                  <a:lnTo>
                    <a:pt x="15651988" y="615950"/>
                  </a:lnTo>
                  <a:lnTo>
                    <a:pt x="15651988" y="593090"/>
                  </a:lnTo>
                  <a:lnTo>
                    <a:pt x="13311251" y="593090"/>
                  </a:lnTo>
                  <a:lnTo>
                    <a:pt x="13282642" y="570230"/>
                  </a:lnTo>
                  <a:lnTo>
                    <a:pt x="13275460" y="544830"/>
                  </a:lnTo>
                  <a:lnTo>
                    <a:pt x="13279088" y="518160"/>
                  </a:lnTo>
                  <a:lnTo>
                    <a:pt x="13282906" y="491490"/>
                  </a:lnTo>
                  <a:lnTo>
                    <a:pt x="13282576" y="490220"/>
                  </a:lnTo>
                  <a:lnTo>
                    <a:pt x="12568923" y="490220"/>
                  </a:lnTo>
                  <a:lnTo>
                    <a:pt x="12558224" y="488950"/>
                  </a:lnTo>
                  <a:lnTo>
                    <a:pt x="12547592" y="488950"/>
                  </a:lnTo>
                  <a:lnTo>
                    <a:pt x="12365479" y="468630"/>
                  </a:lnTo>
                  <a:lnTo>
                    <a:pt x="12200660" y="449580"/>
                  </a:lnTo>
                  <a:lnTo>
                    <a:pt x="12140723" y="441960"/>
                  </a:lnTo>
                  <a:lnTo>
                    <a:pt x="12017296" y="429260"/>
                  </a:lnTo>
                  <a:lnTo>
                    <a:pt x="11955121" y="421640"/>
                  </a:lnTo>
                  <a:lnTo>
                    <a:pt x="11833134" y="408940"/>
                  </a:lnTo>
                  <a:lnTo>
                    <a:pt x="11774637" y="403860"/>
                  </a:lnTo>
                  <a:lnTo>
                    <a:pt x="11718680" y="397510"/>
                  </a:lnTo>
                  <a:lnTo>
                    <a:pt x="11665920" y="393700"/>
                  </a:lnTo>
                  <a:lnTo>
                    <a:pt x="11617016" y="388620"/>
                  </a:lnTo>
                  <a:lnTo>
                    <a:pt x="11553011" y="384810"/>
                  </a:lnTo>
                  <a:lnTo>
                    <a:pt x="11437810" y="384810"/>
                  </a:lnTo>
                  <a:lnTo>
                    <a:pt x="11394258" y="369570"/>
                  </a:lnTo>
                  <a:lnTo>
                    <a:pt x="11349300" y="356870"/>
                  </a:lnTo>
                  <a:lnTo>
                    <a:pt x="11303067" y="345440"/>
                  </a:lnTo>
                  <a:lnTo>
                    <a:pt x="11255688" y="335280"/>
                  </a:lnTo>
                  <a:lnTo>
                    <a:pt x="11231491" y="331470"/>
                  </a:lnTo>
                  <a:lnTo>
                    <a:pt x="10465105" y="331470"/>
                  </a:lnTo>
                  <a:lnTo>
                    <a:pt x="10398009" y="320040"/>
                  </a:lnTo>
                  <a:lnTo>
                    <a:pt x="5415894" y="320040"/>
                  </a:lnTo>
                  <a:lnTo>
                    <a:pt x="5371546" y="318770"/>
                  </a:lnTo>
                  <a:lnTo>
                    <a:pt x="5278826" y="313690"/>
                  </a:lnTo>
                  <a:lnTo>
                    <a:pt x="5180342" y="303530"/>
                  </a:lnTo>
                  <a:close/>
                </a:path>
                <a:path w="15652115" h="872490">
                  <a:moveTo>
                    <a:pt x="13553821" y="480060"/>
                  </a:moveTo>
                  <a:lnTo>
                    <a:pt x="13551662" y="480060"/>
                  </a:lnTo>
                  <a:lnTo>
                    <a:pt x="13530423" y="485140"/>
                  </a:lnTo>
                  <a:lnTo>
                    <a:pt x="13501862" y="497840"/>
                  </a:lnTo>
                  <a:lnTo>
                    <a:pt x="13468705" y="516890"/>
                  </a:lnTo>
                  <a:lnTo>
                    <a:pt x="13433679" y="538480"/>
                  </a:lnTo>
                  <a:lnTo>
                    <a:pt x="13363543" y="575310"/>
                  </a:lnTo>
                  <a:lnTo>
                    <a:pt x="13334738" y="588010"/>
                  </a:lnTo>
                  <a:lnTo>
                    <a:pt x="13313410" y="593090"/>
                  </a:lnTo>
                  <a:lnTo>
                    <a:pt x="15651988" y="593090"/>
                  </a:lnTo>
                  <a:lnTo>
                    <a:pt x="15651988" y="496570"/>
                  </a:lnTo>
                  <a:lnTo>
                    <a:pt x="13551662" y="496570"/>
                  </a:lnTo>
                  <a:lnTo>
                    <a:pt x="13551662" y="491490"/>
                  </a:lnTo>
                  <a:lnTo>
                    <a:pt x="13553821" y="480060"/>
                  </a:lnTo>
                  <a:close/>
                </a:path>
                <a:path w="15652115" h="872490">
                  <a:moveTo>
                    <a:pt x="13938377" y="331470"/>
                  </a:moveTo>
                  <a:lnTo>
                    <a:pt x="13908642" y="350520"/>
                  </a:lnTo>
                  <a:lnTo>
                    <a:pt x="13867605" y="360680"/>
                  </a:lnTo>
                  <a:lnTo>
                    <a:pt x="13818942" y="365760"/>
                  </a:lnTo>
                  <a:lnTo>
                    <a:pt x="13766326" y="368300"/>
                  </a:lnTo>
                  <a:lnTo>
                    <a:pt x="13713433" y="372110"/>
                  </a:lnTo>
                  <a:lnTo>
                    <a:pt x="13663937" y="381000"/>
                  </a:lnTo>
                  <a:lnTo>
                    <a:pt x="13621512" y="396240"/>
                  </a:lnTo>
                  <a:lnTo>
                    <a:pt x="13599737" y="427990"/>
                  </a:lnTo>
                  <a:lnTo>
                    <a:pt x="13579332" y="461010"/>
                  </a:lnTo>
                  <a:lnTo>
                    <a:pt x="13563094" y="486410"/>
                  </a:lnTo>
                  <a:lnTo>
                    <a:pt x="13553821" y="496570"/>
                  </a:lnTo>
                  <a:lnTo>
                    <a:pt x="15651988" y="496570"/>
                  </a:lnTo>
                  <a:lnTo>
                    <a:pt x="15651988" y="351790"/>
                  </a:lnTo>
                  <a:lnTo>
                    <a:pt x="14151483" y="351790"/>
                  </a:lnTo>
                  <a:lnTo>
                    <a:pt x="14098933" y="350520"/>
                  </a:lnTo>
                  <a:lnTo>
                    <a:pt x="14045978" y="347980"/>
                  </a:lnTo>
                  <a:lnTo>
                    <a:pt x="13992499" y="340360"/>
                  </a:lnTo>
                  <a:lnTo>
                    <a:pt x="13938377" y="331470"/>
                  </a:lnTo>
                  <a:close/>
                </a:path>
                <a:path w="15652115" h="872490">
                  <a:moveTo>
                    <a:pt x="13111428" y="336550"/>
                  </a:moveTo>
                  <a:lnTo>
                    <a:pt x="13095224" y="336550"/>
                  </a:lnTo>
                  <a:lnTo>
                    <a:pt x="13041773" y="340360"/>
                  </a:lnTo>
                  <a:lnTo>
                    <a:pt x="12989334" y="353060"/>
                  </a:lnTo>
                  <a:lnTo>
                    <a:pt x="12937700" y="369570"/>
                  </a:lnTo>
                  <a:lnTo>
                    <a:pt x="12886663" y="389890"/>
                  </a:lnTo>
                  <a:lnTo>
                    <a:pt x="12793646" y="431800"/>
                  </a:lnTo>
                  <a:lnTo>
                    <a:pt x="12750627" y="449580"/>
                  </a:lnTo>
                  <a:lnTo>
                    <a:pt x="12706804" y="466090"/>
                  </a:lnTo>
                  <a:lnTo>
                    <a:pt x="12662017" y="478790"/>
                  </a:lnTo>
                  <a:lnTo>
                    <a:pt x="12616110" y="486410"/>
                  </a:lnTo>
                  <a:lnTo>
                    <a:pt x="12568923" y="490220"/>
                  </a:lnTo>
                  <a:lnTo>
                    <a:pt x="13282576" y="490220"/>
                  </a:lnTo>
                  <a:lnTo>
                    <a:pt x="13276296" y="466090"/>
                  </a:lnTo>
                  <a:lnTo>
                    <a:pt x="13248640" y="443230"/>
                  </a:lnTo>
                  <a:lnTo>
                    <a:pt x="13230515" y="424180"/>
                  </a:lnTo>
                  <a:lnTo>
                    <a:pt x="13207079" y="391160"/>
                  </a:lnTo>
                  <a:lnTo>
                    <a:pt x="13182453" y="359410"/>
                  </a:lnTo>
                  <a:lnTo>
                    <a:pt x="13144123" y="340360"/>
                  </a:lnTo>
                  <a:lnTo>
                    <a:pt x="13127704" y="337820"/>
                  </a:lnTo>
                  <a:lnTo>
                    <a:pt x="13111428" y="336550"/>
                  </a:lnTo>
                  <a:close/>
                </a:path>
                <a:path w="15652115" h="872490">
                  <a:moveTo>
                    <a:pt x="4413554" y="340360"/>
                  </a:moveTo>
                  <a:lnTo>
                    <a:pt x="4388893" y="340360"/>
                  </a:lnTo>
                  <a:lnTo>
                    <a:pt x="4377712" y="341630"/>
                  </a:lnTo>
                  <a:lnTo>
                    <a:pt x="4367479" y="344170"/>
                  </a:lnTo>
                  <a:lnTo>
                    <a:pt x="4175848" y="369570"/>
                  </a:lnTo>
                  <a:lnTo>
                    <a:pt x="4130941" y="377190"/>
                  </a:lnTo>
                  <a:lnTo>
                    <a:pt x="4089552" y="387350"/>
                  </a:lnTo>
                  <a:lnTo>
                    <a:pt x="4049573" y="402590"/>
                  </a:lnTo>
                  <a:lnTo>
                    <a:pt x="4013777" y="420370"/>
                  </a:lnTo>
                  <a:lnTo>
                    <a:pt x="3978792" y="439420"/>
                  </a:lnTo>
                  <a:lnTo>
                    <a:pt x="3941241" y="457200"/>
                  </a:lnTo>
                  <a:lnTo>
                    <a:pt x="3914130" y="466090"/>
                  </a:lnTo>
                  <a:lnTo>
                    <a:pt x="3884722" y="472440"/>
                  </a:lnTo>
                  <a:lnTo>
                    <a:pt x="3853154" y="477520"/>
                  </a:lnTo>
                  <a:lnTo>
                    <a:pt x="3819563" y="478790"/>
                  </a:lnTo>
                  <a:lnTo>
                    <a:pt x="5219872" y="478790"/>
                  </a:lnTo>
                  <a:lnTo>
                    <a:pt x="5208552" y="452120"/>
                  </a:lnTo>
                  <a:lnTo>
                    <a:pt x="5195669" y="421640"/>
                  </a:lnTo>
                  <a:lnTo>
                    <a:pt x="4744745" y="421640"/>
                  </a:lnTo>
                  <a:lnTo>
                    <a:pt x="4670589" y="384810"/>
                  </a:lnTo>
                  <a:lnTo>
                    <a:pt x="4621575" y="369570"/>
                  </a:lnTo>
                  <a:lnTo>
                    <a:pt x="4568467" y="356870"/>
                  </a:lnTo>
                  <a:lnTo>
                    <a:pt x="4514163" y="347980"/>
                  </a:lnTo>
                  <a:lnTo>
                    <a:pt x="4461560" y="341630"/>
                  </a:lnTo>
                  <a:lnTo>
                    <a:pt x="4413554" y="340360"/>
                  </a:lnTo>
                  <a:close/>
                </a:path>
                <a:path w="15652115" h="872490">
                  <a:moveTo>
                    <a:pt x="4903863" y="388620"/>
                  </a:moveTo>
                  <a:lnTo>
                    <a:pt x="4859161" y="391160"/>
                  </a:lnTo>
                  <a:lnTo>
                    <a:pt x="4815670" y="397510"/>
                  </a:lnTo>
                  <a:lnTo>
                    <a:pt x="4776496" y="408940"/>
                  </a:lnTo>
                  <a:lnTo>
                    <a:pt x="4744745" y="421640"/>
                  </a:lnTo>
                  <a:lnTo>
                    <a:pt x="5195669" y="421640"/>
                  </a:lnTo>
                  <a:lnTo>
                    <a:pt x="5193522" y="416560"/>
                  </a:lnTo>
                  <a:lnTo>
                    <a:pt x="5018354" y="416560"/>
                  </a:lnTo>
                  <a:lnTo>
                    <a:pt x="4997830" y="403860"/>
                  </a:lnTo>
                  <a:lnTo>
                    <a:pt x="4970829" y="396240"/>
                  </a:lnTo>
                  <a:lnTo>
                    <a:pt x="4938967" y="391160"/>
                  </a:lnTo>
                  <a:lnTo>
                    <a:pt x="4903863" y="388620"/>
                  </a:lnTo>
                  <a:close/>
                </a:path>
                <a:path w="15652115" h="872490">
                  <a:moveTo>
                    <a:pt x="5176024" y="379730"/>
                  </a:moveTo>
                  <a:lnTo>
                    <a:pt x="5146527" y="396240"/>
                  </a:lnTo>
                  <a:lnTo>
                    <a:pt x="5109067" y="407670"/>
                  </a:lnTo>
                  <a:lnTo>
                    <a:pt x="5065668" y="414020"/>
                  </a:lnTo>
                  <a:lnTo>
                    <a:pt x="5018354" y="416560"/>
                  </a:lnTo>
                  <a:lnTo>
                    <a:pt x="5193522" y="416560"/>
                  </a:lnTo>
                  <a:lnTo>
                    <a:pt x="5189228" y="406400"/>
                  </a:lnTo>
                  <a:lnTo>
                    <a:pt x="5176024" y="379730"/>
                  </a:lnTo>
                  <a:close/>
                </a:path>
                <a:path w="15652115" h="872490">
                  <a:moveTo>
                    <a:pt x="11500003" y="381000"/>
                  </a:moveTo>
                  <a:lnTo>
                    <a:pt x="11459074" y="381000"/>
                  </a:lnTo>
                  <a:lnTo>
                    <a:pt x="11448431" y="382270"/>
                  </a:lnTo>
                  <a:lnTo>
                    <a:pt x="11441298" y="382270"/>
                  </a:lnTo>
                  <a:lnTo>
                    <a:pt x="11437810" y="384810"/>
                  </a:lnTo>
                  <a:lnTo>
                    <a:pt x="11553011" y="384810"/>
                  </a:lnTo>
                  <a:lnTo>
                    <a:pt x="11533400" y="383540"/>
                  </a:lnTo>
                  <a:lnTo>
                    <a:pt x="11500003" y="381000"/>
                  </a:lnTo>
                  <a:close/>
                </a:path>
                <a:path w="15652115" h="872490">
                  <a:moveTo>
                    <a:pt x="15200862" y="252730"/>
                  </a:moveTo>
                  <a:lnTo>
                    <a:pt x="15182469" y="252730"/>
                  </a:lnTo>
                  <a:lnTo>
                    <a:pt x="15129760" y="254000"/>
                  </a:lnTo>
                  <a:lnTo>
                    <a:pt x="15078000" y="256540"/>
                  </a:lnTo>
                  <a:lnTo>
                    <a:pt x="15026969" y="260350"/>
                  </a:lnTo>
                  <a:lnTo>
                    <a:pt x="14976450" y="266700"/>
                  </a:lnTo>
                  <a:lnTo>
                    <a:pt x="14926222" y="271780"/>
                  </a:lnTo>
                  <a:lnTo>
                    <a:pt x="14825773" y="284480"/>
                  </a:lnTo>
                  <a:lnTo>
                    <a:pt x="14617680" y="304800"/>
                  </a:lnTo>
                  <a:lnTo>
                    <a:pt x="14565249" y="311150"/>
                  </a:lnTo>
                  <a:lnTo>
                    <a:pt x="14513158" y="318770"/>
                  </a:lnTo>
                  <a:lnTo>
                    <a:pt x="14461328" y="325120"/>
                  </a:lnTo>
                  <a:lnTo>
                    <a:pt x="14409682" y="332740"/>
                  </a:lnTo>
                  <a:lnTo>
                    <a:pt x="14358142" y="339090"/>
                  </a:lnTo>
                  <a:lnTo>
                    <a:pt x="14306630" y="344170"/>
                  </a:lnTo>
                  <a:lnTo>
                    <a:pt x="14203378" y="351790"/>
                  </a:lnTo>
                  <a:lnTo>
                    <a:pt x="15651988" y="351790"/>
                  </a:lnTo>
                  <a:lnTo>
                    <a:pt x="15651988" y="292100"/>
                  </a:lnTo>
                  <a:lnTo>
                    <a:pt x="15628239" y="292100"/>
                  </a:lnTo>
                  <a:lnTo>
                    <a:pt x="15578490" y="290830"/>
                  </a:lnTo>
                  <a:lnTo>
                    <a:pt x="15526632" y="287020"/>
                  </a:lnTo>
                  <a:lnTo>
                    <a:pt x="15473264" y="280670"/>
                  </a:lnTo>
                  <a:lnTo>
                    <a:pt x="15418983" y="273050"/>
                  </a:lnTo>
                  <a:lnTo>
                    <a:pt x="15310072" y="260350"/>
                  </a:lnTo>
                  <a:lnTo>
                    <a:pt x="15256637" y="255270"/>
                  </a:lnTo>
                  <a:lnTo>
                    <a:pt x="15237887" y="254000"/>
                  </a:lnTo>
                  <a:lnTo>
                    <a:pt x="15219315" y="254000"/>
                  </a:lnTo>
                  <a:lnTo>
                    <a:pt x="15200862" y="252730"/>
                  </a:lnTo>
                  <a:close/>
                </a:path>
                <a:path w="15652115" h="872490">
                  <a:moveTo>
                    <a:pt x="1776209" y="252730"/>
                  </a:moveTo>
                  <a:lnTo>
                    <a:pt x="1705733" y="295910"/>
                  </a:lnTo>
                  <a:lnTo>
                    <a:pt x="1657190" y="311150"/>
                  </a:lnTo>
                  <a:lnTo>
                    <a:pt x="1601525" y="322580"/>
                  </a:lnTo>
                  <a:lnTo>
                    <a:pt x="1540052" y="328930"/>
                  </a:lnTo>
                  <a:lnTo>
                    <a:pt x="1459147" y="334010"/>
                  </a:lnTo>
                  <a:lnTo>
                    <a:pt x="1421091" y="337820"/>
                  </a:lnTo>
                  <a:lnTo>
                    <a:pt x="1387424" y="345440"/>
                  </a:lnTo>
                  <a:lnTo>
                    <a:pt x="1379499" y="347980"/>
                  </a:lnTo>
                  <a:lnTo>
                    <a:pt x="3285981" y="347980"/>
                  </a:lnTo>
                  <a:lnTo>
                    <a:pt x="3256996" y="337820"/>
                  </a:lnTo>
                  <a:lnTo>
                    <a:pt x="3175532" y="311150"/>
                  </a:lnTo>
                  <a:lnTo>
                    <a:pt x="2437419" y="311150"/>
                  </a:lnTo>
                  <a:lnTo>
                    <a:pt x="2385801" y="309880"/>
                  </a:lnTo>
                  <a:lnTo>
                    <a:pt x="2332822" y="307340"/>
                  </a:lnTo>
                  <a:lnTo>
                    <a:pt x="2223236" y="304800"/>
                  </a:lnTo>
                  <a:lnTo>
                    <a:pt x="2166856" y="302260"/>
                  </a:lnTo>
                  <a:lnTo>
                    <a:pt x="2109571" y="302260"/>
                  </a:lnTo>
                  <a:lnTo>
                    <a:pt x="2062010" y="294640"/>
                  </a:lnTo>
                  <a:lnTo>
                    <a:pt x="2014387" y="288290"/>
                  </a:lnTo>
                  <a:lnTo>
                    <a:pt x="1871393" y="266700"/>
                  </a:lnTo>
                  <a:lnTo>
                    <a:pt x="1823770" y="260350"/>
                  </a:lnTo>
                  <a:lnTo>
                    <a:pt x="1776209" y="252730"/>
                  </a:lnTo>
                  <a:close/>
                </a:path>
                <a:path w="15652115" h="872490">
                  <a:moveTo>
                    <a:pt x="10954626" y="308610"/>
                  </a:moveTo>
                  <a:lnTo>
                    <a:pt x="10853145" y="308610"/>
                  </a:lnTo>
                  <a:lnTo>
                    <a:pt x="10753845" y="311150"/>
                  </a:lnTo>
                  <a:lnTo>
                    <a:pt x="10655473" y="316230"/>
                  </a:lnTo>
                  <a:lnTo>
                    <a:pt x="10465105" y="331470"/>
                  </a:lnTo>
                  <a:lnTo>
                    <a:pt x="11231491" y="331470"/>
                  </a:lnTo>
                  <a:lnTo>
                    <a:pt x="11158013" y="321310"/>
                  </a:lnTo>
                  <a:lnTo>
                    <a:pt x="11107977" y="316230"/>
                  </a:lnTo>
                  <a:lnTo>
                    <a:pt x="11057313" y="312420"/>
                  </a:lnTo>
                  <a:lnTo>
                    <a:pt x="11006153" y="309880"/>
                  </a:lnTo>
                  <a:lnTo>
                    <a:pt x="10954626" y="308610"/>
                  </a:lnTo>
                  <a:close/>
                </a:path>
                <a:path w="15652115" h="872490">
                  <a:moveTo>
                    <a:pt x="6287693" y="124460"/>
                  </a:moveTo>
                  <a:lnTo>
                    <a:pt x="6278334" y="124460"/>
                  </a:lnTo>
                  <a:lnTo>
                    <a:pt x="6252437" y="129540"/>
                  </a:lnTo>
                  <a:lnTo>
                    <a:pt x="6216486" y="144780"/>
                  </a:lnTo>
                  <a:lnTo>
                    <a:pt x="6110820" y="193040"/>
                  </a:lnTo>
                  <a:lnTo>
                    <a:pt x="6039307" y="222250"/>
                  </a:lnTo>
                  <a:lnTo>
                    <a:pt x="6005363" y="234950"/>
                  </a:lnTo>
                  <a:lnTo>
                    <a:pt x="5969016" y="246380"/>
                  </a:lnTo>
                  <a:lnTo>
                    <a:pt x="5930198" y="259080"/>
                  </a:lnTo>
                  <a:lnTo>
                    <a:pt x="5888846" y="269240"/>
                  </a:lnTo>
                  <a:lnTo>
                    <a:pt x="5844895" y="280670"/>
                  </a:lnTo>
                  <a:lnTo>
                    <a:pt x="5798278" y="289560"/>
                  </a:lnTo>
                  <a:lnTo>
                    <a:pt x="5748932" y="298450"/>
                  </a:lnTo>
                  <a:lnTo>
                    <a:pt x="5696792" y="306070"/>
                  </a:lnTo>
                  <a:lnTo>
                    <a:pt x="5641791" y="312420"/>
                  </a:lnTo>
                  <a:lnTo>
                    <a:pt x="5522951" y="320040"/>
                  </a:lnTo>
                  <a:lnTo>
                    <a:pt x="10398009" y="320040"/>
                  </a:lnTo>
                  <a:lnTo>
                    <a:pt x="10383099" y="317500"/>
                  </a:lnTo>
                  <a:lnTo>
                    <a:pt x="7304329" y="317500"/>
                  </a:lnTo>
                  <a:lnTo>
                    <a:pt x="7262399" y="311150"/>
                  </a:lnTo>
                  <a:lnTo>
                    <a:pt x="7217280" y="293370"/>
                  </a:lnTo>
                  <a:lnTo>
                    <a:pt x="7170101" y="267970"/>
                  </a:lnTo>
                  <a:lnTo>
                    <a:pt x="7121993" y="238760"/>
                  </a:lnTo>
                  <a:lnTo>
                    <a:pt x="7027514" y="176530"/>
                  </a:lnTo>
                  <a:lnTo>
                    <a:pt x="6989705" y="153670"/>
                  </a:lnTo>
                  <a:lnTo>
                    <a:pt x="6922008" y="153670"/>
                  </a:lnTo>
                  <a:lnTo>
                    <a:pt x="6911873" y="134620"/>
                  </a:lnTo>
                  <a:lnTo>
                    <a:pt x="6298501" y="134620"/>
                  </a:lnTo>
                  <a:lnTo>
                    <a:pt x="6294894" y="127000"/>
                  </a:lnTo>
                  <a:lnTo>
                    <a:pt x="6287693" y="124460"/>
                  </a:lnTo>
                  <a:close/>
                </a:path>
                <a:path w="15652115" h="872490">
                  <a:moveTo>
                    <a:pt x="7704645" y="156210"/>
                  </a:moveTo>
                  <a:lnTo>
                    <a:pt x="7699603" y="156210"/>
                  </a:lnTo>
                  <a:lnTo>
                    <a:pt x="7664536" y="165100"/>
                  </a:lnTo>
                  <a:lnTo>
                    <a:pt x="7628108" y="186690"/>
                  </a:lnTo>
                  <a:lnTo>
                    <a:pt x="7553416" y="243840"/>
                  </a:lnTo>
                  <a:lnTo>
                    <a:pt x="7516271" y="266700"/>
                  </a:lnTo>
                  <a:lnTo>
                    <a:pt x="7480008" y="275590"/>
                  </a:lnTo>
                  <a:lnTo>
                    <a:pt x="7438205" y="280670"/>
                  </a:lnTo>
                  <a:lnTo>
                    <a:pt x="7401531" y="289560"/>
                  </a:lnTo>
                  <a:lnTo>
                    <a:pt x="7367015" y="302260"/>
                  </a:lnTo>
                  <a:lnTo>
                    <a:pt x="7331684" y="313690"/>
                  </a:lnTo>
                  <a:lnTo>
                    <a:pt x="7318278" y="316230"/>
                  </a:lnTo>
                  <a:lnTo>
                    <a:pt x="7311337" y="316230"/>
                  </a:lnTo>
                  <a:lnTo>
                    <a:pt x="7304329" y="317500"/>
                  </a:lnTo>
                  <a:lnTo>
                    <a:pt x="10383099" y="317500"/>
                  </a:lnTo>
                  <a:lnTo>
                    <a:pt x="10166903" y="280670"/>
                  </a:lnTo>
                  <a:lnTo>
                    <a:pt x="9123756" y="280670"/>
                  </a:lnTo>
                  <a:lnTo>
                    <a:pt x="9102880" y="270510"/>
                  </a:lnTo>
                  <a:lnTo>
                    <a:pt x="9036726" y="252730"/>
                  </a:lnTo>
                  <a:lnTo>
                    <a:pt x="8993547" y="246380"/>
                  </a:lnTo>
                  <a:lnTo>
                    <a:pt x="8945033" y="240030"/>
                  </a:lnTo>
                  <a:lnTo>
                    <a:pt x="8892235" y="234950"/>
                  </a:lnTo>
                  <a:lnTo>
                    <a:pt x="8836202" y="232410"/>
                  </a:lnTo>
                  <a:lnTo>
                    <a:pt x="8777984" y="228600"/>
                  </a:lnTo>
                  <a:lnTo>
                    <a:pt x="8659195" y="226060"/>
                  </a:lnTo>
                  <a:lnTo>
                    <a:pt x="8318081" y="226060"/>
                  </a:lnTo>
                  <a:lnTo>
                    <a:pt x="8280627" y="204470"/>
                  </a:lnTo>
                  <a:lnTo>
                    <a:pt x="8237967" y="185420"/>
                  </a:lnTo>
                  <a:lnTo>
                    <a:pt x="8190971" y="170180"/>
                  </a:lnTo>
                  <a:lnTo>
                    <a:pt x="8177208" y="166370"/>
                  </a:lnTo>
                  <a:lnTo>
                    <a:pt x="7769794" y="166370"/>
                  </a:lnTo>
                  <a:lnTo>
                    <a:pt x="7731881" y="161290"/>
                  </a:lnTo>
                  <a:lnTo>
                    <a:pt x="7714005" y="157480"/>
                  </a:lnTo>
                  <a:lnTo>
                    <a:pt x="7708963" y="157480"/>
                  </a:lnTo>
                  <a:lnTo>
                    <a:pt x="7704645" y="156210"/>
                  </a:lnTo>
                  <a:close/>
                </a:path>
                <a:path w="15652115" h="872490">
                  <a:moveTo>
                    <a:pt x="2873489" y="229870"/>
                  </a:moveTo>
                  <a:lnTo>
                    <a:pt x="2837888" y="252730"/>
                  </a:lnTo>
                  <a:lnTo>
                    <a:pt x="2798204" y="270510"/>
                  </a:lnTo>
                  <a:lnTo>
                    <a:pt x="2754672" y="284480"/>
                  </a:lnTo>
                  <a:lnTo>
                    <a:pt x="2707528" y="295910"/>
                  </a:lnTo>
                  <a:lnTo>
                    <a:pt x="2657010" y="302260"/>
                  </a:lnTo>
                  <a:lnTo>
                    <a:pt x="2603352" y="307340"/>
                  </a:lnTo>
                  <a:lnTo>
                    <a:pt x="2546790" y="309880"/>
                  </a:lnTo>
                  <a:lnTo>
                    <a:pt x="2487561" y="311150"/>
                  </a:lnTo>
                  <a:lnTo>
                    <a:pt x="3175532" y="311150"/>
                  </a:lnTo>
                  <a:lnTo>
                    <a:pt x="3057656" y="274320"/>
                  </a:lnTo>
                  <a:lnTo>
                    <a:pt x="3009698" y="260350"/>
                  </a:lnTo>
                  <a:lnTo>
                    <a:pt x="2962885" y="248920"/>
                  </a:lnTo>
                  <a:lnTo>
                    <a:pt x="2917416" y="238760"/>
                  </a:lnTo>
                  <a:lnTo>
                    <a:pt x="2873489" y="229870"/>
                  </a:lnTo>
                  <a:close/>
                </a:path>
                <a:path w="15652115" h="872490">
                  <a:moveTo>
                    <a:pt x="9749421" y="209550"/>
                  </a:moveTo>
                  <a:lnTo>
                    <a:pt x="9564122" y="224790"/>
                  </a:lnTo>
                  <a:lnTo>
                    <a:pt x="9462796" y="234950"/>
                  </a:lnTo>
                  <a:lnTo>
                    <a:pt x="9408517" y="241300"/>
                  </a:lnTo>
                  <a:lnTo>
                    <a:pt x="9260403" y="261620"/>
                  </a:lnTo>
                  <a:lnTo>
                    <a:pt x="9215142" y="269240"/>
                  </a:lnTo>
                  <a:lnTo>
                    <a:pt x="9169673" y="275590"/>
                  </a:lnTo>
                  <a:lnTo>
                    <a:pt x="9123756" y="280670"/>
                  </a:lnTo>
                  <a:lnTo>
                    <a:pt x="10166903" y="280670"/>
                  </a:lnTo>
                  <a:lnTo>
                    <a:pt x="9749421" y="209550"/>
                  </a:lnTo>
                  <a:close/>
                </a:path>
                <a:path w="15652115" h="872490">
                  <a:moveTo>
                    <a:pt x="1175023" y="271780"/>
                  </a:moveTo>
                  <a:lnTo>
                    <a:pt x="1167819" y="271780"/>
                  </a:lnTo>
                  <a:lnTo>
                    <a:pt x="1160621" y="273050"/>
                  </a:lnTo>
                  <a:lnTo>
                    <a:pt x="1153422" y="275590"/>
                  </a:lnTo>
                  <a:lnTo>
                    <a:pt x="1147658" y="278130"/>
                  </a:lnTo>
                  <a:lnTo>
                    <a:pt x="1141178" y="279400"/>
                  </a:lnTo>
                  <a:lnTo>
                    <a:pt x="1208410" y="279400"/>
                  </a:lnTo>
                  <a:lnTo>
                    <a:pt x="1198353" y="275590"/>
                  </a:lnTo>
                  <a:lnTo>
                    <a:pt x="1175023" y="271780"/>
                  </a:lnTo>
                  <a:close/>
                </a:path>
                <a:path w="15652115" h="872490">
                  <a:moveTo>
                    <a:pt x="8600724" y="224790"/>
                  </a:moveTo>
                  <a:lnTo>
                    <a:pt x="8348322" y="224790"/>
                  </a:lnTo>
                  <a:lnTo>
                    <a:pt x="8318081" y="226060"/>
                  </a:lnTo>
                  <a:lnTo>
                    <a:pt x="8659195" y="226060"/>
                  </a:lnTo>
                  <a:lnTo>
                    <a:pt x="8600724" y="224790"/>
                  </a:lnTo>
                  <a:close/>
                </a:path>
                <a:path w="15652115" h="872490">
                  <a:moveTo>
                    <a:pt x="8490877" y="223520"/>
                  </a:moveTo>
                  <a:lnTo>
                    <a:pt x="8436340" y="224790"/>
                  </a:lnTo>
                  <a:lnTo>
                    <a:pt x="8544268" y="224790"/>
                  </a:lnTo>
                  <a:lnTo>
                    <a:pt x="8490877" y="223520"/>
                  </a:lnTo>
                  <a:close/>
                </a:path>
                <a:path w="15652115" h="872490">
                  <a:moveTo>
                    <a:pt x="861104" y="208280"/>
                  </a:moveTo>
                  <a:lnTo>
                    <a:pt x="849887" y="208280"/>
                  </a:lnTo>
                  <a:lnTo>
                    <a:pt x="827994" y="210820"/>
                  </a:lnTo>
                  <a:lnTo>
                    <a:pt x="817185" y="213360"/>
                  </a:lnTo>
                  <a:lnTo>
                    <a:pt x="909824" y="213360"/>
                  </a:lnTo>
                  <a:lnTo>
                    <a:pt x="898892" y="210820"/>
                  </a:lnTo>
                  <a:lnTo>
                    <a:pt x="861104" y="208280"/>
                  </a:lnTo>
                  <a:close/>
                </a:path>
                <a:path w="15652115" h="872490">
                  <a:moveTo>
                    <a:pt x="7921358" y="129540"/>
                  </a:moveTo>
                  <a:lnTo>
                    <a:pt x="7894130" y="129540"/>
                  </a:lnTo>
                  <a:lnTo>
                    <a:pt x="7885366" y="130810"/>
                  </a:lnTo>
                  <a:lnTo>
                    <a:pt x="7880312" y="146050"/>
                  </a:lnTo>
                  <a:lnTo>
                    <a:pt x="7859533" y="157480"/>
                  </a:lnTo>
                  <a:lnTo>
                    <a:pt x="7827550" y="163830"/>
                  </a:lnTo>
                  <a:lnTo>
                    <a:pt x="7788884" y="166370"/>
                  </a:lnTo>
                  <a:lnTo>
                    <a:pt x="8177208" y="166370"/>
                  </a:lnTo>
                  <a:lnTo>
                    <a:pt x="8140508" y="156210"/>
                  </a:lnTo>
                  <a:lnTo>
                    <a:pt x="8087446" y="144780"/>
                  </a:lnTo>
                  <a:lnTo>
                    <a:pt x="8032654" y="135890"/>
                  </a:lnTo>
                  <a:lnTo>
                    <a:pt x="7977002" y="132080"/>
                  </a:lnTo>
                  <a:lnTo>
                    <a:pt x="7921358" y="129540"/>
                  </a:lnTo>
                  <a:close/>
                </a:path>
                <a:path w="15652115" h="872490">
                  <a:moveTo>
                    <a:pt x="6942887" y="130810"/>
                  </a:moveTo>
                  <a:lnTo>
                    <a:pt x="6922008" y="153670"/>
                  </a:lnTo>
                  <a:lnTo>
                    <a:pt x="6989705" y="153670"/>
                  </a:lnTo>
                  <a:lnTo>
                    <a:pt x="6983403" y="149860"/>
                  </a:lnTo>
                  <a:lnTo>
                    <a:pt x="6942887" y="130810"/>
                  </a:lnTo>
                  <a:close/>
                </a:path>
                <a:path w="15652115" h="872490">
                  <a:moveTo>
                    <a:pt x="6810414" y="0"/>
                  </a:moveTo>
                  <a:lnTo>
                    <a:pt x="6756482" y="25400"/>
                  </a:lnTo>
                  <a:lnTo>
                    <a:pt x="6661070" y="55880"/>
                  </a:lnTo>
                  <a:lnTo>
                    <a:pt x="6604259" y="71120"/>
                  </a:lnTo>
                  <a:lnTo>
                    <a:pt x="6544820" y="86360"/>
                  </a:lnTo>
                  <a:lnTo>
                    <a:pt x="6485332" y="100330"/>
                  </a:lnTo>
                  <a:lnTo>
                    <a:pt x="6428376" y="113030"/>
                  </a:lnTo>
                  <a:lnTo>
                    <a:pt x="6376532" y="123190"/>
                  </a:lnTo>
                  <a:lnTo>
                    <a:pt x="6332380" y="130810"/>
                  </a:lnTo>
                  <a:lnTo>
                    <a:pt x="6298501" y="134620"/>
                  </a:lnTo>
                  <a:lnTo>
                    <a:pt x="6911873" y="134620"/>
                  </a:lnTo>
                  <a:lnTo>
                    <a:pt x="6886740" y="97790"/>
                  </a:lnTo>
                  <a:lnTo>
                    <a:pt x="6859371" y="78740"/>
                  </a:lnTo>
                  <a:lnTo>
                    <a:pt x="6832290" y="58420"/>
                  </a:lnTo>
                  <a:lnTo>
                    <a:pt x="6825296" y="46990"/>
                  </a:lnTo>
                  <a:lnTo>
                    <a:pt x="6830354" y="41910"/>
                  </a:lnTo>
                  <a:lnTo>
                    <a:pt x="6839430" y="38100"/>
                  </a:lnTo>
                  <a:lnTo>
                    <a:pt x="6844488" y="33020"/>
                  </a:lnTo>
                  <a:lnTo>
                    <a:pt x="6837494" y="21590"/>
                  </a:lnTo>
                  <a:lnTo>
                    <a:pt x="68104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566908"/>
              <a:ext cx="15651480" cy="720090"/>
            </a:xfrm>
            <a:custGeom>
              <a:avLst/>
              <a:gdLst/>
              <a:ahLst/>
              <a:cxnLst/>
              <a:rect l="l" t="t" r="r" b="b"/>
              <a:pathLst>
                <a:path w="15651480" h="720090">
                  <a:moveTo>
                    <a:pt x="1821974" y="420370"/>
                  </a:moveTo>
                  <a:lnTo>
                    <a:pt x="22256" y="420370"/>
                  </a:lnTo>
                  <a:lnTo>
                    <a:pt x="0" y="431800"/>
                  </a:lnTo>
                  <a:lnTo>
                    <a:pt x="0" y="720090"/>
                  </a:lnTo>
                  <a:lnTo>
                    <a:pt x="15651226" y="720090"/>
                  </a:lnTo>
                  <a:lnTo>
                    <a:pt x="15651226" y="464820"/>
                  </a:lnTo>
                  <a:lnTo>
                    <a:pt x="1969897" y="464820"/>
                  </a:lnTo>
                  <a:lnTo>
                    <a:pt x="1924518" y="459740"/>
                  </a:lnTo>
                  <a:lnTo>
                    <a:pt x="1879657" y="447040"/>
                  </a:lnTo>
                  <a:lnTo>
                    <a:pt x="1835213" y="427990"/>
                  </a:lnTo>
                  <a:lnTo>
                    <a:pt x="1821974" y="420370"/>
                  </a:lnTo>
                  <a:close/>
                </a:path>
                <a:path w="15651480" h="720090">
                  <a:moveTo>
                    <a:pt x="15651226" y="396240"/>
                  </a:moveTo>
                  <a:lnTo>
                    <a:pt x="15317851" y="396240"/>
                  </a:lnTo>
                  <a:lnTo>
                    <a:pt x="15317851" y="420370"/>
                  </a:lnTo>
                  <a:lnTo>
                    <a:pt x="2124808" y="420370"/>
                  </a:lnTo>
                  <a:lnTo>
                    <a:pt x="2092733" y="435610"/>
                  </a:lnTo>
                  <a:lnTo>
                    <a:pt x="2045116" y="452120"/>
                  </a:lnTo>
                  <a:lnTo>
                    <a:pt x="1995093" y="462280"/>
                  </a:lnTo>
                  <a:lnTo>
                    <a:pt x="1985733" y="464820"/>
                  </a:lnTo>
                  <a:lnTo>
                    <a:pt x="15651226" y="464820"/>
                  </a:lnTo>
                  <a:lnTo>
                    <a:pt x="15651226" y="396240"/>
                  </a:lnTo>
                  <a:close/>
                </a:path>
                <a:path w="15651480" h="720090">
                  <a:moveTo>
                    <a:pt x="66527" y="396240"/>
                  </a:moveTo>
                  <a:lnTo>
                    <a:pt x="66228" y="396240"/>
                  </a:lnTo>
                  <a:lnTo>
                    <a:pt x="54573" y="402590"/>
                  </a:lnTo>
                  <a:lnTo>
                    <a:pt x="31805" y="415290"/>
                  </a:lnTo>
                  <a:lnTo>
                    <a:pt x="20151" y="420370"/>
                  </a:lnTo>
                  <a:lnTo>
                    <a:pt x="22256" y="420370"/>
                  </a:lnTo>
                  <a:lnTo>
                    <a:pt x="37094" y="412750"/>
                  </a:lnTo>
                  <a:lnTo>
                    <a:pt x="66527" y="396240"/>
                  </a:lnTo>
                  <a:close/>
                </a:path>
                <a:path w="15651480" h="720090">
                  <a:moveTo>
                    <a:pt x="1781975" y="396240"/>
                  </a:moveTo>
                  <a:lnTo>
                    <a:pt x="1781536" y="396240"/>
                  </a:lnTo>
                  <a:lnTo>
                    <a:pt x="1791083" y="402590"/>
                  </a:lnTo>
                  <a:lnTo>
                    <a:pt x="1821974" y="420370"/>
                  </a:lnTo>
                  <a:lnTo>
                    <a:pt x="1823732" y="420370"/>
                  </a:lnTo>
                  <a:lnTo>
                    <a:pt x="1813463" y="415290"/>
                  </a:lnTo>
                  <a:lnTo>
                    <a:pt x="1792652" y="402590"/>
                  </a:lnTo>
                  <a:lnTo>
                    <a:pt x="1781975" y="396240"/>
                  </a:lnTo>
                  <a:close/>
                </a:path>
                <a:path w="15651480" h="720090">
                  <a:moveTo>
                    <a:pt x="2128759" y="418492"/>
                  </a:moveTo>
                  <a:lnTo>
                    <a:pt x="2124684" y="420370"/>
                  </a:lnTo>
                  <a:lnTo>
                    <a:pt x="2128759" y="418492"/>
                  </a:lnTo>
                  <a:close/>
                </a:path>
                <a:path w="15651480" h="720090">
                  <a:moveTo>
                    <a:pt x="2136870" y="414638"/>
                  </a:moveTo>
                  <a:lnTo>
                    <a:pt x="2128759" y="418492"/>
                  </a:lnTo>
                  <a:lnTo>
                    <a:pt x="2135712" y="415290"/>
                  </a:lnTo>
                  <a:lnTo>
                    <a:pt x="2136870" y="414638"/>
                  </a:lnTo>
                  <a:close/>
                </a:path>
                <a:path w="15651480" h="720090">
                  <a:moveTo>
                    <a:pt x="2140380" y="412666"/>
                  </a:moveTo>
                  <a:lnTo>
                    <a:pt x="2136870" y="414638"/>
                  </a:lnTo>
                  <a:lnTo>
                    <a:pt x="2138173" y="414020"/>
                  </a:lnTo>
                  <a:lnTo>
                    <a:pt x="2140380" y="412666"/>
                  </a:lnTo>
                  <a:close/>
                </a:path>
                <a:path w="15651480" h="720090">
                  <a:moveTo>
                    <a:pt x="2866288" y="0"/>
                  </a:moveTo>
                  <a:lnTo>
                    <a:pt x="2795730" y="3810"/>
                  </a:lnTo>
                  <a:lnTo>
                    <a:pt x="2727325" y="15240"/>
                  </a:lnTo>
                  <a:lnTo>
                    <a:pt x="2670346" y="33020"/>
                  </a:lnTo>
                  <a:lnTo>
                    <a:pt x="2619779" y="54610"/>
                  </a:lnTo>
                  <a:lnTo>
                    <a:pt x="2573125" y="78740"/>
                  </a:lnTo>
                  <a:lnTo>
                    <a:pt x="2527884" y="102870"/>
                  </a:lnTo>
                  <a:lnTo>
                    <a:pt x="2490584" y="125730"/>
                  </a:lnTo>
                  <a:lnTo>
                    <a:pt x="2453596" y="153670"/>
                  </a:lnTo>
                  <a:lnTo>
                    <a:pt x="2416537" y="184150"/>
                  </a:lnTo>
                  <a:lnTo>
                    <a:pt x="2379028" y="218440"/>
                  </a:lnTo>
                  <a:lnTo>
                    <a:pt x="2340686" y="254000"/>
                  </a:lnTo>
                  <a:lnTo>
                    <a:pt x="2263706" y="323850"/>
                  </a:lnTo>
                  <a:lnTo>
                    <a:pt x="2223431" y="356870"/>
                  </a:lnTo>
                  <a:lnTo>
                    <a:pt x="2181663" y="387350"/>
                  </a:lnTo>
                  <a:lnTo>
                    <a:pt x="2140380" y="412666"/>
                  </a:lnTo>
                  <a:lnTo>
                    <a:pt x="2158310" y="402590"/>
                  </a:lnTo>
                  <a:lnTo>
                    <a:pt x="2169337" y="396240"/>
                  </a:lnTo>
                  <a:lnTo>
                    <a:pt x="15651226" y="396240"/>
                  </a:lnTo>
                  <a:lnTo>
                    <a:pt x="15651226" y="391160"/>
                  </a:lnTo>
                  <a:lnTo>
                    <a:pt x="4016832" y="391160"/>
                  </a:lnTo>
                  <a:lnTo>
                    <a:pt x="3972971" y="384810"/>
                  </a:lnTo>
                  <a:lnTo>
                    <a:pt x="3928687" y="374650"/>
                  </a:lnTo>
                  <a:lnTo>
                    <a:pt x="3884032" y="360680"/>
                  </a:lnTo>
                  <a:lnTo>
                    <a:pt x="3839057" y="344170"/>
                  </a:lnTo>
                  <a:lnTo>
                    <a:pt x="3793815" y="325120"/>
                  </a:lnTo>
                  <a:lnTo>
                    <a:pt x="3748357" y="304800"/>
                  </a:lnTo>
                  <a:lnTo>
                    <a:pt x="3656999" y="259080"/>
                  </a:lnTo>
                  <a:lnTo>
                    <a:pt x="3611203" y="234950"/>
                  </a:lnTo>
                  <a:lnTo>
                    <a:pt x="3565398" y="209550"/>
                  </a:lnTo>
                  <a:lnTo>
                    <a:pt x="3462179" y="158750"/>
                  </a:lnTo>
                  <a:lnTo>
                    <a:pt x="3411384" y="135890"/>
                  </a:lnTo>
                  <a:lnTo>
                    <a:pt x="3361190" y="115570"/>
                  </a:lnTo>
                  <a:lnTo>
                    <a:pt x="3311636" y="97790"/>
                  </a:lnTo>
                  <a:lnTo>
                    <a:pt x="3282313" y="90170"/>
                  </a:lnTo>
                  <a:lnTo>
                    <a:pt x="3062846" y="90170"/>
                  </a:lnTo>
                  <a:lnTo>
                    <a:pt x="3045568" y="72390"/>
                  </a:lnTo>
                  <a:lnTo>
                    <a:pt x="2993732" y="15240"/>
                  </a:lnTo>
                  <a:lnTo>
                    <a:pt x="2965409" y="8890"/>
                  </a:lnTo>
                  <a:lnTo>
                    <a:pt x="2934054" y="3810"/>
                  </a:lnTo>
                  <a:lnTo>
                    <a:pt x="2900676" y="1270"/>
                  </a:lnTo>
                  <a:lnTo>
                    <a:pt x="2866288" y="0"/>
                  </a:lnTo>
                  <a:close/>
                </a:path>
                <a:path w="15651480" h="720090">
                  <a:moveTo>
                    <a:pt x="529188" y="166370"/>
                  </a:moveTo>
                  <a:lnTo>
                    <a:pt x="485763" y="177800"/>
                  </a:lnTo>
                  <a:lnTo>
                    <a:pt x="441923" y="193040"/>
                  </a:lnTo>
                  <a:lnTo>
                    <a:pt x="397718" y="210820"/>
                  </a:lnTo>
                  <a:lnTo>
                    <a:pt x="353200" y="232410"/>
                  </a:lnTo>
                  <a:lnTo>
                    <a:pt x="308420" y="255270"/>
                  </a:lnTo>
                  <a:lnTo>
                    <a:pt x="263429" y="280670"/>
                  </a:lnTo>
                  <a:lnTo>
                    <a:pt x="82375" y="387350"/>
                  </a:lnTo>
                  <a:lnTo>
                    <a:pt x="66527" y="396240"/>
                  </a:lnTo>
                  <a:lnTo>
                    <a:pt x="1781536" y="396240"/>
                  </a:lnTo>
                  <a:lnTo>
                    <a:pt x="1747168" y="373380"/>
                  </a:lnTo>
                  <a:lnTo>
                    <a:pt x="1738745" y="367030"/>
                  </a:lnTo>
                  <a:lnTo>
                    <a:pt x="789101" y="367030"/>
                  </a:lnTo>
                  <a:lnTo>
                    <a:pt x="749615" y="344170"/>
                  </a:lnTo>
                  <a:lnTo>
                    <a:pt x="708164" y="316230"/>
                  </a:lnTo>
                  <a:lnTo>
                    <a:pt x="666399" y="287020"/>
                  </a:lnTo>
                  <a:lnTo>
                    <a:pt x="625968" y="255270"/>
                  </a:lnTo>
                  <a:lnTo>
                    <a:pt x="588523" y="223520"/>
                  </a:lnTo>
                  <a:lnTo>
                    <a:pt x="555713" y="193040"/>
                  </a:lnTo>
                  <a:lnTo>
                    <a:pt x="529188" y="166370"/>
                  </a:lnTo>
                  <a:close/>
                </a:path>
                <a:path w="15651480" h="720090">
                  <a:moveTo>
                    <a:pt x="4640351" y="278130"/>
                  </a:moveTo>
                  <a:lnTo>
                    <a:pt x="4016832" y="391160"/>
                  </a:lnTo>
                  <a:lnTo>
                    <a:pt x="15651226" y="391160"/>
                  </a:lnTo>
                  <a:lnTo>
                    <a:pt x="15651226" y="386080"/>
                  </a:lnTo>
                  <a:lnTo>
                    <a:pt x="5299862" y="386080"/>
                  </a:lnTo>
                  <a:lnTo>
                    <a:pt x="5258077" y="378460"/>
                  </a:lnTo>
                  <a:lnTo>
                    <a:pt x="5210852" y="365760"/>
                  </a:lnTo>
                  <a:lnTo>
                    <a:pt x="5160905" y="350520"/>
                  </a:lnTo>
                  <a:lnTo>
                    <a:pt x="5110958" y="334010"/>
                  </a:lnTo>
                  <a:lnTo>
                    <a:pt x="5106236" y="332740"/>
                  </a:lnTo>
                  <a:lnTo>
                    <a:pt x="4973701" y="332740"/>
                  </a:lnTo>
                  <a:lnTo>
                    <a:pt x="4934341" y="330200"/>
                  </a:lnTo>
                  <a:lnTo>
                    <a:pt x="4887777" y="323850"/>
                  </a:lnTo>
                  <a:lnTo>
                    <a:pt x="4783717" y="303530"/>
                  </a:lnTo>
                  <a:lnTo>
                    <a:pt x="4731562" y="292100"/>
                  </a:lnTo>
                  <a:lnTo>
                    <a:pt x="4682883" y="283210"/>
                  </a:lnTo>
                  <a:lnTo>
                    <a:pt x="4640351" y="278130"/>
                  </a:lnTo>
                  <a:close/>
                </a:path>
                <a:path w="15651480" h="720090">
                  <a:moveTo>
                    <a:pt x="5505780" y="330200"/>
                  </a:moveTo>
                  <a:lnTo>
                    <a:pt x="5449208" y="334010"/>
                  </a:lnTo>
                  <a:lnTo>
                    <a:pt x="5394996" y="344170"/>
                  </a:lnTo>
                  <a:lnTo>
                    <a:pt x="5344697" y="361950"/>
                  </a:lnTo>
                  <a:lnTo>
                    <a:pt x="5299862" y="386080"/>
                  </a:lnTo>
                  <a:lnTo>
                    <a:pt x="15651226" y="386080"/>
                  </a:lnTo>
                  <a:lnTo>
                    <a:pt x="15651226" y="363220"/>
                  </a:lnTo>
                  <a:lnTo>
                    <a:pt x="5696673" y="363220"/>
                  </a:lnTo>
                  <a:lnTo>
                    <a:pt x="5684162" y="360680"/>
                  </a:lnTo>
                  <a:lnTo>
                    <a:pt x="5673003" y="359410"/>
                  </a:lnTo>
                  <a:lnTo>
                    <a:pt x="5663463" y="355600"/>
                  </a:lnTo>
                  <a:lnTo>
                    <a:pt x="5625963" y="345440"/>
                  </a:lnTo>
                  <a:lnTo>
                    <a:pt x="5586507" y="336550"/>
                  </a:lnTo>
                  <a:lnTo>
                    <a:pt x="5546109" y="331470"/>
                  </a:lnTo>
                  <a:lnTo>
                    <a:pt x="5505780" y="330200"/>
                  </a:lnTo>
                  <a:close/>
                </a:path>
                <a:path w="15651480" h="720090">
                  <a:moveTo>
                    <a:pt x="890621" y="205740"/>
                  </a:moveTo>
                  <a:lnTo>
                    <a:pt x="881260" y="205740"/>
                  </a:lnTo>
                  <a:lnTo>
                    <a:pt x="858964" y="215900"/>
                  </a:lnTo>
                  <a:lnTo>
                    <a:pt x="836262" y="242570"/>
                  </a:lnTo>
                  <a:lnTo>
                    <a:pt x="813019" y="290830"/>
                  </a:lnTo>
                  <a:lnTo>
                    <a:pt x="789101" y="367030"/>
                  </a:lnTo>
                  <a:lnTo>
                    <a:pt x="1738745" y="367030"/>
                  </a:lnTo>
                  <a:lnTo>
                    <a:pt x="1615919" y="274320"/>
                  </a:lnTo>
                  <a:lnTo>
                    <a:pt x="1591621" y="256540"/>
                  </a:lnTo>
                  <a:lnTo>
                    <a:pt x="1094383" y="256540"/>
                  </a:lnTo>
                  <a:lnTo>
                    <a:pt x="943902" y="214630"/>
                  </a:lnTo>
                  <a:lnTo>
                    <a:pt x="931527" y="212090"/>
                  </a:lnTo>
                  <a:lnTo>
                    <a:pt x="904618" y="207010"/>
                  </a:lnTo>
                  <a:lnTo>
                    <a:pt x="890621" y="205740"/>
                  </a:lnTo>
                  <a:close/>
                </a:path>
                <a:path w="15651480" h="720090">
                  <a:moveTo>
                    <a:pt x="6613131" y="59690"/>
                  </a:moveTo>
                  <a:lnTo>
                    <a:pt x="6605930" y="59690"/>
                  </a:lnTo>
                  <a:lnTo>
                    <a:pt x="6560197" y="63500"/>
                  </a:lnTo>
                  <a:lnTo>
                    <a:pt x="6513403" y="74930"/>
                  </a:lnTo>
                  <a:lnTo>
                    <a:pt x="6466168" y="92710"/>
                  </a:lnTo>
                  <a:lnTo>
                    <a:pt x="6419112" y="115570"/>
                  </a:lnTo>
                  <a:lnTo>
                    <a:pt x="6372855" y="142240"/>
                  </a:lnTo>
                  <a:lnTo>
                    <a:pt x="6280903" y="201930"/>
                  </a:lnTo>
                  <a:lnTo>
                    <a:pt x="6237297" y="232410"/>
                  </a:lnTo>
                  <a:lnTo>
                    <a:pt x="6163856" y="281940"/>
                  </a:lnTo>
                  <a:lnTo>
                    <a:pt x="6161697" y="281940"/>
                  </a:lnTo>
                  <a:lnTo>
                    <a:pt x="6114988" y="285750"/>
                  </a:lnTo>
                  <a:lnTo>
                    <a:pt x="6060721" y="294640"/>
                  </a:lnTo>
                  <a:lnTo>
                    <a:pt x="6001321" y="308610"/>
                  </a:lnTo>
                  <a:lnTo>
                    <a:pt x="5939218" y="323850"/>
                  </a:lnTo>
                  <a:lnTo>
                    <a:pt x="5888038" y="335280"/>
                  </a:lnTo>
                  <a:lnTo>
                    <a:pt x="5838205" y="345440"/>
                  </a:lnTo>
                  <a:lnTo>
                    <a:pt x="5791067" y="354330"/>
                  </a:lnTo>
                  <a:lnTo>
                    <a:pt x="5747970" y="360680"/>
                  </a:lnTo>
                  <a:lnTo>
                    <a:pt x="5710263" y="363220"/>
                  </a:lnTo>
                  <a:lnTo>
                    <a:pt x="11656695" y="363220"/>
                  </a:lnTo>
                  <a:lnTo>
                    <a:pt x="11636802" y="361950"/>
                  </a:lnTo>
                  <a:lnTo>
                    <a:pt x="11630532" y="360680"/>
                  </a:lnTo>
                  <a:lnTo>
                    <a:pt x="11325492" y="360680"/>
                  </a:lnTo>
                  <a:lnTo>
                    <a:pt x="11215101" y="358140"/>
                  </a:lnTo>
                  <a:lnTo>
                    <a:pt x="11102941" y="350520"/>
                  </a:lnTo>
                  <a:lnTo>
                    <a:pt x="10991249" y="337820"/>
                  </a:lnTo>
                  <a:lnTo>
                    <a:pt x="10882260" y="322580"/>
                  </a:lnTo>
                  <a:lnTo>
                    <a:pt x="10829479" y="312420"/>
                  </a:lnTo>
                  <a:lnTo>
                    <a:pt x="10778213" y="303530"/>
                  </a:lnTo>
                  <a:lnTo>
                    <a:pt x="10728742" y="292100"/>
                  </a:lnTo>
                  <a:lnTo>
                    <a:pt x="10681345" y="280670"/>
                  </a:lnTo>
                  <a:lnTo>
                    <a:pt x="10641306" y="270510"/>
                  </a:lnTo>
                  <a:lnTo>
                    <a:pt x="8176234" y="270510"/>
                  </a:lnTo>
                  <a:lnTo>
                    <a:pt x="8116823" y="265430"/>
                  </a:lnTo>
                  <a:lnTo>
                    <a:pt x="8062077" y="255270"/>
                  </a:lnTo>
                  <a:lnTo>
                    <a:pt x="8022091" y="243840"/>
                  </a:lnTo>
                  <a:lnTo>
                    <a:pt x="7173414" y="243840"/>
                  </a:lnTo>
                  <a:lnTo>
                    <a:pt x="7166813" y="242570"/>
                  </a:lnTo>
                  <a:lnTo>
                    <a:pt x="7096704" y="219710"/>
                  </a:lnTo>
                  <a:lnTo>
                    <a:pt x="7059994" y="210820"/>
                  </a:lnTo>
                  <a:lnTo>
                    <a:pt x="7018490" y="205740"/>
                  </a:lnTo>
                  <a:lnTo>
                    <a:pt x="6982770" y="195580"/>
                  </a:lnTo>
                  <a:lnTo>
                    <a:pt x="6945850" y="173990"/>
                  </a:lnTo>
                  <a:lnTo>
                    <a:pt x="6870809" y="115570"/>
                  </a:lnTo>
                  <a:lnTo>
                    <a:pt x="6838233" y="96520"/>
                  </a:lnTo>
                  <a:lnTo>
                    <a:pt x="6708178" y="96520"/>
                  </a:lnTo>
                  <a:lnTo>
                    <a:pt x="6670136" y="93980"/>
                  </a:lnTo>
                  <a:lnTo>
                    <a:pt x="6638780" y="86360"/>
                  </a:lnTo>
                  <a:lnTo>
                    <a:pt x="6618361" y="74930"/>
                  </a:lnTo>
                  <a:lnTo>
                    <a:pt x="6613131" y="59690"/>
                  </a:lnTo>
                  <a:close/>
                </a:path>
                <a:path w="15651480" h="720090">
                  <a:moveTo>
                    <a:pt x="12680518" y="53340"/>
                  </a:moveTo>
                  <a:lnTo>
                    <a:pt x="12585023" y="66040"/>
                  </a:lnTo>
                  <a:lnTo>
                    <a:pt x="12442220" y="87630"/>
                  </a:lnTo>
                  <a:lnTo>
                    <a:pt x="12394687" y="93980"/>
                  </a:lnTo>
                  <a:lnTo>
                    <a:pt x="12347168" y="101600"/>
                  </a:lnTo>
                  <a:lnTo>
                    <a:pt x="12295369" y="105410"/>
                  </a:lnTo>
                  <a:lnTo>
                    <a:pt x="12244260" y="114300"/>
                  </a:lnTo>
                  <a:lnTo>
                    <a:pt x="12193941" y="127000"/>
                  </a:lnTo>
                  <a:lnTo>
                    <a:pt x="12144509" y="143510"/>
                  </a:lnTo>
                  <a:lnTo>
                    <a:pt x="12096066" y="163830"/>
                  </a:lnTo>
                  <a:lnTo>
                    <a:pt x="12048708" y="185420"/>
                  </a:lnTo>
                  <a:lnTo>
                    <a:pt x="12002537" y="209550"/>
                  </a:lnTo>
                  <a:lnTo>
                    <a:pt x="11957650" y="233680"/>
                  </a:lnTo>
                  <a:lnTo>
                    <a:pt x="11872127" y="281940"/>
                  </a:lnTo>
                  <a:lnTo>
                    <a:pt x="11831688" y="303530"/>
                  </a:lnTo>
                  <a:lnTo>
                    <a:pt x="11792931" y="322580"/>
                  </a:lnTo>
                  <a:lnTo>
                    <a:pt x="11755954" y="339090"/>
                  </a:lnTo>
                  <a:lnTo>
                    <a:pt x="11687737" y="360680"/>
                  </a:lnTo>
                  <a:lnTo>
                    <a:pt x="11656695" y="363220"/>
                  </a:lnTo>
                  <a:lnTo>
                    <a:pt x="15651226" y="363220"/>
                  </a:lnTo>
                  <a:lnTo>
                    <a:pt x="15651226" y="166370"/>
                  </a:lnTo>
                  <a:lnTo>
                    <a:pt x="15615358" y="161290"/>
                  </a:lnTo>
                  <a:lnTo>
                    <a:pt x="15360332" y="161290"/>
                  </a:lnTo>
                  <a:lnTo>
                    <a:pt x="15314805" y="158750"/>
                  </a:lnTo>
                  <a:lnTo>
                    <a:pt x="15213302" y="151130"/>
                  </a:lnTo>
                  <a:lnTo>
                    <a:pt x="15199668" y="149860"/>
                  </a:lnTo>
                  <a:lnTo>
                    <a:pt x="13103159" y="149860"/>
                  </a:lnTo>
                  <a:lnTo>
                    <a:pt x="13089493" y="148590"/>
                  </a:lnTo>
                  <a:lnTo>
                    <a:pt x="13077994" y="147320"/>
                  </a:lnTo>
                  <a:lnTo>
                    <a:pt x="13069316" y="144780"/>
                  </a:lnTo>
                  <a:lnTo>
                    <a:pt x="13035337" y="137160"/>
                  </a:lnTo>
                  <a:lnTo>
                    <a:pt x="12997323" y="133350"/>
                  </a:lnTo>
                  <a:lnTo>
                    <a:pt x="12957141" y="132080"/>
                  </a:lnTo>
                  <a:lnTo>
                    <a:pt x="12916662" y="129540"/>
                  </a:lnTo>
                  <a:lnTo>
                    <a:pt x="12856019" y="121920"/>
                  </a:lnTo>
                  <a:lnTo>
                    <a:pt x="12800453" y="110490"/>
                  </a:lnTo>
                  <a:lnTo>
                    <a:pt x="12751593" y="95250"/>
                  </a:lnTo>
                  <a:lnTo>
                    <a:pt x="12711071" y="76200"/>
                  </a:lnTo>
                  <a:lnTo>
                    <a:pt x="12680518" y="53340"/>
                  </a:lnTo>
                  <a:close/>
                </a:path>
                <a:path w="15651480" h="720090">
                  <a:moveTo>
                    <a:pt x="11582540" y="339090"/>
                  </a:moveTo>
                  <a:lnTo>
                    <a:pt x="11535413" y="346710"/>
                  </a:lnTo>
                  <a:lnTo>
                    <a:pt x="11485833" y="353060"/>
                  </a:lnTo>
                  <a:lnTo>
                    <a:pt x="11434112" y="356870"/>
                  </a:lnTo>
                  <a:lnTo>
                    <a:pt x="11380561" y="359410"/>
                  </a:lnTo>
                  <a:lnTo>
                    <a:pt x="11325492" y="360680"/>
                  </a:lnTo>
                  <a:lnTo>
                    <a:pt x="11630532" y="360680"/>
                  </a:lnTo>
                  <a:lnTo>
                    <a:pt x="11617993" y="358140"/>
                  </a:lnTo>
                  <a:lnTo>
                    <a:pt x="11599997" y="350520"/>
                  </a:lnTo>
                  <a:lnTo>
                    <a:pt x="11582540" y="339090"/>
                  </a:lnTo>
                  <a:close/>
                </a:path>
                <a:path w="15651480" h="720090">
                  <a:moveTo>
                    <a:pt x="5021948" y="312420"/>
                  </a:moveTo>
                  <a:lnTo>
                    <a:pt x="5017347" y="322580"/>
                  </a:lnTo>
                  <a:lnTo>
                    <a:pt x="5007278" y="328930"/>
                  </a:lnTo>
                  <a:lnTo>
                    <a:pt x="4992482" y="331470"/>
                  </a:lnTo>
                  <a:lnTo>
                    <a:pt x="4973701" y="332740"/>
                  </a:lnTo>
                  <a:lnTo>
                    <a:pt x="5106236" y="332740"/>
                  </a:lnTo>
                  <a:lnTo>
                    <a:pt x="5063733" y="321310"/>
                  </a:lnTo>
                  <a:lnTo>
                    <a:pt x="5021948" y="312420"/>
                  </a:lnTo>
                  <a:close/>
                </a:path>
                <a:path w="15651480" h="720090">
                  <a:moveTo>
                    <a:pt x="9215920" y="85090"/>
                  </a:moveTo>
                  <a:lnTo>
                    <a:pt x="9155975" y="101600"/>
                  </a:lnTo>
                  <a:lnTo>
                    <a:pt x="9071908" y="115570"/>
                  </a:lnTo>
                  <a:lnTo>
                    <a:pt x="9019792" y="121920"/>
                  </a:lnTo>
                  <a:lnTo>
                    <a:pt x="8962356" y="129540"/>
                  </a:lnTo>
                  <a:lnTo>
                    <a:pt x="8900648" y="138430"/>
                  </a:lnTo>
                  <a:lnTo>
                    <a:pt x="8564789" y="181610"/>
                  </a:lnTo>
                  <a:lnTo>
                    <a:pt x="8499503" y="191770"/>
                  </a:lnTo>
                  <a:lnTo>
                    <a:pt x="8437295" y="200660"/>
                  </a:lnTo>
                  <a:lnTo>
                    <a:pt x="8379216" y="210820"/>
                  </a:lnTo>
                  <a:lnTo>
                    <a:pt x="8326315" y="220980"/>
                  </a:lnTo>
                  <a:lnTo>
                    <a:pt x="8279643" y="231140"/>
                  </a:lnTo>
                  <a:lnTo>
                    <a:pt x="8240249" y="241300"/>
                  </a:lnTo>
                  <a:lnTo>
                    <a:pt x="8187494" y="260350"/>
                  </a:lnTo>
                  <a:lnTo>
                    <a:pt x="8176234" y="270510"/>
                  </a:lnTo>
                  <a:lnTo>
                    <a:pt x="10641306" y="270510"/>
                  </a:lnTo>
                  <a:lnTo>
                    <a:pt x="10636302" y="269240"/>
                  </a:lnTo>
                  <a:lnTo>
                    <a:pt x="10593892" y="257810"/>
                  </a:lnTo>
                  <a:lnTo>
                    <a:pt x="10554395" y="245110"/>
                  </a:lnTo>
                  <a:lnTo>
                    <a:pt x="10518091" y="232410"/>
                  </a:lnTo>
                  <a:lnTo>
                    <a:pt x="10447675" y="201930"/>
                  </a:lnTo>
                  <a:lnTo>
                    <a:pt x="10412454" y="184150"/>
                  </a:lnTo>
                  <a:lnTo>
                    <a:pt x="10376017" y="165100"/>
                  </a:lnTo>
                  <a:lnTo>
                    <a:pt x="10341661" y="152400"/>
                  </a:lnTo>
                  <a:lnTo>
                    <a:pt x="9778949" y="152400"/>
                  </a:lnTo>
                  <a:lnTo>
                    <a:pt x="9770242" y="151130"/>
                  </a:lnTo>
                  <a:lnTo>
                    <a:pt x="9761669" y="148590"/>
                  </a:lnTo>
                  <a:lnTo>
                    <a:pt x="9753637" y="144780"/>
                  </a:lnTo>
                  <a:lnTo>
                    <a:pt x="9746551" y="140970"/>
                  </a:lnTo>
                  <a:lnTo>
                    <a:pt x="9741509" y="138430"/>
                  </a:lnTo>
                  <a:lnTo>
                    <a:pt x="9737191" y="135890"/>
                  </a:lnTo>
                  <a:lnTo>
                    <a:pt x="9732149" y="130810"/>
                  </a:lnTo>
                  <a:lnTo>
                    <a:pt x="9729812" y="129540"/>
                  </a:lnTo>
                  <a:lnTo>
                    <a:pt x="9646463" y="129540"/>
                  </a:lnTo>
                  <a:lnTo>
                    <a:pt x="9630939" y="121920"/>
                  </a:lnTo>
                  <a:lnTo>
                    <a:pt x="9368548" y="121920"/>
                  </a:lnTo>
                  <a:lnTo>
                    <a:pt x="9322826" y="119380"/>
                  </a:lnTo>
                  <a:lnTo>
                    <a:pt x="9280347" y="111760"/>
                  </a:lnTo>
                  <a:lnTo>
                    <a:pt x="9243811" y="100330"/>
                  </a:lnTo>
                  <a:lnTo>
                    <a:pt x="9215920" y="85090"/>
                  </a:lnTo>
                  <a:close/>
                </a:path>
                <a:path w="15651480" h="720090">
                  <a:moveTo>
                    <a:pt x="1356461" y="152400"/>
                  </a:moveTo>
                  <a:lnTo>
                    <a:pt x="1342059" y="152400"/>
                  </a:lnTo>
                  <a:lnTo>
                    <a:pt x="1335490" y="153670"/>
                  </a:lnTo>
                  <a:lnTo>
                    <a:pt x="1323432" y="154940"/>
                  </a:lnTo>
                  <a:lnTo>
                    <a:pt x="1281758" y="165100"/>
                  </a:lnTo>
                  <a:lnTo>
                    <a:pt x="1203325" y="200660"/>
                  </a:lnTo>
                  <a:lnTo>
                    <a:pt x="1173220" y="217170"/>
                  </a:lnTo>
                  <a:lnTo>
                    <a:pt x="1143115" y="232410"/>
                  </a:lnTo>
                  <a:lnTo>
                    <a:pt x="1094383" y="256540"/>
                  </a:lnTo>
                  <a:lnTo>
                    <a:pt x="1591621" y="256540"/>
                  </a:lnTo>
                  <a:lnTo>
                    <a:pt x="1529318" y="214630"/>
                  </a:lnTo>
                  <a:lnTo>
                    <a:pt x="1486193" y="189230"/>
                  </a:lnTo>
                  <a:lnTo>
                    <a:pt x="1443068" y="170180"/>
                  </a:lnTo>
                  <a:lnTo>
                    <a:pt x="1399853" y="157480"/>
                  </a:lnTo>
                  <a:lnTo>
                    <a:pt x="1356461" y="152400"/>
                  </a:lnTo>
                  <a:close/>
                </a:path>
                <a:path w="15651480" h="720090">
                  <a:moveTo>
                    <a:pt x="7557770" y="59690"/>
                  </a:moveTo>
                  <a:lnTo>
                    <a:pt x="7516629" y="78740"/>
                  </a:lnTo>
                  <a:lnTo>
                    <a:pt x="7472198" y="105410"/>
                  </a:lnTo>
                  <a:lnTo>
                    <a:pt x="7377584" y="167640"/>
                  </a:lnTo>
                  <a:lnTo>
                    <a:pt x="7329459" y="196850"/>
                  </a:lnTo>
                  <a:lnTo>
                    <a:pt x="7282162" y="220980"/>
                  </a:lnTo>
                  <a:lnTo>
                    <a:pt x="7236722" y="238760"/>
                  </a:lnTo>
                  <a:lnTo>
                    <a:pt x="7194169" y="243840"/>
                  </a:lnTo>
                  <a:lnTo>
                    <a:pt x="8022091" y="243840"/>
                  </a:lnTo>
                  <a:lnTo>
                    <a:pt x="8013205" y="241300"/>
                  </a:lnTo>
                  <a:lnTo>
                    <a:pt x="7971416" y="223520"/>
                  </a:lnTo>
                  <a:lnTo>
                    <a:pt x="7952574" y="212090"/>
                  </a:lnTo>
                  <a:lnTo>
                    <a:pt x="7912011" y="212090"/>
                  </a:lnTo>
                  <a:lnTo>
                    <a:pt x="7882352" y="203200"/>
                  </a:lnTo>
                  <a:lnTo>
                    <a:pt x="7851886" y="179070"/>
                  </a:lnTo>
                  <a:lnTo>
                    <a:pt x="7820882" y="144780"/>
                  </a:lnTo>
                  <a:lnTo>
                    <a:pt x="7789608" y="105410"/>
                  </a:lnTo>
                  <a:lnTo>
                    <a:pt x="7770492" y="82550"/>
                  </a:lnTo>
                  <a:lnTo>
                    <a:pt x="7578649" y="82550"/>
                  </a:lnTo>
                  <a:lnTo>
                    <a:pt x="7557770" y="59690"/>
                  </a:lnTo>
                  <a:close/>
                </a:path>
                <a:path w="15651480" h="720090">
                  <a:moveTo>
                    <a:pt x="7937919" y="203200"/>
                  </a:moveTo>
                  <a:lnTo>
                    <a:pt x="7930933" y="207010"/>
                  </a:lnTo>
                  <a:lnTo>
                    <a:pt x="7924150" y="209550"/>
                  </a:lnTo>
                  <a:lnTo>
                    <a:pt x="7917775" y="212090"/>
                  </a:lnTo>
                  <a:lnTo>
                    <a:pt x="7952574" y="212090"/>
                  </a:lnTo>
                  <a:lnTo>
                    <a:pt x="7937919" y="203200"/>
                  </a:lnTo>
                  <a:close/>
                </a:path>
                <a:path w="15651480" h="720090">
                  <a:moveTo>
                    <a:pt x="15507970" y="147320"/>
                  </a:moveTo>
                  <a:lnTo>
                    <a:pt x="15491803" y="153670"/>
                  </a:lnTo>
                  <a:lnTo>
                    <a:pt x="15467886" y="157480"/>
                  </a:lnTo>
                  <a:lnTo>
                    <a:pt x="15437372" y="161290"/>
                  </a:lnTo>
                  <a:lnTo>
                    <a:pt x="15615358" y="161290"/>
                  </a:lnTo>
                  <a:lnTo>
                    <a:pt x="15544195" y="152400"/>
                  </a:lnTo>
                  <a:lnTo>
                    <a:pt x="15507970" y="147320"/>
                  </a:lnTo>
                  <a:close/>
                </a:path>
                <a:path w="15651480" h="720090">
                  <a:moveTo>
                    <a:pt x="9815665" y="135890"/>
                  </a:moveTo>
                  <a:lnTo>
                    <a:pt x="9805777" y="143510"/>
                  </a:lnTo>
                  <a:lnTo>
                    <a:pt x="9796497" y="148590"/>
                  </a:lnTo>
                  <a:lnTo>
                    <a:pt x="9787622" y="151130"/>
                  </a:lnTo>
                  <a:lnTo>
                    <a:pt x="9778949" y="152400"/>
                  </a:lnTo>
                  <a:lnTo>
                    <a:pt x="10341661" y="152400"/>
                  </a:lnTo>
                  <a:lnTo>
                    <a:pt x="10334790" y="149860"/>
                  </a:lnTo>
                  <a:lnTo>
                    <a:pt x="9817824" y="149860"/>
                  </a:lnTo>
                  <a:lnTo>
                    <a:pt x="9813506" y="144780"/>
                  </a:lnTo>
                  <a:lnTo>
                    <a:pt x="9815665" y="135890"/>
                  </a:lnTo>
                  <a:close/>
                </a:path>
                <a:path w="15651480" h="720090">
                  <a:moveTo>
                    <a:pt x="10045344" y="102870"/>
                  </a:moveTo>
                  <a:lnTo>
                    <a:pt x="10035984" y="102870"/>
                  </a:lnTo>
                  <a:lnTo>
                    <a:pt x="10008118" y="105410"/>
                  </a:lnTo>
                  <a:lnTo>
                    <a:pt x="9978296" y="110490"/>
                  </a:lnTo>
                  <a:lnTo>
                    <a:pt x="9917912" y="125730"/>
                  </a:lnTo>
                  <a:lnTo>
                    <a:pt x="9889663" y="134620"/>
                  </a:lnTo>
                  <a:lnTo>
                    <a:pt x="9843689" y="148590"/>
                  </a:lnTo>
                  <a:lnTo>
                    <a:pt x="9827184" y="149860"/>
                  </a:lnTo>
                  <a:lnTo>
                    <a:pt x="10334790" y="149860"/>
                  </a:lnTo>
                  <a:lnTo>
                    <a:pt x="10294009" y="139700"/>
                  </a:lnTo>
                  <a:lnTo>
                    <a:pt x="10249531" y="132080"/>
                  </a:lnTo>
                  <a:lnTo>
                    <a:pt x="10106100" y="113030"/>
                  </a:lnTo>
                  <a:lnTo>
                    <a:pt x="10059022" y="105410"/>
                  </a:lnTo>
                  <a:lnTo>
                    <a:pt x="10051821" y="105410"/>
                  </a:lnTo>
                  <a:lnTo>
                    <a:pt x="10045344" y="102870"/>
                  </a:lnTo>
                  <a:close/>
                </a:path>
                <a:path w="15651480" h="720090">
                  <a:moveTo>
                    <a:pt x="13928217" y="49530"/>
                  </a:moveTo>
                  <a:lnTo>
                    <a:pt x="13889361" y="55880"/>
                  </a:lnTo>
                  <a:lnTo>
                    <a:pt x="13844921" y="60960"/>
                  </a:lnTo>
                  <a:lnTo>
                    <a:pt x="13794790" y="67310"/>
                  </a:lnTo>
                  <a:lnTo>
                    <a:pt x="13738860" y="73660"/>
                  </a:lnTo>
                  <a:lnTo>
                    <a:pt x="13730575" y="74930"/>
                  </a:lnTo>
                  <a:lnTo>
                    <a:pt x="13719826" y="77470"/>
                  </a:lnTo>
                  <a:lnTo>
                    <a:pt x="13706909" y="78740"/>
                  </a:lnTo>
                  <a:lnTo>
                    <a:pt x="13692124" y="80010"/>
                  </a:lnTo>
                  <a:lnTo>
                    <a:pt x="13679364" y="82550"/>
                  </a:lnTo>
                  <a:lnTo>
                    <a:pt x="13665200" y="83820"/>
                  </a:lnTo>
                  <a:lnTo>
                    <a:pt x="13650083" y="86360"/>
                  </a:lnTo>
                  <a:lnTo>
                    <a:pt x="13634466" y="90170"/>
                  </a:lnTo>
                  <a:lnTo>
                    <a:pt x="13597477" y="95250"/>
                  </a:lnTo>
                  <a:lnTo>
                    <a:pt x="13556393" y="101600"/>
                  </a:lnTo>
                  <a:lnTo>
                    <a:pt x="13512594" y="106680"/>
                  </a:lnTo>
                  <a:lnTo>
                    <a:pt x="13467461" y="113030"/>
                  </a:lnTo>
                  <a:lnTo>
                    <a:pt x="13269528" y="138430"/>
                  </a:lnTo>
                  <a:lnTo>
                    <a:pt x="13224891" y="143510"/>
                  </a:lnTo>
                  <a:lnTo>
                    <a:pt x="13166185" y="148590"/>
                  </a:lnTo>
                  <a:lnTo>
                    <a:pt x="13140630" y="149860"/>
                  </a:lnTo>
                  <a:lnTo>
                    <a:pt x="15199668" y="149860"/>
                  </a:lnTo>
                  <a:lnTo>
                    <a:pt x="15158764" y="146050"/>
                  </a:lnTo>
                  <a:lnTo>
                    <a:pt x="15102661" y="139700"/>
                  </a:lnTo>
                  <a:lnTo>
                    <a:pt x="14932151" y="116840"/>
                  </a:lnTo>
                  <a:lnTo>
                    <a:pt x="14876979" y="107950"/>
                  </a:lnTo>
                  <a:lnTo>
                    <a:pt x="14823837" y="100330"/>
                  </a:lnTo>
                  <a:lnTo>
                    <a:pt x="14773446" y="91440"/>
                  </a:lnTo>
                  <a:lnTo>
                    <a:pt x="14726523" y="82550"/>
                  </a:lnTo>
                  <a:lnTo>
                    <a:pt x="14712278" y="80010"/>
                  </a:lnTo>
                  <a:lnTo>
                    <a:pt x="14370772" y="80010"/>
                  </a:lnTo>
                  <a:lnTo>
                    <a:pt x="14329473" y="78740"/>
                  </a:lnTo>
                  <a:lnTo>
                    <a:pt x="14113008" y="66040"/>
                  </a:lnTo>
                  <a:lnTo>
                    <a:pt x="14072235" y="64770"/>
                  </a:lnTo>
                  <a:lnTo>
                    <a:pt x="13992415" y="57150"/>
                  </a:lnTo>
                  <a:lnTo>
                    <a:pt x="13958328" y="53340"/>
                  </a:lnTo>
                  <a:lnTo>
                    <a:pt x="13928217" y="49530"/>
                  </a:lnTo>
                  <a:close/>
                </a:path>
                <a:path w="15651480" h="720090">
                  <a:moveTo>
                    <a:pt x="9683915" y="113030"/>
                  </a:moveTo>
                  <a:lnTo>
                    <a:pt x="9676134" y="113030"/>
                  </a:lnTo>
                  <a:lnTo>
                    <a:pt x="9667075" y="116840"/>
                  </a:lnTo>
                  <a:lnTo>
                    <a:pt x="9657072" y="121920"/>
                  </a:lnTo>
                  <a:lnTo>
                    <a:pt x="9646463" y="129540"/>
                  </a:lnTo>
                  <a:lnTo>
                    <a:pt x="9729812" y="129540"/>
                  </a:lnTo>
                  <a:lnTo>
                    <a:pt x="9708842" y="118110"/>
                  </a:lnTo>
                  <a:lnTo>
                    <a:pt x="9696817" y="114300"/>
                  </a:lnTo>
                  <a:lnTo>
                    <a:pt x="9683915" y="113030"/>
                  </a:lnTo>
                  <a:close/>
                </a:path>
                <a:path w="15651480" h="720090">
                  <a:moveTo>
                    <a:pt x="9486633" y="93980"/>
                  </a:moveTo>
                  <a:lnTo>
                    <a:pt x="9451552" y="95250"/>
                  </a:lnTo>
                  <a:lnTo>
                    <a:pt x="9419849" y="100330"/>
                  </a:lnTo>
                  <a:lnTo>
                    <a:pt x="9393277" y="109220"/>
                  </a:lnTo>
                  <a:lnTo>
                    <a:pt x="9373590" y="121920"/>
                  </a:lnTo>
                  <a:lnTo>
                    <a:pt x="9630939" y="121920"/>
                  </a:lnTo>
                  <a:lnTo>
                    <a:pt x="9615415" y="114300"/>
                  </a:lnTo>
                  <a:lnTo>
                    <a:pt x="9576268" y="102870"/>
                  </a:lnTo>
                  <a:lnTo>
                    <a:pt x="9532261" y="96520"/>
                  </a:lnTo>
                  <a:lnTo>
                    <a:pt x="9486633" y="93980"/>
                  </a:lnTo>
                  <a:close/>
                </a:path>
                <a:path w="15651480" h="720090">
                  <a:moveTo>
                    <a:pt x="6798170" y="85090"/>
                  </a:moveTo>
                  <a:lnTo>
                    <a:pt x="6788810" y="85090"/>
                  </a:lnTo>
                  <a:lnTo>
                    <a:pt x="6784492" y="87630"/>
                  </a:lnTo>
                  <a:lnTo>
                    <a:pt x="6766392" y="91440"/>
                  </a:lnTo>
                  <a:lnTo>
                    <a:pt x="6727492" y="96520"/>
                  </a:lnTo>
                  <a:lnTo>
                    <a:pt x="6838233" y="96520"/>
                  </a:lnTo>
                  <a:lnTo>
                    <a:pt x="6833889" y="93980"/>
                  </a:lnTo>
                  <a:lnTo>
                    <a:pt x="6798170" y="85090"/>
                  </a:lnTo>
                  <a:close/>
                </a:path>
                <a:path w="15651480" h="720090">
                  <a:moveTo>
                    <a:pt x="3167240" y="73660"/>
                  </a:moveTo>
                  <a:lnTo>
                    <a:pt x="3139689" y="74930"/>
                  </a:lnTo>
                  <a:lnTo>
                    <a:pt x="3113152" y="77470"/>
                  </a:lnTo>
                  <a:lnTo>
                    <a:pt x="3087560" y="82550"/>
                  </a:lnTo>
                  <a:lnTo>
                    <a:pt x="3062846" y="90170"/>
                  </a:lnTo>
                  <a:lnTo>
                    <a:pt x="3282313" y="90170"/>
                  </a:lnTo>
                  <a:lnTo>
                    <a:pt x="3262765" y="85090"/>
                  </a:lnTo>
                  <a:lnTo>
                    <a:pt x="3214619" y="76200"/>
                  </a:lnTo>
                  <a:lnTo>
                    <a:pt x="3167240" y="73660"/>
                  </a:lnTo>
                  <a:close/>
                </a:path>
                <a:path w="15651480" h="720090">
                  <a:moveTo>
                    <a:pt x="7666482" y="0"/>
                  </a:moveTo>
                  <a:lnTo>
                    <a:pt x="7659609" y="0"/>
                  </a:lnTo>
                  <a:lnTo>
                    <a:pt x="7653074" y="1270"/>
                  </a:lnTo>
                  <a:lnTo>
                    <a:pt x="7646944" y="3810"/>
                  </a:lnTo>
                  <a:lnTo>
                    <a:pt x="7641285" y="8890"/>
                  </a:lnTo>
                  <a:lnTo>
                    <a:pt x="7627245" y="19050"/>
                  </a:lnTo>
                  <a:lnTo>
                    <a:pt x="7599708" y="45720"/>
                  </a:lnTo>
                  <a:lnTo>
                    <a:pt x="7578649" y="82550"/>
                  </a:lnTo>
                  <a:lnTo>
                    <a:pt x="7770492" y="82550"/>
                  </a:lnTo>
                  <a:lnTo>
                    <a:pt x="7745684" y="53340"/>
                  </a:lnTo>
                  <a:lnTo>
                    <a:pt x="7703921" y="15240"/>
                  </a:lnTo>
                  <a:lnTo>
                    <a:pt x="7675571" y="1270"/>
                  </a:lnTo>
                  <a:lnTo>
                    <a:pt x="7666482" y="0"/>
                  </a:lnTo>
                  <a:close/>
                </a:path>
                <a:path w="15651480" h="720090">
                  <a:moveTo>
                    <a:pt x="14613763" y="59690"/>
                  </a:moveTo>
                  <a:lnTo>
                    <a:pt x="14577002" y="68580"/>
                  </a:lnTo>
                  <a:lnTo>
                    <a:pt x="14529610" y="74930"/>
                  </a:lnTo>
                  <a:lnTo>
                    <a:pt x="14473335" y="78740"/>
                  </a:lnTo>
                  <a:lnTo>
                    <a:pt x="14409928" y="80010"/>
                  </a:lnTo>
                  <a:lnTo>
                    <a:pt x="14712278" y="80010"/>
                  </a:lnTo>
                  <a:lnTo>
                    <a:pt x="14683789" y="74930"/>
                  </a:lnTo>
                  <a:lnTo>
                    <a:pt x="14645963" y="67310"/>
                  </a:lnTo>
                  <a:lnTo>
                    <a:pt x="14613763" y="59690"/>
                  </a:lnTo>
                  <a:close/>
                </a:path>
                <a:path w="15651480" h="720090">
                  <a:moveTo>
                    <a:pt x="14083792" y="31750"/>
                  </a:moveTo>
                  <a:lnTo>
                    <a:pt x="14076003" y="33020"/>
                  </a:lnTo>
                  <a:lnTo>
                    <a:pt x="14057678" y="34290"/>
                  </a:lnTo>
                  <a:lnTo>
                    <a:pt x="14031518" y="36830"/>
                  </a:lnTo>
                  <a:lnTo>
                    <a:pt x="14000226" y="38100"/>
                  </a:lnTo>
                  <a:lnTo>
                    <a:pt x="13998067" y="38100"/>
                  </a:lnTo>
                  <a:lnTo>
                    <a:pt x="13995908" y="41910"/>
                  </a:lnTo>
                  <a:lnTo>
                    <a:pt x="13993114" y="41910"/>
                  </a:lnTo>
                  <a:lnTo>
                    <a:pt x="13923587" y="45720"/>
                  </a:lnTo>
                  <a:lnTo>
                    <a:pt x="13903071" y="48260"/>
                  </a:lnTo>
                  <a:lnTo>
                    <a:pt x="13910310" y="48260"/>
                  </a:lnTo>
                  <a:lnTo>
                    <a:pt x="13919581" y="49530"/>
                  </a:lnTo>
                  <a:lnTo>
                    <a:pt x="13928217" y="49530"/>
                  </a:lnTo>
                  <a:lnTo>
                    <a:pt x="13950138" y="48260"/>
                  </a:lnTo>
                  <a:lnTo>
                    <a:pt x="13970333" y="45720"/>
                  </a:lnTo>
                  <a:lnTo>
                    <a:pt x="13988742" y="43180"/>
                  </a:lnTo>
                  <a:lnTo>
                    <a:pt x="14043108" y="36830"/>
                  </a:lnTo>
                  <a:lnTo>
                    <a:pt x="14080851" y="33020"/>
                  </a:lnTo>
                  <a:lnTo>
                    <a:pt x="14083792" y="31750"/>
                  </a:lnTo>
                  <a:close/>
                </a:path>
                <a:path w="15651480" h="720090">
                  <a:moveTo>
                    <a:pt x="13868527" y="43180"/>
                  </a:moveTo>
                  <a:lnTo>
                    <a:pt x="13862701" y="45720"/>
                  </a:lnTo>
                  <a:lnTo>
                    <a:pt x="13862018" y="46990"/>
                  </a:lnTo>
                  <a:lnTo>
                    <a:pt x="13865669" y="48260"/>
                  </a:lnTo>
                  <a:lnTo>
                    <a:pt x="13903071" y="48260"/>
                  </a:lnTo>
                  <a:lnTo>
                    <a:pt x="13889601" y="46990"/>
                  </a:lnTo>
                  <a:lnTo>
                    <a:pt x="13881513" y="45720"/>
                  </a:lnTo>
                  <a:lnTo>
                    <a:pt x="13875567" y="44450"/>
                  </a:lnTo>
                  <a:lnTo>
                    <a:pt x="13868527" y="4318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42" y="9959759"/>
              <a:ext cx="15300960" cy="32384"/>
            </a:xfrm>
            <a:custGeom>
              <a:avLst/>
              <a:gdLst/>
              <a:ahLst/>
              <a:cxnLst/>
              <a:rect l="l" t="t" r="r" b="b"/>
              <a:pathLst>
                <a:path w="15300960" h="32384">
                  <a:moveTo>
                    <a:pt x="1799272" y="20154"/>
                  </a:moveTo>
                  <a:lnTo>
                    <a:pt x="1789912" y="20154"/>
                  </a:lnTo>
                  <a:lnTo>
                    <a:pt x="1789912" y="15836"/>
                  </a:lnTo>
                  <a:lnTo>
                    <a:pt x="1782711" y="15836"/>
                  </a:lnTo>
                  <a:lnTo>
                    <a:pt x="1782711" y="11518"/>
                  </a:lnTo>
                  <a:lnTo>
                    <a:pt x="1778393" y="11518"/>
                  </a:lnTo>
                  <a:lnTo>
                    <a:pt x="1778393" y="8636"/>
                  </a:lnTo>
                  <a:lnTo>
                    <a:pt x="1771192" y="8636"/>
                  </a:lnTo>
                  <a:lnTo>
                    <a:pt x="1771192" y="4318"/>
                  </a:lnTo>
                  <a:lnTo>
                    <a:pt x="1764715" y="4318"/>
                  </a:lnTo>
                  <a:lnTo>
                    <a:pt x="1764715" y="0"/>
                  </a:lnTo>
                  <a:lnTo>
                    <a:pt x="41757" y="0"/>
                  </a:lnTo>
                  <a:lnTo>
                    <a:pt x="41757" y="4318"/>
                  </a:lnTo>
                  <a:lnTo>
                    <a:pt x="34556" y="4318"/>
                  </a:lnTo>
                  <a:lnTo>
                    <a:pt x="34556" y="8636"/>
                  </a:lnTo>
                  <a:lnTo>
                    <a:pt x="27368" y="8636"/>
                  </a:lnTo>
                  <a:lnTo>
                    <a:pt x="27368" y="11518"/>
                  </a:lnTo>
                  <a:lnTo>
                    <a:pt x="17995" y="11518"/>
                  </a:lnTo>
                  <a:lnTo>
                    <a:pt x="17995" y="15836"/>
                  </a:lnTo>
                  <a:lnTo>
                    <a:pt x="15836" y="15836"/>
                  </a:lnTo>
                  <a:lnTo>
                    <a:pt x="15836" y="20154"/>
                  </a:lnTo>
                  <a:lnTo>
                    <a:pt x="6477" y="20154"/>
                  </a:lnTo>
                  <a:lnTo>
                    <a:pt x="6477" y="23037"/>
                  </a:lnTo>
                  <a:lnTo>
                    <a:pt x="1799272" y="23037"/>
                  </a:lnTo>
                  <a:lnTo>
                    <a:pt x="1799272" y="20154"/>
                  </a:lnTo>
                  <a:close/>
                </a:path>
                <a:path w="15300960" h="32384">
                  <a:moveTo>
                    <a:pt x="1805749" y="27025"/>
                  </a:moveTo>
                  <a:lnTo>
                    <a:pt x="1801431" y="27025"/>
                  </a:lnTo>
                  <a:lnTo>
                    <a:pt x="1801431" y="23215"/>
                  </a:lnTo>
                  <a:lnTo>
                    <a:pt x="0" y="23215"/>
                  </a:lnTo>
                  <a:lnTo>
                    <a:pt x="0" y="27025"/>
                  </a:lnTo>
                  <a:lnTo>
                    <a:pt x="0" y="32105"/>
                  </a:lnTo>
                  <a:lnTo>
                    <a:pt x="1805749" y="32105"/>
                  </a:lnTo>
                  <a:lnTo>
                    <a:pt x="1805749" y="27025"/>
                  </a:lnTo>
                  <a:close/>
                </a:path>
                <a:path w="15300960" h="32384">
                  <a:moveTo>
                    <a:pt x="15300630" y="355"/>
                  </a:moveTo>
                  <a:lnTo>
                    <a:pt x="2146312" y="355"/>
                  </a:lnTo>
                  <a:lnTo>
                    <a:pt x="2146312" y="4165"/>
                  </a:lnTo>
                  <a:lnTo>
                    <a:pt x="2136952" y="4165"/>
                  </a:lnTo>
                  <a:lnTo>
                    <a:pt x="2136952" y="9245"/>
                  </a:lnTo>
                  <a:lnTo>
                    <a:pt x="2130463" y="9245"/>
                  </a:lnTo>
                  <a:lnTo>
                    <a:pt x="2130463" y="11785"/>
                  </a:lnTo>
                  <a:lnTo>
                    <a:pt x="2123275" y="11785"/>
                  </a:lnTo>
                  <a:lnTo>
                    <a:pt x="2123275" y="15595"/>
                  </a:lnTo>
                  <a:lnTo>
                    <a:pt x="2118944" y="15595"/>
                  </a:lnTo>
                  <a:lnTo>
                    <a:pt x="2118944" y="20675"/>
                  </a:lnTo>
                  <a:lnTo>
                    <a:pt x="2111756" y="20675"/>
                  </a:lnTo>
                  <a:lnTo>
                    <a:pt x="2111756" y="23215"/>
                  </a:lnTo>
                  <a:lnTo>
                    <a:pt x="2102396" y="23215"/>
                  </a:lnTo>
                  <a:lnTo>
                    <a:pt x="2102396" y="32105"/>
                  </a:lnTo>
                  <a:lnTo>
                    <a:pt x="15300630" y="32105"/>
                  </a:lnTo>
                  <a:lnTo>
                    <a:pt x="15300630" y="23215"/>
                  </a:lnTo>
                  <a:lnTo>
                    <a:pt x="15300630" y="20675"/>
                  </a:lnTo>
                  <a:lnTo>
                    <a:pt x="15300630" y="15595"/>
                  </a:lnTo>
                  <a:lnTo>
                    <a:pt x="15300630" y="11785"/>
                  </a:lnTo>
                  <a:lnTo>
                    <a:pt x="15300630" y="9245"/>
                  </a:lnTo>
                  <a:lnTo>
                    <a:pt x="15300630" y="4165"/>
                  </a:lnTo>
                  <a:lnTo>
                    <a:pt x="15300630" y="355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151" y="9959750"/>
              <a:ext cx="15300960" cy="31750"/>
            </a:xfrm>
            <a:custGeom>
              <a:avLst/>
              <a:gdLst/>
              <a:ahLst/>
              <a:cxnLst/>
              <a:rect l="l" t="t" r="r" b="b"/>
              <a:pathLst>
                <a:path w="15300960" h="31750">
                  <a:moveTo>
                    <a:pt x="41756" y="0"/>
                  </a:moveTo>
                  <a:lnTo>
                    <a:pt x="41756" y="4320"/>
                  </a:lnTo>
                  <a:lnTo>
                    <a:pt x="34558" y="4320"/>
                  </a:lnTo>
                  <a:lnTo>
                    <a:pt x="34558" y="8642"/>
                  </a:lnTo>
                  <a:lnTo>
                    <a:pt x="27359" y="8642"/>
                  </a:lnTo>
                  <a:lnTo>
                    <a:pt x="27359" y="11518"/>
                  </a:lnTo>
                  <a:lnTo>
                    <a:pt x="17998" y="11518"/>
                  </a:lnTo>
                  <a:lnTo>
                    <a:pt x="17998" y="15840"/>
                  </a:lnTo>
                  <a:lnTo>
                    <a:pt x="15840" y="15840"/>
                  </a:lnTo>
                  <a:lnTo>
                    <a:pt x="15840" y="20161"/>
                  </a:lnTo>
                  <a:lnTo>
                    <a:pt x="6478" y="20161"/>
                  </a:lnTo>
                  <a:lnTo>
                    <a:pt x="6478" y="23038"/>
                  </a:lnTo>
                  <a:lnTo>
                    <a:pt x="0" y="23038"/>
                  </a:lnTo>
                  <a:lnTo>
                    <a:pt x="0" y="31681"/>
                  </a:lnTo>
                  <a:lnTo>
                    <a:pt x="1805745" y="31681"/>
                  </a:lnTo>
                  <a:lnTo>
                    <a:pt x="1805745" y="27359"/>
                  </a:lnTo>
                  <a:lnTo>
                    <a:pt x="1801427" y="27359"/>
                  </a:lnTo>
                  <a:lnTo>
                    <a:pt x="1801427" y="23038"/>
                  </a:lnTo>
                  <a:lnTo>
                    <a:pt x="1799268" y="23038"/>
                  </a:lnTo>
                  <a:lnTo>
                    <a:pt x="1799268" y="20161"/>
                  </a:lnTo>
                  <a:lnTo>
                    <a:pt x="1789908" y="20161"/>
                  </a:lnTo>
                  <a:lnTo>
                    <a:pt x="1789908" y="15840"/>
                  </a:lnTo>
                  <a:lnTo>
                    <a:pt x="1782707" y="15840"/>
                  </a:lnTo>
                  <a:lnTo>
                    <a:pt x="1782707" y="11518"/>
                  </a:lnTo>
                  <a:lnTo>
                    <a:pt x="1778389" y="11518"/>
                  </a:lnTo>
                  <a:lnTo>
                    <a:pt x="1778389" y="8642"/>
                  </a:lnTo>
                  <a:lnTo>
                    <a:pt x="1771188" y="8642"/>
                  </a:lnTo>
                  <a:lnTo>
                    <a:pt x="1771188" y="4320"/>
                  </a:lnTo>
                  <a:lnTo>
                    <a:pt x="1764711" y="4320"/>
                  </a:lnTo>
                  <a:lnTo>
                    <a:pt x="1764711" y="0"/>
                  </a:lnTo>
                  <a:lnTo>
                    <a:pt x="41756" y="0"/>
                  </a:lnTo>
                </a:path>
                <a:path w="15300960" h="31750">
                  <a:moveTo>
                    <a:pt x="2146312" y="0"/>
                  </a:moveTo>
                  <a:lnTo>
                    <a:pt x="2146312" y="4320"/>
                  </a:lnTo>
                  <a:lnTo>
                    <a:pt x="2136952" y="4320"/>
                  </a:lnTo>
                  <a:lnTo>
                    <a:pt x="2136952" y="8642"/>
                  </a:lnTo>
                  <a:lnTo>
                    <a:pt x="2130462" y="8642"/>
                  </a:lnTo>
                  <a:lnTo>
                    <a:pt x="2130462" y="11518"/>
                  </a:lnTo>
                  <a:lnTo>
                    <a:pt x="2123274" y="11518"/>
                  </a:lnTo>
                  <a:lnTo>
                    <a:pt x="2123274" y="15840"/>
                  </a:lnTo>
                  <a:lnTo>
                    <a:pt x="2118943" y="15840"/>
                  </a:lnTo>
                  <a:lnTo>
                    <a:pt x="2118943" y="20161"/>
                  </a:lnTo>
                  <a:lnTo>
                    <a:pt x="2111755" y="20161"/>
                  </a:lnTo>
                  <a:lnTo>
                    <a:pt x="2111755" y="23038"/>
                  </a:lnTo>
                  <a:lnTo>
                    <a:pt x="2102395" y="23038"/>
                  </a:lnTo>
                  <a:lnTo>
                    <a:pt x="2102395" y="31681"/>
                  </a:lnTo>
                  <a:lnTo>
                    <a:pt x="15300646" y="31681"/>
                  </a:lnTo>
                  <a:lnTo>
                    <a:pt x="15300646" y="0"/>
                  </a:lnTo>
                  <a:lnTo>
                    <a:pt x="2146312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2985770" cy="2258695"/>
            <a:chOff x="0" y="0"/>
            <a:chExt cx="2985770" cy="2258695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2985770" cy="2258695"/>
            </a:xfrm>
            <a:custGeom>
              <a:avLst/>
              <a:gdLst/>
              <a:ahLst/>
              <a:cxnLst/>
              <a:rect l="l" t="t" r="r" b="b"/>
              <a:pathLst>
                <a:path w="2985770" h="2258695">
                  <a:moveTo>
                    <a:pt x="2985258" y="0"/>
                  </a:moveTo>
                  <a:lnTo>
                    <a:pt x="0" y="0"/>
                  </a:lnTo>
                  <a:lnTo>
                    <a:pt x="0" y="2258603"/>
                  </a:lnTo>
                  <a:lnTo>
                    <a:pt x="58100" y="2230525"/>
                  </a:lnTo>
                  <a:lnTo>
                    <a:pt x="106706" y="2208576"/>
                  </a:lnTo>
                  <a:lnTo>
                    <a:pt x="169038" y="2182198"/>
                  </a:lnTo>
                  <a:lnTo>
                    <a:pt x="181406" y="2176449"/>
                  </a:lnTo>
                  <a:lnTo>
                    <a:pt x="189065" y="2170518"/>
                  </a:lnTo>
                  <a:lnTo>
                    <a:pt x="211642" y="2153411"/>
                  </a:lnTo>
                  <a:lnTo>
                    <a:pt x="289208" y="2091659"/>
                  </a:lnTo>
                  <a:lnTo>
                    <a:pt x="348511" y="2038762"/>
                  </a:lnTo>
                  <a:lnTo>
                    <a:pt x="392361" y="1994228"/>
                  </a:lnTo>
                  <a:lnTo>
                    <a:pt x="423566" y="1957566"/>
                  </a:lnTo>
                  <a:lnTo>
                    <a:pt x="459276" y="1905893"/>
                  </a:lnTo>
                  <a:lnTo>
                    <a:pt x="469398" y="1889898"/>
                  </a:lnTo>
                  <a:lnTo>
                    <a:pt x="487983" y="1866258"/>
                  </a:lnTo>
                  <a:lnTo>
                    <a:pt x="506838" y="1842823"/>
                  </a:lnTo>
                  <a:lnTo>
                    <a:pt x="524074" y="1819525"/>
                  </a:lnTo>
                  <a:lnTo>
                    <a:pt x="537800" y="1796299"/>
                  </a:lnTo>
                  <a:lnTo>
                    <a:pt x="541422" y="1770772"/>
                  </a:lnTo>
                  <a:lnTo>
                    <a:pt x="538159" y="1736809"/>
                  </a:lnTo>
                  <a:lnTo>
                    <a:pt x="534356" y="1703252"/>
                  </a:lnTo>
                  <a:lnTo>
                    <a:pt x="536356" y="1678939"/>
                  </a:lnTo>
                  <a:lnTo>
                    <a:pt x="545466" y="1638810"/>
                  </a:lnTo>
                  <a:lnTo>
                    <a:pt x="543909" y="1603707"/>
                  </a:lnTo>
                  <a:lnTo>
                    <a:pt x="537415" y="1571954"/>
                  </a:lnTo>
                  <a:lnTo>
                    <a:pt x="531715" y="1541877"/>
                  </a:lnTo>
                  <a:lnTo>
                    <a:pt x="545616" y="1480045"/>
                  </a:lnTo>
                  <a:lnTo>
                    <a:pt x="576679" y="1444941"/>
                  </a:lnTo>
                  <a:lnTo>
                    <a:pt x="632655" y="1408314"/>
                  </a:lnTo>
                  <a:lnTo>
                    <a:pt x="689714" y="1372221"/>
                  </a:lnTo>
                  <a:lnTo>
                    <a:pt x="692549" y="1349772"/>
                  </a:lnTo>
                  <a:lnTo>
                    <a:pt x="716040" y="1300546"/>
                  </a:lnTo>
                  <a:lnTo>
                    <a:pt x="746449" y="1264579"/>
                  </a:lnTo>
                  <a:lnTo>
                    <a:pt x="758025" y="1252619"/>
                  </a:lnTo>
                  <a:lnTo>
                    <a:pt x="768386" y="1240525"/>
                  </a:lnTo>
                  <a:lnTo>
                    <a:pt x="776113" y="1228228"/>
                  </a:lnTo>
                  <a:lnTo>
                    <a:pt x="793022" y="1205966"/>
                  </a:lnTo>
                  <a:lnTo>
                    <a:pt x="838179" y="1166569"/>
                  </a:lnTo>
                  <a:lnTo>
                    <a:pt x="853871" y="1144713"/>
                  </a:lnTo>
                  <a:lnTo>
                    <a:pt x="912328" y="1103255"/>
                  </a:lnTo>
                  <a:lnTo>
                    <a:pt x="969611" y="1072442"/>
                  </a:lnTo>
                  <a:lnTo>
                    <a:pt x="1023384" y="1044466"/>
                  </a:lnTo>
                  <a:lnTo>
                    <a:pt x="1056908" y="1025194"/>
                  </a:lnTo>
                  <a:lnTo>
                    <a:pt x="1123660" y="984395"/>
                  </a:lnTo>
                  <a:lnTo>
                    <a:pt x="1161820" y="963873"/>
                  </a:lnTo>
                  <a:lnTo>
                    <a:pt x="1202779" y="943287"/>
                  </a:lnTo>
                  <a:lnTo>
                    <a:pt x="1246244" y="922649"/>
                  </a:lnTo>
                  <a:lnTo>
                    <a:pt x="1291921" y="901972"/>
                  </a:lnTo>
                  <a:lnTo>
                    <a:pt x="1339519" y="881270"/>
                  </a:lnTo>
                  <a:lnTo>
                    <a:pt x="1388745" y="860555"/>
                  </a:lnTo>
                  <a:lnTo>
                    <a:pt x="1490907" y="819139"/>
                  </a:lnTo>
                  <a:lnTo>
                    <a:pt x="1856705" y="675694"/>
                  </a:lnTo>
                  <a:lnTo>
                    <a:pt x="1906103" y="655567"/>
                  </a:lnTo>
                  <a:lnTo>
                    <a:pt x="1953908" y="635570"/>
                  </a:lnTo>
                  <a:lnTo>
                    <a:pt x="1999827" y="615716"/>
                  </a:lnTo>
                  <a:lnTo>
                    <a:pt x="2043568" y="596018"/>
                  </a:lnTo>
                  <a:lnTo>
                    <a:pt x="2084837" y="576489"/>
                  </a:lnTo>
                  <a:lnTo>
                    <a:pt x="2123343" y="557143"/>
                  </a:lnTo>
                  <a:lnTo>
                    <a:pt x="2158791" y="537991"/>
                  </a:lnTo>
                  <a:lnTo>
                    <a:pt x="2223739" y="480884"/>
                  </a:lnTo>
                  <a:lnTo>
                    <a:pt x="2240201" y="461937"/>
                  </a:lnTo>
                  <a:lnTo>
                    <a:pt x="2257132" y="442721"/>
                  </a:lnTo>
                  <a:lnTo>
                    <a:pt x="2278631" y="441522"/>
                  </a:lnTo>
                  <a:lnTo>
                    <a:pt x="2297901" y="436337"/>
                  </a:lnTo>
                  <a:lnTo>
                    <a:pt x="2337473" y="412101"/>
                  </a:lnTo>
                  <a:lnTo>
                    <a:pt x="2357932" y="394486"/>
                  </a:lnTo>
                  <a:lnTo>
                    <a:pt x="2364004" y="389086"/>
                  </a:lnTo>
                  <a:lnTo>
                    <a:pt x="2399493" y="362363"/>
                  </a:lnTo>
                  <a:lnTo>
                    <a:pt x="2436188" y="348593"/>
                  </a:lnTo>
                  <a:lnTo>
                    <a:pt x="2458720" y="346975"/>
                  </a:lnTo>
                  <a:lnTo>
                    <a:pt x="2471196" y="346975"/>
                  </a:lnTo>
                  <a:lnTo>
                    <a:pt x="2482484" y="346612"/>
                  </a:lnTo>
                  <a:lnTo>
                    <a:pt x="2526942" y="333469"/>
                  </a:lnTo>
                  <a:lnTo>
                    <a:pt x="2568320" y="300596"/>
                  </a:lnTo>
                  <a:lnTo>
                    <a:pt x="2607784" y="249884"/>
                  </a:lnTo>
                  <a:lnTo>
                    <a:pt x="2623604" y="223849"/>
                  </a:lnTo>
                  <a:lnTo>
                    <a:pt x="2644571" y="221692"/>
                  </a:lnTo>
                  <a:lnTo>
                    <a:pt x="2667162" y="217373"/>
                  </a:lnTo>
                  <a:lnTo>
                    <a:pt x="2690834" y="210895"/>
                  </a:lnTo>
                  <a:lnTo>
                    <a:pt x="2715044" y="202259"/>
                  </a:lnTo>
                  <a:lnTo>
                    <a:pt x="2785605" y="106488"/>
                  </a:lnTo>
                  <a:lnTo>
                    <a:pt x="2920661" y="58505"/>
                  </a:lnTo>
                  <a:lnTo>
                    <a:pt x="2965589" y="43141"/>
                  </a:lnTo>
                  <a:lnTo>
                    <a:pt x="2985258" y="0"/>
                  </a:lnTo>
                  <a:close/>
                </a:path>
                <a:path w="2985770" h="2258695">
                  <a:moveTo>
                    <a:pt x="2471196" y="346975"/>
                  </a:moveTo>
                  <a:lnTo>
                    <a:pt x="2458720" y="346975"/>
                  </a:lnTo>
                  <a:lnTo>
                    <a:pt x="2470537" y="346997"/>
                  </a:lnTo>
                  <a:lnTo>
                    <a:pt x="2471196" y="346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546"/>
              <a:ext cx="2962910" cy="2235200"/>
            </a:xfrm>
            <a:custGeom>
              <a:avLst/>
              <a:gdLst/>
              <a:ahLst/>
              <a:cxnLst/>
              <a:rect l="l" t="t" r="r" b="b"/>
              <a:pathLst>
                <a:path w="2962910" h="2235200">
                  <a:moveTo>
                    <a:pt x="482302" y="1676887"/>
                  </a:moveTo>
                  <a:lnTo>
                    <a:pt x="442454" y="1701800"/>
                  </a:lnTo>
                  <a:lnTo>
                    <a:pt x="401842" y="1739900"/>
                  </a:lnTo>
                  <a:lnTo>
                    <a:pt x="361243" y="1765300"/>
                  </a:lnTo>
                  <a:lnTo>
                    <a:pt x="280075" y="1828800"/>
                  </a:lnTo>
                  <a:lnTo>
                    <a:pt x="0" y="2044700"/>
                  </a:lnTo>
                  <a:lnTo>
                    <a:pt x="0" y="2235200"/>
                  </a:lnTo>
                  <a:lnTo>
                    <a:pt x="20845" y="2235200"/>
                  </a:lnTo>
                  <a:lnTo>
                    <a:pt x="29384" y="2222500"/>
                  </a:lnTo>
                  <a:lnTo>
                    <a:pt x="37314" y="2209800"/>
                  </a:lnTo>
                  <a:lnTo>
                    <a:pt x="44030" y="2209800"/>
                  </a:lnTo>
                  <a:lnTo>
                    <a:pt x="48924" y="2197100"/>
                  </a:lnTo>
                  <a:lnTo>
                    <a:pt x="51087" y="2197100"/>
                  </a:lnTo>
                  <a:lnTo>
                    <a:pt x="61504" y="2184400"/>
                  </a:lnTo>
                  <a:lnTo>
                    <a:pt x="179962" y="2184400"/>
                  </a:lnTo>
                  <a:lnTo>
                    <a:pt x="181406" y="2171700"/>
                  </a:lnTo>
                  <a:lnTo>
                    <a:pt x="185904" y="2171700"/>
                  </a:lnTo>
                  <a:lnTo>
                    <a:pt x="192563" y="2159000"/>
                  </a:lnTo>
                  <a:lnTo>
                    <a:pt x="200843" y="2146300"/>
                  </a:lnTo>
                  <a:lnTo>
                    <a:pt x="210205" y="2146300"/>
                  </a:lnTo>
                  <a:lnTo>
                    <a:pt x="218889" y="2133600"/>
                  </a:lnTo>
                  <a:lnTo>
                    <a:pt x="241161" y="2133600"/>
                  </a:lnTo>
                  <a:lnTo>
                    <a:pt x="244863" y="2120900"/>
                  </a:lnTo>
                  <a:lnTo>
                    <a:pt x="252412" y="2108200"/>
                  </a:lnTo>
                  <a:lnTo>
                    <a:pt x="263335" y="2082800"/>
                  </a:lnTo>
                  <a:lnTo>
                    <a:pt x="277162" y="2070100"/>
                  </a:lnTo>
                  <a:lnTo>
                    <a:pt x="301260" y="2070100"/>
                  </a:lnTo>
                  <a:lnTo>
                    <a:pt x="310281" y="2057400"/>
                  </a:lnTo>
                  <a:lnTo>
                    <a:pt x="325862" y="2044700"/>
                  </a:lnTo>
                  <a:lnTo>
                    <a:pt x="339350" y="2032000"/>
                  </a:lnTo>
                  <a:lnTo>
                    <a:pt x="349463" y="2006600"/>
                  </a:lnTo>
                  <a:lnTo>
                    <a:pt x="354920" y="1993900"/>
                  </a:lnTo>
                  <a:lnTo>
                    <a:pt x="370761" y="1993900"/>
                  </a:lnTo>
                  <a:lnTo>
                    <a:pt x="377239" y="1981200"/>
                  </a:lnTo>
                  <a:lnTo>
                    <a:pt x="377958" y="1981200"/>
                  </a:lnTo>
                  <a:lnTo>
                    <a:pt x="380841" y="1968500"/>
                  </a:lnTo>
                  <a:lnTo>
                    <a:pt x="381560" y="1955800"/>
                  </a:lnTo>
                  <a:lnTo>
                    <a:pt x="382998" y="1955800"/>
                  </a:lnTo>
                  <a:lnTo>
                    <a:pt x="388758" y="1943100"/>
                  </a:lnTo>
                  <a:lnTo>
                    <a:pt x="403160" y="1943100"/>
                  </a:lnTo>
                  <a:lnTo>
                    <a:pt x="395567" y="1930400"/>
                  </a:lnTo>
                  <a:lnTo>
                    <a:pt x="398031" y="1905000"/>
                  </a:lnTo>
                  <a:lnTo>
                    <a:pt x="407921" y="1892300"/>
                  </a:lnTo>
                  <a:lnTo>
                    <a:pt x="422602" y="1866900"/>
                  </a:lnTo>
                  <a:lnTo>
                    <a:pt x="440871" y="1841500"/>
                  </a:lnTo>
                  <a:lnTo>
                    <a:pt x="459679" y="1816100"/>
                  </a:lnTo>
                  <a:lnTo>
                    <a:pt x="476869" y="1790700"/>
                  </a:lnTo>
                  <a:lnTo>
                    <a:pt x="490279" y="1765300"/>
                  </a:lnTo>
                  <a:lnTo>
                    <a:pt x="491623" y="1752600"/>
                  </a:lnTo>
                  <a:lnTo>
                    <a:pt x="487938" y="1714500"/>
                  </a:lnTo>
                  <a:lnTo>
                    <a:pt x="482302" y="1676887"/>
                  </a:lnTo>
                  <a:close/>
                </a:path>
                <a:path w="2962910" h="2235200">
                  <a:moveTo>
                    <a:pt x="2672551" y="0"/>
                  </a:moveTo>
                  <a:lnTo>
                    <a:pt x="2188949" y="0"/>
                  </a:lnTo>
                  <a:lnTo>
                    <a:pt x="2004507" y="139700"/>
                  </a:lnTo>
                  <a:lnTo>
                    <a:pt x="1841993" y="266700"/>
                  </a:lnTo>
                  <a:lnTo>
                    <a:pt x="1679427" y="381000"/>
                  </a:lnTo>
                  <a:lnTo>
                    <a:pt x="1354192" y="635000"/>
                  </a:lnTo>
                  <a:lnTo>
                    <a:pt x="1191548" y="749300"/>
                  </a:lnTo>
                  <a:lnTo>
                    <a:pt x="1029007" y="876300"/>
                  </a:lnTo>
                  <a:lnTo>
                    <a:pt x="825905" y="1028700"/>
                  </a:lnTo>
                  <a:lnTo>
                    <a:pt x="582307" y="1219200"/>
                  </a:lnTo>
                  <a:lnTo>
                    <a:pt x="338859" y="1397000"/>
                  </a:lnTo>
                  <a:lnTo>
                    <a:pt x="0" y="1663700"/>
                  </a:lnTo>
                  <a:lnTo>
                    <a:pt x="0" y="2032000"/>
                  </a:lnTo>
                  <a:lnTo>
                    <a:pt x="72055" y="1968500"/>
                  </a:lnTo>
                  <a:lnTo>
                    <a:pt x="153954" y="1905000"/>
                  </a:lnTo>
                  <a:lnTo>
                    <a:pt x="399619" y="1727200"/>
                  </a:lnTo>
                  <a:lnTo>
                    <a:pt x="481302" y="1663959"/>
                  </a:lnTo>
                  <a:lnTo>
                    <a:pt x="477498" y="1612900"/>
                  </a:lnTo>
                  <a:lnTo>
                    <a:pt x="476750" y="1562100"/>
                  </a:lnTo>
                  <a:lnTo>
                    <a:pt x="482989" y="1511300"/>
                  </a:lnTo>
                  <a:lnTo>
                    <a:pt x="499217" y="1460500"/>
                  </a:lnTo>
                  <a:lnTo>
                    <a:pt x="528439" y="1422400"/>
                  </a:lnTo>
                  <a:lnTo>
                    <a:pt x="556957" y="1397000"/>
                  </a:lnTo>
                  <a:lnTo>
                    <a:pt x="585408" y="1384300"/>
                  </a:lnTo>
                  <a:lnTo>
                    <a:pt x="613994" y="1358900"/>
                  </a:lnTo>
                  <a:lnTo>
                    <a:pt x="642917" y="1346200"/>
                  </a:lnTo>
                  <a:lnTo>
                    <a:pt x="645550" y="1320800"/>
                  </a:lnTo>
                  <a:lnTo>
                    <a:pt x="654257" y="1295400"/>
                  </a:lnTo>
                  <a:lnTo>
                    <a:pt x="668634" y="1270000"/>
                  </a:lnTo>
                  <a:lnTo>
                    <a:pt x="688275" y="1244600"/>
                  </a:lnTo>
                  <a:lnTo>
                    <a:pt x="710506" y="1219200"/>
                  </a:lnTo>
                  <a:lnTo>
                    <a:pt x="720371" y="1219200"/>
                  </a:lnTo>
                  <a:lnTo>
                    <a:pt x="727873" y="1206500"/>
                  </a:lnTo>
                  <a:lnTo>
                    <a:pt x="733993" y="1181100"/>
                  </a:lnTo>
                  <a:lnTo>
                    <a:pt x="730933" y="1155700"/>
                  </a:lnTo>
                  <a:lnTo>
                    <a:pt x="727064" y="1143000"/>
                  </a:lnTo>
                  <a:lnTo>
                    <a:pt x="730755" y="1117600"/>
                  </a:lnTo>
                  <a:lnTo>
                    <a:pt x="734646" y="1117600"/>
                  </a:lnTo>
                  <a:lnTo>
                    <a:pt x="740833" y="1104900"/>
                  </a:lnTo>
                  <a:lnTo>
                    <a:pt x="749180" y="1104900"/>
                  </a:lnTo>
                  <a:lnTo>
                    <a:pt x="759554" y="1092200"/>
                  </a:lnTo>
                  <a:lnTo>
                    <a:pt x="800232" y="1066800"/>
                  </a:lnTo>
                  <a:lnTo>
                    <a:pt x="846311" y="1028700"/>
                  </a:lnTo>
                  <a:lnTo>
                    <a:pt x="887531" y="1003300"/>
                  </a:lnTo>
                  <a:lnTo>
                    <a:pt x="913631" y="990600"/>
                  </a:lnTo>
                  <a:lnTo>
                    <a:pt x="942043" y="977900"/>
                  </a:lnTo>
                  <a:lnTo>
                    <a:pt x="974285" y="952500"/>
                  </a:lnTo>
                  <a:lnTo>
                    <a:pt x="1010070" y="939800"/>
                  </a:lnTo>
                  <a:lnTo>
                    <a:pt x="1049108" y="927100"/>
                  </a:lnTo>
                  <a:lnTo>
                    <a:pt x="1091110" y="901700"/>
                  </a:lnTo>
                  <a:lnTo>
                    <a:pt x="1135788" y="889000"/>
                  </a:lnTo>
                  <a:lnTo>
                    <a:pt x="1182853" y="876300"/>
                  </a:lnTo>
                  <a:lnTo>
                    <a:pt x="1232015" y="863600"/>
                  </a:lnTo>
                  <a:lnTo>
                    <a:pt x="1282986" y="838200"/>
                  </a:lnTo>
                  <a:lnTo>
                    <a:pt x="1499182" y="787400"/>
                  </a:lnTo>
                  <a:lnTo>
                    <a:pt x="1554864" y="762000"/>
                  </a:lnTo>
                  <a:lnTo>
                    <a:pt x="1721209" y="723900"/>
                  </a:lnTo>
                  <a:lnTo>
                    <a:pt x="1713534" y="723900"/>
                  </a:lnTo>
                  <a:lnTo>
                    <a:pt x="2113698" y="419100"/>
                  </a:lnTo>
                  <a:lnTo>
                    <a:pt x="2353519" y="241300"/>
                  </a:lnTo>
                  <a:lnTo>
                    <a:pt x="2672551" y="0"/>
                  </a:lnTo>
                  <a:close/>
                </a:path>
                <a:path w="2962910" h="2235200">
                  <a:moveTo>
                    <a:pt x="481637" y="1663700"/>
                  </a:moveTo>
                  <a:lnTo>
                    <a:pt x="481302" y="1663959"/>
                  </a:lnTo>
                  <a:lnTo>
                    <a:pt x="482229" y="1676400"/>
                  </a:lnTo>
                  <a:lnTo>
                    <a:pt x="482302" y="1676887"/>
                  </a:lnTo>
                  <a:lnTo>
                    <a:pt x="483081" y="1676400"/>
                  </a:lnTo>
                  <a:lnTo>
                    <a:pt x="481637" y="1663700"/>
                  </a:lnTo>
                  <a:close/>
                </a:path>
                <a:path w="2962910" h="2235200">
                  <a:moveTo>
                    <a:pt x="2168513" y="0"/>
                  </a:moveTo>
                  <a:lnTo>
                    <a:pt x="1684740" y="0"/>
                  </a:lnTo>
                  <a:lnTo>
                    <a:pt x="1374253" y="241300"/>
                  </a:lnTo>
                  <a:lnTo>
                    <a:pt x="1007948" y="508000"/>
                  </a:lnTo>
                  <a:lnTo>
                    <a:pt x="601710" y="825500"/>
                  </a:lnTo>
                  <a:lnTo>
                    <a:pt x="195930" y="1130300"/>
                  </a:lnTo>
                  <a:lnTo>
                    <a:pt x="0" y="1282700"/>
                  </a:lnTo>
                  <a:lnTo>
                    <a:pt x="0" y="1651000"/>
                  </a:lnTo>
                  <a:lnTo>
                    <a:pt x="128912" y="1549400"/>
                  </a:lnTo>
                  <a:lnTo>
                    <a:pt x="575107" y="1206500"/>
                  </a:lnTo>
                  <a:lnTo>
                    <a:pt x="899934" y="965200"/>
                  </a:lnTo>
                  <a:lnTo>
                    <a:pt x="1184344" y="749300"/>
                  </a:lnTo>
                  <a:lnTo>
                    <a:pt x="1428302" y="558800"/>
                  </a:lnTo>
                  <a:lnTo>
                    <a:pt x="1753452" y="317500"/>
                  </a:lnTo>
                  <a:lnTo>
                    <a:pt x="2168513" y="0"/>
                  </a:lnTo>
                  <a:close/>
                </a:path>
                <a:path w="2962910" h="2235200">
                  <a:moveTo>
                    <a:pt x="1663694" y="0"/>
                  </a:moveTo>
                  <a:lnTo>
                    <a:pt x="1180268" y="0"/>
                  </a:lnTo>
                  <a:lnTo>
                    <a:pt x="987190" y="152400"/>
                  </a:lnTo>
                  <a:lnTo>
                    <a:pt x="824354" y="266700"/>
                  </a:lnTo>
                  <a:lnTo>
                    <a:pt x="621221" y="419100"/>
                  </a:lnTo>
                  <a:lnTo>
                    <a:pt x="418238" y="584200"/>
                  </a:lnTo>
                  <a:lnTo>
                    <a:pt x="215405" y="736600"/>
                  </a:lnTo>
                  <a:lnTo>
                    <a:pt x="0" y="901700"/>
                  </a:lnTo>
                  <a:lnTo>
                    <a:pt x="0" y="1257300"/>
                  </a:lnTo>
                  <a:lnTo>
                    <a:pt x="675721" y="749300"/>
                  </a:lnTo>
                  <a:lnTo>
                    <a:pt x="838209" y="622300"/>
                  </a:lnTo>
                  <a:lnTo>
                    <a:pt x="1000749" y="508000"/>
                  </a:lnTo>
                  <a:lnTo>
                    <a:pt x="1204048" y="355600"/>
                  </a:lnTo>
                  <a:lnTo>
                    <a:pt x="1407304" y="190500"/>
                  </a:lnTo>
                  <a:lnTo>
                    <a:pt x="1663694" y="0"/>
                  </a:lnTo>
                  <a:close/>
                </a:path>
                <a:path w="2962910" h="2235200">
                  <a:moveTo>
                    <a:pt x="1160010" y="0"/>
                  </a:moveTo>
                  <a:lnTo>
                    <a:pt x="677469" y="0"/>
                  </a:lnTo>
                  <a:lnTo>
                    <a:pt x="641474" y="25400"/>
                  </a:lnTo>
                  <a:lnTo>
                    <a:pt x="316454" y="279400"/>
                  </a:lnTo>
                  <a:lnTo>
                    <a:pt x="154040" y="393700"/>
                  </a:lnTo>
                  <a:lnTo>
                    <a:pt x="0" y="520700"/>
                  </a:lnTo>
                  <a:lnTo>
                    <a:pt x="0" y="876300"/>
                  </a:lnTo>
                  <a:lnTo>
                    <a:pt x="532740" y="482600"/>
                  </a:lnTo>
                  <a:lnTo>
                    <a:pt x="817151" y="266700"/>
                  </a:lnTo>
                  <a:lnTo>
                    <a:pt x="1160010" y="0"/>
                  </a:lnTo>
                  <a:close/>
                </a:path>
                <a:path w="2962910" h="2235200">
                  <a:moveTo>
                    <a:pt x="1740153" y="719465"/>
                  </a:moveTo>
                  <a:lnTo>
                    <a:pt x="1721209" y="723900"/>
                  </a:lnTo>
                  <a:lnTo>
                    <a:pt x="1737434" y="723900"/>
                  </a:lnTo>
                  <a:lnTo>
                    <a:pt x="1740153" y="719465"/>
                  </a:lnTo>
                  <a:close/>
                </a:path>
                <a:path w="2962910" h="2235200">
                  <a:moveTo>
                    <a:pt x="2962421" y="0"/>
                  </a:moveTo>
                  <a:lnTo>
                    <a:pt x="2695225" y="0"/>
                  </a:lnTo>
                  <a:lnTo>
                    <a:pt x="1745221" y="711200"/>
                  </a:lnTo>
                  <a:lnTo>
                    <a:pt x="1740153" y="719465"/>
                  </a:lnTo>
                  <a:lnTo>
                    <a:pt x="1775460" y="711200"/>
                  </a:lnTo>
                  <a:lnTo>
                    <a:pt x="1835461" y="685800"/>
                  </a:lnTo>
                  <a:lnTo>
                    <a:pt x="1949775" y="660400"/>
                  </a:lnTo>
                  <a:lnTo>
                    <a:pt x="2003162" y="635000"/>
                  </a:lnTo>
                  <a:lnTo>
                    <a:pt x="2053421" y="622300"/>
                  </a:lnTo>
                  <a:lnTo>
                    <a:pt x="2100089" y="609600"/>
                  </a:lnTo>
                  <a:lnTo>
                    <a:pt x="2142704" y="584200"/>
                  </a:lnTo>
                  <a:lnTo>
                    <a:pt x="2180804" y="571500"/>
                  </a:lnTo>
                  <a:lnTo>
                    <a:pt x="2213927" y="546100"/>
                  </a:lnTo>
                  <a:lnTo>
                    <a:pt x="2230757" y="533400"/>
                  </a:lnTo>
                  <a:lnTo>
                    <a:pt x="2247049" y="508000"/>
                  </a:lnTo>
                  <a:lnTo>
                    <a:pt x="2263340" y="495300"/>
                  </a:lnTo>
                  <a:lnTo>
                    <a:pt x="2280170" y="469900"/>
                  </a:lnTo>
                  <a:lnTo>
                    <a:pt x="2320939" y="469900"/>
                  </a:lnTo>
                  <a:lnTo>
                    <a:pt x="2337979" y="457200"/>
                  </a:lnTo>
                  <a:lnTo>
                    <a:pt x="2353602" y="444500"/>
                  </a:lnTo>
                  <a:lnTo>
                    <a:pt x="2360310" y="444500"/>
                  </a:lnTo>
                  <a:lnTo>
                    <a:pt x="2367286" y="431800"/>
                  </a:lnTo>
                  <a:lnTo>
                    <a:pt x="2380970" y="431800"/>
                  </a:lnTo>
                  <a:lnTo>
                    <a:pt x="2386753" y="419100"/>
                  </a:lnTo>
                  <a:lnTo>
                    <a:pt x="2393210" y="419100"/>
                  </a:lnTo>
                  <a:lnTo>
                    <a:pt x="2400205" y="406400"/>
                  </a:lnTo>
                  <a:lnTo>
                    <a:pt x="2407602" y="406400"/>
                  </a:lnTo>
                  <a:lnTo>
                    <a:pt x="2422836" y="393700"/>
                  </a:lnTo>
                  <a:lnTo>
                    <a:pt x="2439822" y="381000"/>
                  </a:lnTo>
                  <a:lnTo>
                    <a:pt x="2517907" y="381000"/>
                  </a:lnTo>
                  <a:lnTo>
                    <a:pt x="2531440" y="368300"/>
                  </a:lnTo>
                  <a:lnTo>
                    <a:pt x="2550528" y="368300"/>
                  </a:lnTo>
                  <a:lnTo>
                    <a:pt x="2559190" y="355600"/>
                  </a:lnTo>
                  <a:lnTo>
                    <a:pt x="2567444" y="355600"/>
                  </a:lnTo>
                  <a:lnTo>
                    <a:pt x="2591346" y="330200"/>
                  </a:lnTo>
                  <a:lnTo>
                    <a:pt x="2612348" y="304800"/>
                  </a:lnTo>
                  <a:lnTo>
                    <a:pt x="2630516" y="279400"/>
                  </a:lnTo>
                  <a:lnTo>
                    <a:pt x="2645918" y="254000"/>
                  </a:lnTo>
                  <a:lnTo>
                    <a:pt x="2656001" y="254000"/>
                  </a:lnTo>
                  <a:lnTo>
                    <a:pt x="2660895" y="241300"/>
                  </a:lnTo>
                  <a:lnTo>
                    <a:pt x="2664912" y="241300"/>
                  </a:lnTo>
                  <a:lnTo>
                    <a:pt x="2668255" y="228600"/>
                  </a:lnTo>
                  <a:lnTo>
                    <a:pt x="2671127" y="228600"/>
                  </a:lnTo>
                  <a:lnTo>
                    <a:pt x="2671127" y="215900"/>
                  </a:lnTo>
                  <a:lnTo>
                    <a:pt x="2676881" y="215900"/>
                  </a:lnTo>
                  <a:lnTo>
                    <a:pt x="2680301" y="203200"/>
                  </a:lnTo>
                  <a:lnTo>
                    <a:pt x="2684529" y="203200"/>
                  </a:lnTo>
                  <a:lnTo>
                    <a:pt x="2689834" y="190500"/>
                  </a:lnTo>
                  <a:lnTo>
                    <a:pt x="2697035" y="190500"/>
                  </a:lnTo>
                  <a:lnTo>
                    <a:pt x="2767596" y="88900"/>
                  </a:lnTo>
                  <a:lnTo>
                    <a:pt x="2903876" y="50800"/>
                  </a:lnTo>
                  <a:lnTo>
                    <a:pt x="2949028" y="25400"/>
                  </a:lnTo>
                  <a:lnTo>
                    <a:pt x="2962421" y="0"/>
                  </a:lnTo>
                  <a:close/>
                </a:path>
                <a:path w="2962910" h="2235200">
                  <a:moveTo>
                    <a:pt x="656298" y="0"/>
                  </a:moveTo>
                  <a:lnTo>
                    <a:pt x="173975" y="0"/>
                  </a:lnTo>
                  <a:lnTo>
                    <a:pt x="0" y="139700"/>
                  </a:lnTo>
                  <a:lnTo>
                    <a:pt x="0" y="495300"/>
                  </a:lnTo>
                  <a:lnTo>
                    <a:pt x="268006" y="292100"/>
                  </a:lnTo>
                  <a:lnTo>
                    <a:pt x="511657" y="114300"/>
                  </a:lnTo>
                  <a:lnTo>
                    <a:pt x="656298" y="0"/>
                  </a:lnTo>
                  <a:close/>
                </a:path>
                <a:path w="2962910" h="2235200">
                  <a:moveTo>
                    <a:pt x="153984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53984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3534" y="0"/>
              <a:ext cx="981075" cy="728345"/>
            </a:xfrm>
            <a:custGeom>
              <a:avLst/>
              <a:gdLst/>
              <a:ahLst/>
              <a:cxnLst/>
              <a:rect l="l" t="t" r="r" b="b"/>
              <a:pathLst>
                <a:path w="981075" h="728345">
                  <a:moveTo>
                    <a:pt x="981074" y="0"/>
                  </a:moveTo>
                  <a:lnTo>
                    <a:pt x="957745" y="0"/>
                  </a:lnTo>
                  <a:lnTo>
                    <a:pt x="0" y="724965"/>
                  </a:lnTo>
                  <a:lnTo>
                    <a:pt x="1447" y="727836"/>
                  </a:lnTo>
                  <a:lnTo>
                    <a:pt x="6477" y="723518"/>
                  </a:lnTo>
                  <a:lnTo>
                    <a:pt x="7200" y="724965"/>
                  </a:lnTo>
                  <a:lnTo>
                    <a:pt x="10807" y="722083"/>
                  </a:lnTo>
                  <a:lnTo>
                    <a:pt x="12966" y="724242"/>
                  </a:lnTo>
                  <a:lnTo>
                    <a:pt x="18719" y="719924"/>
                  </a:lnTo>
                  <a:lnTo>
                    <a:pt x="20878" y="722083"/>
                  </a:lnTo>
                  <a:lnTo>
                    <a:pt x="23761" y="719200"/>
                  </a:lnTo>
                  <a:lnTo>
                    <a:pt x="25209" y="720647"/>
                  </a:lnTo>
                  <a:lnTo>
                    <a:pt x="30962" y="715606"/>
                  </a:lnTo>
                  <a:lnTo>
                    <a:pt x="33121" y="717765"/>
                  </a:lnTo>
                  <a:lnTo>
                    <a:pt x="98107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658061"/>
              <a:ext cx="485775" cy="387350"/>
            </a:xfrm>
            <a:custGeom>
              <a:avLst/>
              <a:gdLst/>
              <a:ahLst/>
              <a:cxnLst/>
              <a:rect l="l" t="t" r="r" b="b"/>
              <a:pathLst>
                <a:path w="485775" h="387350">
                  <a:moveTo>
                    <a:pt x="482357" y="0"/>
                  </a:moveTo>
                  <a:lnTo>
                    <a:pt x="35247" y="339115"/>
                  </a:lnTo>
                  <a:lnTo>
                    <a:pt x="36686" y="341274"/>
                  </a:lnTo>
                  <a:lnTo>
                    <a:pt x="0" y="369071"/>
                  </a:lnTo>
                  <a:lnTo>
                    <a:pt x="0" y="387173"/>
                  </a:lnTo>
                  <a:lnTo>
                    <a:pt x="51087" y="348475"/>
                  </a:lnTo>
                  <a:lnTo>
                    <a:pt x="49644" y="346316"/>
                  </a:lnTo>
                  <a:lnTo>
                    <a:pt x="485239" y="15836"/>
                  </a:lnTo>
                  <a:lnTo>
                    <a:pt x="483800" y="13677"/>
                  </a:lnTo>
                  <a:lnTo>
                    <a:pt x="485239" y="12242"/>
                  </a:lnTo>
                  <a:lnTo>
                    <a:pt x="482357" y="9359"/>
                  </a:lnTo>
                  <a:lnTo>
                    <a:pt x="484520" y="7200"/>
                  </a:lnTo>
                  <a:lnTo>
                    <a:pt x="483081" y="5041"/>
                  </a:lnTo>
                  <a:lnTo>
                    <a:pt x="485239" y="3594"/>
                  </a:lnTo>
                  <a:lnTo>
                    <a:pt x="482357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2"/>
              <a:ext cx="2190750" cy="1659889"/>
            </a:xfrm>
            <a:custGeom>
              <a:avLst/>
              <a:gdLst/>
              <a:ahLst/>
              <a:cxnLst/>
              <a:rect l="l" t="t" r="r" b="b"/>
              <a:pathLst>
                <a:path w="2190750" h="1659889">
                  <a:moveTo>
                    <a:pt x="178663" y="0"/>
                  </a:moveTo>
                  <a:lnTo>
                    <a:pt x="154774" y="0"/>
                  </a:lnTo>
                  <a:lnTo>
                    <a:pt x="0" y="117246"/>
                  </a:lnTo>
                  <a:lnTo>
                    <a:pt x="0" y="135369"/>
                  </a:lnTo>
                  <a:lnTo>
                    <a:pt x="178663" y="0"/>
                  </a:lnTo>
                  <a:close/>
                </a:path>
                <a:path w="2190750" h="1659889">
                  <a:moveTo>
                    <a:pt x="681570" y="0"/>
                  </a:moveTo>
                  <a:lnTo>
                    <a:pt x="656424" y="0"/>
                  </a:lnTo>
                  <a:lnTo>
                    <a:pt x="0" y="497103"/>
                  </a:lnTo>
                  <a:lnTo>
                    <a:pt x="0" y="516382"/>
                  </a:lnTo>
                  <a:lnTo>
                    <a:pt x="681570" y="0"/>
                  </a:lnTo>
                  <a:close/>
                </a:path>
                <a:path w="2190750" h="1659889">
                  <a:moveTo>
                    <a:pt x="1183741" y="0"/>
                  </a:moveTo>
                  <a:lnTo>
                    <a:pt x="1158748" y="0"/>
                  </a:lnTo>
                  <a:lnTo>
                    <a:pt x="0" y="877519"/>
                  </a:lnTo>
                  <a:lnTo>
                    <a:pt x="0" y="896861"/>
                  </a:lnTo>
                  <a:lnTo>
                    <a:pt x="1183741" y="0"/>
                  </a:lnTo>
                  <a:close/>
                </a:path>
                <a:path w="2190750" h="1659889">
                  <a:moveTo>
                    <a:pt x="1687588" y="0"/>
                  </a:moveTo>
                  <a:lnTo>
                    <a:pt x="1663890" y="0"/>
                  </a:lnTo>
                  <a:lnTo>
                    <a:pt x="0" y="1260386"/>
                  </a:lnTo>
                  <a:lnTo>
                    <a:pt x="0" y="1278585"/>
                  </a:lnTo>
                  <a:lnTo>
                    <a:pt x="1687588" y="0"/>
                  </a:lnTo>
                  <a:close/>
                </a:path>
                <a:path w="2190750" h="1659889">
                  <a:moveTo>
                    <a:pt x="2190483" y="0"/>
                  </a:moveTo>
                  <a:lnTo>
                    <a:pt x="2165781" y="0"/>
                  </a:lnTo>
                  <a:lnTo>
                    <a:pt x="0" y="1640128"/>
                  </a:lnTo>
                  <a:lnTo>
                    <a:pt x="0" y="1659610"/>
                  </a:lnTo>
                  <a:lnTo>
                    <a:pt x="2190483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4771496" y="8597223"/>
            <a:ext cx="3517265" cy="1690370"/>
            <a:chOff x="14771496" y="8597223"/>
            <a:chExt cx="3517265" cy="1690370"/>
          </a:xfrm>
        </p:grpSpPr>
        <p:sp>
          <p:nvSpPr>
            <p:cNvPr id="16" name="object 16"/>
            <p:cNvSpPr/>
            <p:nvPr/>
          </p:nvSpPr>
          <p:spPr>
            <a:xfrm>
              <a:off x="14771496" y="8597223"/>
              <a:ext cx="3516629" cy="1690370"/>
            </a:xfrm>
            <a:custGeom>
              <a:avLst/>
              <a:gdLst/>
              <a:ahLst/>
              <a:cxnLst/>
              <a:rect l="l" t="t" r="r" b="b"/>
              <a:pathLst>
                <a:path w="3516630" h="1690370">
                  <a:moveTo>
                    <a:pt x="0" y="1565527"/>
                  </a:moveTo>
                  <a:lnTo>
                    <a:pt x="32851" y="1689774"/>
                  </a:lnTo>
                  <a:lnTo>
                    <a:pt x="3516476" y="1689774"/>
                  </a:lnTo>
                  <a:lnTo>
                    <a:pt x="3516476" y="1577047"/>
                  </a:lnTo>
                  <a:lnTo>
                    <a:pt x="17272" y="1577047"/>
                  </a:lnTo>
                  <a:lnTo>
                    <a:pt x="10795" y="1573446"/>
                  </a:lnTo>
                  <a:lnTo>
                    <a:pt x="5842" y="1569124"/>
                  </a:lnTo>
                  <a:lnTo>
                    <a:pt x="0" y="1565527"/>
                  </a:lnTo>
                  <a:close/>
                </a:path>
                <a:path w="3516630" h="1690370">
                  <a:moveTo>
                    <a:pt x="65532" y="1542484"/>
                  </a:moveTo>
                  <a:lnTo>
                    <a:pt x="53151" y="1551226"/>
                  </a:lnTo>
                  <a:lnTo>
                    <a:pt x="17272" y="1577047"/>
                  </a:lnTo>
                  <a:lnTo>
                    <a:pt x="3516476" y="1577047"/>
                  </a:lnTo>
                  <a:lnTo>
                    <a:pt x="3516476" y="1553376"/>
                  </a:lnTo>
                  <a:lnTo>
                    <a:pt x="119062" y="1553376"/>
                  </a:lnTo>
                  <a:lnTo>
                    <a:pt x="91249" y="1550057"/>
                  </a:lnTo>
                  <a:lnTo>
                    <a:pt x="65532" y="1542484"/>
                  </a:lnTo>
                  <a:close/>
                </a:path>
                <a:path w="3516630" h="1690370">
                  <a:moveTo>
                    <a:pt x="258226" y="1506825"/>
                  </a:moveTo>
                  <a:lnTo>
                    <a:pt x="212772" y="1520705"/>
                  </a:lnTo>
                  <a:lnTo>
                    <a:pt x="196596" y="1540327"/>
                  </a:lnTo>
                  <a:lnTo>
                    <a:pt x="190119" y="1543208"/>
                  </a:lnTo>
                  <a:lnTo>
                    <a:pt x="182880" y="1545366"/>
                  </a:lnTo>
                  <a:lnTo>
                    <a:pt x="176403" y="1547525"/>
                  </a:lnTo>
                  <a:lnTo>
                    <a:pt x="147828" y="1552509"/>
                  </a:lnTo>
                  <a:lnTo>
                    <a:pt x="119062" y="1553376"/>
                  </a:lnTo>
                  <a:lnTo>
                    <a:pt x="3516476" y="1553376"/>
                  </a:lnTo>
                  <a:lnTo>
                    <a:pt x="3516476" y="1507208"/>
                  </a:lnTo>
                  <a:lnTo>
                    <a:pt x="264922" y="1507208"/>
                  </a:lnTo>
                  <a:lnTo>
                    <a:pt x="258226" y="1506825"/>
                  </a:lnTo>
                  <a:close/>
                </a:path>
                <a:path w="3516630" h="1690370">
                  <a:moveTo>
                    <a:pt x="370107" y="1331171"/>
                  </a:moveTo>
                  <a:lnTo>
                    <a:pt x="328269" y="1339630"/>
                  </a:lnTo>
                  <a:lnTo>
                    <a:pt x="292354" y="1370409"/>
                  </a:lnTo>
                  <a:lnTo>
                    <a:pt x="274601" y="1404541"/>
                  </a:lnTo>
                  <a:lnTo>
                    <a:pt x="261242" y="1473885"/>
                  </a:lnTo>
                  <a:lnTo>
                    <a:pt x="264922" y="1507208"/>
                  </a:lnTo>
                  <a:lnTo>
                    <a:pt x="3516476" y="1507208"/>
                  </a:lnTo>
                  <a:lnTo>
                    <a:pt x="3516476" y="1425129"/>
                  </a:lnTo>
                  <a:lnTo>
                    <a:pt x="1088644" y="1425129"/>
                  </a:lnTo>
                  <a:lnTo>
                    <a:pt x="977227" y="1350972"/>
                  </a:lnTo>
                  <a:lnTo>
                    <a:pt x="504698" y="1350972"/>
                  </a:lnTo>
                  <a:lnTo>
                    <a:pt x="473315" y="1346020"/>
                  </a:lnTo>
                  <a:lnTo>
                    <a:pt x="410168" y="1337199"/>
                  </a:lnTo>
                  <a:lnTo>
                    <a:pt x="378714" y="1332250"/>
                  </a:lnTo>
                  <a:lnTo>
                    <a:pt x="370107" y="1331171"/>
                  </a:lnTo>
                  <a:close/>
                </a:path>
                <a:path w="3516630" h="1690370">
                  <a:moveTo>
                    <a:pt x="3516476" y="0"/>
                  </a:moveTo>
                  <a:lnTo>
                    <a:pt x="2987294" y="139957"/>
                  </a:lnTo>
                  <a:lnTo>
                    <a:pt x="2959548" y="210731"/>
                  </a:lnTo>
                  <a:lnTo>
                    <a:pt x="2929734" y="276326"/>
                  </a:lnTo>
                  <a:lnTo>
                    <a:pt x="2898895" y="336314"/>
                  </a:lnTo>
                  <a:lnTo>
                    <a:pt x="2868072" y="390267"/>
                  </a:lnTo>
                  <a:lnTo>
                    <a:pt x="2838307" y="437758"/>
                  </a:lnTo>
                  <a:lnTo>
                    <a:pt x="2810641" y="478359"/>
                  </a:lnTo>
                  <a:lnTo>
                    <a:pt x="2786116" y="511643"/>
                  </a:lnTo>
                  <a:lnTo>
                    <a:pt x="2750655" y="554546"/>
                  </a:lnTo>
                  <a:lnTo>
                    <a:pt x="2720048" y="578899"/>
                  </a:lnTo>
                  <a:lnTo>
                    <a:pt x="2697876" y="594086"/>
                  </a:lnTo>
                  <a:lnTo>
                    <a:pt x="2676777" y="610083"/>
                  </a:lnTo>
                  <a:lnTo>
                    <a:pt x="2658237" y="628103"/>
                  </a:lnTo>
                  <a:lnTo>
                    <a:pt x="2583815" y="712885"/>
                  </a:lnTo>
                  <a:lnTo>
                    <a:pt x="2538043" y="766208"/>
                  </a:lnTo>
                  <a:lnTo>
                    <a:pt x="2512060" y="798741"/>
                  </a:lnTo>
                  <a:lnTo>
                    <a:pt x="2482224" y="831799"/>
                  </a:lnTo>
                  <a:lnTo>
                    <a:pt x="2445057" y="857528"/>
                  </a:lnTo>
                  <a:lnTo>
                    <a:pt x="2402325" y="877765"/>
                  </a:lnTo>
                  <a:lnTo>
                    <a:pt x="2355794" y="894350"/>
                  </a:lnTo>
                  <a:lnTo>
                    <a:pt x="2258400" y="923917"/>
                  </a:lnTo>
                  <a:lnTo>
                    <a:pt x="2211070" y="940578"/>
                  </a:lnTo>
                  <a:lnTo>
                    <a:pt x="2093087" y="957858"/>
                  </a:lnTo>
                  <a:lnTo>
                    <a:pt x="2084062" y="980987"/>
                  </a:lnTo>
                  <a:lnTo>
                    <a:pt x="2070036" y="1002497"/>
                  </a:lnTo>
                  <a:lnTo>
                    <a:pt x="2051153" y="1021847"/>
                  </a:lnTo>
                  <a:lnTo>
                    <a:pt x="2027555" y="1038497"/>
                  </a:lnTo>
                  <a:lnTo>
                    <a:pt x="2015138" y="1044212"/>
                  </a:lnTo>
                  <a:lnTo>
                    <a:pt x="2002329" y="1050737"/>
                  </a:lnTo>
                  <a:lnTo>
                    <a:pt x="1990068" y="1058342"/>
                  </a:lnTo>
                  <a:lnTo>
                    <a:pt x="1979295" y="1067296"/>
                  </a:lnTo>
                  <a:lnTo>
                    <a:pt x="1958939" y="1082034"/>
                  </a:lnTo>
                  <a:lnTo>
                    <a:pt x="1934273" y="1091236"/>
                  </a:lnTo>
                  <a:lnTo>
                    <a:pt x="1909607" y="1100709"/>
                  </a:lnTo>
                  <a:lnTo>
                    <a:pt x="1889252" y="1116256"/>
                  </a:lnTo>
                  <a:lnTo>
                    <a:pt x="1887093" y="1119132"/>
                  </a:lnTo>
                  <a:lnTo>
                    <a:pt x="1882140" y="1122015"/>
                  </a:lnTo>
                  <a:lnTo>
                    <a:pt x="1874901" y="1123454"/>
                  </a:lnTo>
                  <a:lnTo>
                    <a:pt x="1829962" y="1129630"/>
                  </a:lnTo>
                  <a:lnTo>
                    <a:pt x="1771999" y="1132365"/>
                  </a:lnTo>
                  <a:lnTo>
                    <a:pt x="1717417" y="1133885"/>
                  </a:lnTo>
                  <a:lnTo>
                    <a:pt x="1682623" y="1136417"/>
                  </a:lnTo>
                  <a:lnTo>
                    <a:pt x="1640840" y="1145773"/>
                  </a:lnTo>
                  <a:lnTo>
                    <a:pt x="1587079" y="1163180"/>
                  </a:lnTo>
                  <a:lnTo>
                    <a:pt x="1541188" y="1183766"/>
                  </a:lnTo>
                  <a:lnTo>
                    <a:pt x="1501375" y="1206737"/>
                  </a:lnTo>
                  <a:lnTo>
                    <a:pt x="1465848" y="1231296"/>
                  </a:lnTo>
                  <a:lnTo>
                    <a:pt x="1391987" y="1287993"/>
                  </a:lnTo>
                  <a:lnTo>
                    <a:pt x="1348041" y="1317311"/>
                  </a:lnTo>
                  <a:lnTo>
                    <a:pt x="1297332" y="1343118"/>
                  </a:lnTo>
                  <a:lnTo>
                    <a:pt x="1236218" y="1363930"/>
                  </a:lnTo>
                  <a:lnTo>
                    <a:pt x="1185283" y="1374763"/>
                  </a:lnTo>
                  <a:lnTo>
                    <a:pt x="1166368" y="1377608"/>
                  </a:lnTo>
                  <a:lnTo>
                    <a:pt x="1127553" y="1401638"/>
                  </a:lnTo>
                  <a:lnTo>
                    <a:pt x="1088644" y="1425129"/>
                  </a:lnTo>
                  <a:lnTo>
                    <a:pt x="3516476" y="1425129"/>
                  </a:lnTo>
                  <a:lnTo>
                    <a:pt x="3516476" y="0"/>
                  </a:lnTo>
                  <a:close/>
                </a:path>
                <a:path w="3516630" h="1690370">
                  <a:moveTo>
                    <a:pt x="764667" y="1201211"/>
                  </a:moveTo>
                  <a:lnTo>
                    <a:pt x="760349" y="1201935"/>
                  </a:lnTo>
                  <a:lnTo>
                    <a:pt x="756031" y="1201935"/>
                  </a:lnTo>
                  <a:lnTo>
                    <a:pt x="751713" y="1203374"/>
                  </a:lnTo>
                  <a:lnTo>
                    <a:pt x="712549" y="1220023"/>
                  </a:lnTo>
                  <a:lnTo>
                    <a:pt x="669671" y="1245850"/>
                  </a:lnTo>
                  <a:lnTo>
                    <a:pt x="649934" y="1259025"/>
                  </a:lnTo>
                  <a:lnTo>
                    <a:pt x="631221" y="1270782"/>
                  </a:lnTo>
                  <a:lnTo>
                    <a:pt x="614271" y="1279974"/>
                  </a:lnTo>
                  <a:lnTo>
                    <a:pt x="599821" y="1285453"/>
                  </a:lnTo>
                  <a:lnTo>
                    <a:pt x="596138" y="1286892"/>
                  </a:lnTo>
                  <a:lnTo>
                    <a:pt x="590423" y="1286892"/>
                  </a:lnTo>
                  <a:lnTo>
                    <a:pt x="504698" y="1350972"/>
                  </a:lnTo>
                  <a:lnTo>
                    <a:pt x="977227" y="1350972"/>
                  </a:lnTo>
                  <a:lnTo>
                    <a:pt x="947380" y="1331171"/>
                  </a:lnTo>
                  <a:lnTo>
                    <a:pt x="852551" y="1268174"/>
                  </a:lnTo>
                  <a:lnTo>
                    <a:pt x="842428" y="1261345"/>
                  </a:lnTo>
                  <a:lnTo>
                    <a:pt x="831484" y="1255122"/>
                  </a:lnTo>
                  <a:lnTo>
                    <a:pt x="819707" y="1249845"/>
                  </a:lnTo>
                  <a:lnTo>
                    <a:pt x="807085" y="1245850"/>
                  </a:lnTo>
                  <a:lnTo>
                    <a:pt x="787419" y="1236852"/>
                  </a:lnTo>
                  <a:lnTo>
                    <a:pt x="787781" y="1223533"/>
                  </a:lnTo>
                  <a:lnTo>
                    <a:pt x="787189" y="1210213"/>
                  </a:lnTo>
                  <a:lnTo>
                    <a:pt x="764667" y="1201211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775179" y="8597223"/>
              <a:ext cx="3512820" cy="1690370"/>
            </a:xfrm>
            <a:custGeom>
              <a:avLst/>
              <a:gdLst/>
              <a:ahLst/>
              <a:cxnLst/>
              <a:rect l="l" t="t" r="r" b="b"/>
              <a:pathLst>
                <a:path w="3512819" h="1690370">
                  <a:moveTo>
                    <a:pt x="0" y="1579205"/>
                  </a:moveTo>
                  <a:lnTo>
                    <a:pt x="29232" y="1689774"/>
                  </a:lnTo>
                  <a:lnTo>
                    <a:pt x="627623" y="1689774"/>
                  </a:lnTo>
                  <a:lnTo>
                    <a:pt x="996889" y="1592163"/>
                  </a:lnTo>
                  <a:lnTo>
                    <a:pt x="17907" y="1592163"/>
                  </a:lnTo>
                  <a:lnTo>
                    <a:pt x="11430" y="1588566"/>
                  </a:lnTo>
                  <a:lnTo>
                    <a:pt x="6477" y="1582807"/>
                  </a:lnTo>
                  <a:lnTo>
                    <a:pt x="0" y="1579205"/>
                  </a:lnTo>
                  <a:close/>
                </a:path>
                <a:path w="3512819" h="1690370">
                  <a:moveTo>
                    <a:pt x="3512793" y="943551"/>
                  </a:moveTo>
                  <a:lnTo>
                    <a:pt x="690914" y="1689774"/>
                  </a:lnTo>
                  <a:lnTo>
                    <a:pt x="1991431" y="1689774"/>
                  </a:lnTo>
                  <a:lnTo>
                    <a:pt x="3512793" y="1287580"/>
                  </a:lnTo>
                  <a:lnTo>
                    <a:pt x="3512793" y="943551"/>
                  </a:lnTo>
                  <a:close/>
                </a:path>
                <a:path w="3512819" h="1690370">
                  <a:moveTo>
                    <a:pt x="3512793" y="1304115"/>
                  </a:moveTo>
                  <a:lnTo>
                    <a:pt x="2054399" y="1689774"/>
                  </a:lnTo>
                  <a:lnTo>
                    <a:pt x="3354868" y="1689774"/>
                  </a:lnTo>
                  <a:lnTo>
                    <a:pt x="3512793" y="1648029"/>
                  </a:lnTo>
                  <a:lnTo>
                    <a:pt x="3512793" y="1304115"/>
                  </a:lnTo>
                  <a:close/>
                </a:path>
                <a:path w="3512819" h="1690370">
                  <a:moveTo>
                    <a:pt x="3512793" y="1664677"/>
                  </a:moveTo>
                  <a:lnTo>
                    <a:pt x="3417884" y="1689774"/>
                  </a:lnTo>
                  <a:lnTo>
                    <a:pt x="3512793" y="1689774"/>
                  </a:lnTo>
                  <a:lnTo>
                    <a:pt x="3512793" y="1664677"/>
                  </a:lnTo>
                  <a:close/>
                </a:path>
                <a:path w="3512819" h="1690370">
                  <a:moveTo>
                    <a:pt x="66167" y="1557605"/>
                  </a:moveTo>
                  <a:lnTo>
                    <a:pt x="53697" y="1566548"/>
                  </a:lnTo>
                  <a:lnTo>
                    <a:pt x="41275" y="1575154"/>
                  </a:lnTo>
                  <a:lnTo>
                    <a:pt x="29233" y="1583625"/>
                  </a:lnTo>
                  <a:lnTo>
                    <a:pt x="17907" y="1592163"/>
                  </a:lnTo>
                  <a:lnTo>
                    <a:pt x="996889" y="1592163"/>
                  </a:lnTo>
                  <a:lnTo>
                    <a:pt x="1113321" y="1561386"/>
                  </a:lnTo>
                  <a:lnTo>
                    <a:pt x="83439" y="1561386"/>
                  </a:lnTo>
                  <a:lnTo>
                    <a:pt x="74993" y="1560170"/>
                  </a:lnTo>
                  <a:lnTo>
                    <a:pt x="66167" y="1557605"/>
                  </a:lnTo>
                  <a:close/>
                </a:path>
                <a:path w="3512819" h="1690370">
                  <a:moveTo>
                    <a:pt x="191760" y="1512821"/>
                  </a:moveTo>
                  <a:lnTo>
                    <a:pt x="185674" y="1513686"/>
                  </a:lnTo>
                  <a:lnTo>
                    <a:pt x="181356" y="1514405"/>
                  </a:lnTo>
                  <a:lnTo>
                    <a:pt x="178562" y="1518006"/>
                  </a:lnTo>
                  <a:lnTo>
                    <a:pt x="175641" y="1521608"/>
                  </a:lnTo>
                  <a:lnTo>
                    <a:pt x="159176" y="1529302"/>
                  </a:lnTo>
                  <a:lnTo>
                    <a:pt x="144033" y="1537806"/>
                  </a:lnTo>
                  <a:lnTo>
                    <a:pt x="129581" y="1546310"/>
                  </a:lnTo>
                  <a:lnTo>
                    <a:pt x="115189" y="1554003"/>
                  </a:lnTo>
                  <a:lnTo>
                    <a:pt x="83439" y="1561386"/>
                  </a:lnTo>
                  <a:lnTo>
                    <a:pt x="1113321" y="1561386"/>
                  </a:lnTo>
                  <a:lnTo>
                    <a:pt x="1225682" y="1531684"/>
                  </a:lnTo>
                  <a:lnTo>
                    <a:pt x="273558" y="1531684"/>
                  </a:lnTo>
                  <a:lnTo>
                    <a:pt x="262054" y="1529121"/>
                  </a:lnTo>
                  <a:lnTo>
                    <a:pt x="247919" y="1525207"/>
                  </a:lnTo>
                  <a:lnTo>
                    <a:pt x="232570" y="1520753"/>
                  </a:lnTo>
                  <a:lnTo>
                    <a:pt x="217424" y="1516569"/>
                  </a:lnTo>
                  <a:lnTo>
                    <a:pt x="207694" y="1514599"/>
                  </a:lnTo>
                  <a:lnTo>
                    <a:pt x="199120" y="1513237"/>
                  </a:lnTo>
                  <a:lnTo>
                    <a:pt x="191760" y="1512821"/>
                  </a:lnTo>
                  <a:close/>
                </a:path>
                <a:path w="3512819" h="1690370">
                  <a:moveTo>
                    <a:pt x="349123" y="1387688"/>
                  </a:moveTo>
                  <a:lnTo>
                    <a:pt x="311080" y="1423857"/>
                  </a:lnTo>
                  <a:lnTo>
                    <a:pt x="284051" y="1456717"/>
                  </a:lnTo>
                  <a:lnTo>
                    <a:pt x="270666" y="1491062"/>
                  </a:lnTo>
                  <a:lnTo>
                    <a:pt x="273558" y="1531684"/>
                  </a:lnTo>
                  <a:lnTo>
                    <a:pt x="1225682" y="1531684"/>
                  </a:lnTo>
                  <a:lnTo>
                    <a:pt x="1604277" y="1431607"/>
                  </a:lnTo>
                  <a:lnTo>
                    <a:pt x="305181" y="1431607"/>
                  </a:lnTo>
                  <a:lnTo>
                    <a:pt x="310187" y="1426309"/>
                  </a:lnTo>
                  <a:lnTo>
                    <a:pt x="314848" y="1421079"/>
                  </a:lnTo>
                  <a:lnTo>
                    <a:pt x="319914" y="1415712"/>
                  </a:lnTo>
                  <a:lnTo>
                    <a:pt x="326136" y="1410007"/>
                  </a:lnTo>
                  <a:lnTo>
                    <a:pt x="386654" y="1393803"/>
                  </a:lnTo>
                  <a:lnTo>
                    <a:pt x="349123" y="1387688"/>
                  </a:lnTo>
                  <a:close/>
                </a:path>
                <a:path w="3512819" h="1690370">
                  <a:moveTo>
                    <a:pt x="407660" y="1397075"/>
                  </a:moveTo>
                  <a:lnTo>
                    <a:pt x="424053" y="1399927"/>
                  </a:lnTo>
                  <a:lnTo>
                    <a:pt x="305181" y="1431607"/>
                  </a:lnTo>
                  <a:lnTo>
                    <a:pt x="1604277" y="1431607"/>
                  </a:lnTo>
                  <a:lnTo>
                    <a:pt x="1664198" y="1415768"/>
                  </a:lnTo>
                  <a:lnTo>
                    <a:pt x="521970" y="1415768"/>
                  </a:lnTo>
                  <a:lnTo>
                    <a:pt x="479478" y="1408241"/>
                  </a:lnTo>
                  <a:lnTo>
                    <a:pt x="407660" y="1397075"/>
                  </a:lnTo>
                  <a:close/>
                </a:path>
                <a:path w="3512819" h="1690370">
                  <a:moveTo>
                    <a:pt x="570034" y="1350120"/>
                  </a:moveTo>
                  <a:lnTo>
                    <a:pt x="521970" y="1415768"/>
                  </a:lnTo>
                  <a:lnTo>
                    <a:pt x="1664198" y="1415768"/>
                  </a:lnTo>
                  <a:lnTo>
                    <a:pt x="1800375" y="1379771"/>
                  </a:lnTo>
                  <a:lnTo>
                    <a:pt x="1073404" y="1379771"/>
                  </a:lnTo>
                  <a:lnTo>
                    <a:pt x="1049721" y="1363930"/>
                  </a:lnTo>
                  <a:lnTo>
                    <a:pt x="560832" y="1363930"/>
                  </a:lnTo>
                  <a:lnTo>
                    <a:pt x="570034" y="1350120"/>
                  </a:lnTo>
                  <a:close/>
                </a:path>
                <a:path w="3512819" h="1690370">
                  <a:moveTo>
                    <a:pt x="387985" y="1393447"/>
                  </a:moveTo>
                  <a:lnTo>
                    <a:pt x="386654" y="1393803"/>
                  </a:lnTo>
                  <a:lnTo>
                    <a:pt x="392828" y="1394810"/>
                  </a:lnTo>
                  <a:lnTo>
                    <a:pt x="407660" y="1397075"/>
                  </a:lnTo>
                  <a:lnTo>
                    <a:pt x="387985" y="1393447"/>
                  </a:lnTo>
                  <a:close/>
                </a:path>
                <a:path w="3512819" h="1690370">
                  <a:moveTo>
                    <a:pt x="2489471" y="838263"/>
                  </a:moveTo>
                  <a:lnTo>
                    <a:pt x="2418916" y="888610"/>
                  </a:lnTo>
                  <a:lnTo>
                    <a:pt x="2366519" y="924228"/>
                  </a:lnTo>
                  <a:lnTo>
                    <a:pt x="2317751" y="955455"/>
                  </a:lnTo>
                  <a:lnTo>
                    <a:pt x="2274969" y="980290"/>
                  </a:lnTo>
                  <a:lnTo>
                    <a:pt x="2240534" y="996736"/>
                  </a:lnTo>
                  <a:lnTo>
                    <a:pt x="2121789" y="1014016"/>
                  </a:lnTo>
                  <a:lnTo>
                    <a:pt x="2114061" y="1036842"/>
                  </a:lnTo>
                  <a:lnTo>
                    <a:pt x="2100167" y="1058386"/>
                  </a:lnTo>
                  <a:lnTo>
                    <a:pt x="2080891" y="1077904"/>
                  </a:lnTo>
                  <a:lnTo>
                    <a:pt x="2057019" y="1094656"/>
                  </a:lnTo>
                  <a:lnTo>
                    <a:pt x="2044636" y="1100662"/>
                  </a:lnTo>
                  <a:lnTo>
                    <a:pt x="2032063" y="1107074"/>
                  </a:lnTo>
                  <a:lnTo>
                    <a:pt x="1999920" y="1143535"/>
                  </a:lnTo>
                  <a:lnTo>
                    <a:pt x="1995737" y="1188647"/>
                  </a:lnTo>
                  <a:lnTo>
                    <a:pt x="1987168" y="1209854"/>
                  </a:lnTo>
                  <a:lnTo>
                    <a:pt x="1911544" y="1234692"/>
                  </a:lnTo>
                  <a:lnTo>
                    <a:pt x="1863852" y="1241531"/>
                  </a:lnTo>
                  <a:lnTo>
                    <a:pt x="1821303" y="1246750"/>
                  </a:lnTo>
                  <a:lnTo>
                    <a:pt x="1793494" y="1250890"/>
                  </a:lnTo>
                  <a:lnTo>
                    <a:pt x="1735355" y="1261706"/>
                  </a:lnTo>
                  <a:lnTo>
                    <a:pt x="1681418" y="1270804"/>
                  </a:lnTo>
                  <a:lnTo>
                    <a:pt x="1630915" y="1278438"/>
                  </a:lnTo>
                  <a:lnTo>
                    <a:pt x="1583081" y="1284862"/>
                  </a:lnTo>
                  <a:lnTo>
                    <a:pt x="1537149" y="1290333"/>
                  </a:lnTo>
                  <a:lnTo>
                    <a:pt x="1492353" y="1295104"/>
                  </a:lnTo>
                  <a:lnTo>
                    <a:pt x="1357122" y="1307772"/>
                  </a:lnTo>
                  <a:lnTo>
                    <a:pt x="1151255" y="1332250"/>
                  </a:lnTo>
                  <a:lnTo>
                    <a:pt x="1112043" y="1355740"/>
                  </a:lnTo>
                  <a:lnTo>
                    <a:pt x="1092747" y="1367587"/>
                  </a:lnTo>
                  <a:lnTo>
                    <a:pt x="1073404" y="1379771"/>
                  </a:lnTo>
                  <a:lnTo>
                    <a:pt x="1800375" y="1379771"/>
                  </a:lnTo>
                  <a:lnTo>
                    <a:pt x="3512793" y="927112"/>
                  </a:lnTo>
                  <a:lnTo>
                    <a:pt x="3512793" y="862101"/>
                  </a:lnTo>
                  <a:lnTo>
                    <a:pt x="2457323" y="862101"/>
                  </a:lnTo>
                  <a:lnTo>
                    <a:pt x="2489471" y="838263"/>
                  </a:lnTo>
                  <a:close/>
                </a:path>
                <a:path w="3512819" h="1690370">
                  <a:moveTo>
                    <a:pt x="904865" y="1267981"/>
                  </a:moveTo>
                  <a:lnTo>
                    <a:pt x="909320" y="1271771"/>
                  </a:lnTo>
                  <a:lnTo>
                    <a:pt x="560832" y="1363930"/>
                  </a:lnTo>
                  <a:lnTo>
                    <a:pt x="1049721" y="1363930"/>
                  </a:lnTo>
                  <a:lnTo>
                    <a:pt x="904865" y="1267981"/>
                  </a:lnTo>
                  <a:close/>
                </a:path>
                <a:path w="3512819" h="1690370">
                  <a:moveTo>
                    <a:pt x="574245" y="1344368"/>
                  </a:moveTo>
                  <a:lnTo>
                    <a:pt x="573786" y="1344489"/>
                  </a:lnTo>
                  <a:lnTo>
                    <a:pt x="570034" y="1350120"/>
                  </a:lnTo>
                  <a:lnTo>
                    <a:pt x="574245" y="1344368"/>
                  </a:lnTo>
                  <a:close/>
                </a:path>
                <a:path w="3512819" h="1690370">
                  <a:moveTo>
                    <a:pt x="600456" y="1309931"/>
                  </a:moveTo>
                  <a:lnTo>
                    <a:pt x="598932" y="1310650"/>
                  </a:lnTo>
                  <a:lnTo>
                    <a:pt x="574245" y="1344368"/>
                  </a:lnTo>
                  <a:lnTo>
                    <a:pt x="699468" y="1311368"/>
                  </a:lnTo>
                  <a:lnTo>
                    <a:pt x="604774" y="1311368"/>
                  </a:lnTo>
                  <a:lnTo>
                    <a:pt x="600456" y="1309931"/>
                  </a:lnTo>
                  <a:close/>
                </a:path>
                <a:path w="3512819" h="1690370">
                  <a:moveTo>
                    <a:pt x="653034" y="1263853"/>
                  </a:moveTo>
                  <a:lnTo>
                    <a:pt x="625423" y="1294148"/>
                  </a:lnTo>
                  <a:lnTo>
                    <a:pt x="620236" y="1301382"/>
                  </a:lnTo>
                  <a:lnTo>
                    <a:pt x="613953" y="1307130"/>
                  </a:lnTo>
                  <a:lnTo>
                    <a:pt x="606171" y="1310650"/>
                  </a:lnTo>
                  <a:lnTo>
                    <a:pt x="604774" y="1311368"/>
                  </a:lnTo>
                  <a:lnTo>
                    <a:pt x="699468" y="1311368"/>
                  </a:lnTo>
                  <a:lnTo>
                    <a:pt x="868856" y="1266730"/>
                  </a:lnTo>
                  <a:lnTo>
                    <a:pt x="661670" y="1266730"/>
                  </a:lnTo>
                  <a:lnTo>
                    <a:pt x="657352" y="1264573"/>
                  </a:lnTo>
                  <a:lnTo>
                    <a:pt x="653034" y="1263853"/>
                  </a:lnTo>
                  <a:close/>
                </a:path>
                <a:path w="3512819" h="1690370">
                  <a:moveTo>
                    <a:pt x="901133" y="1265494"/>
                  </a:moveTo>
                  <a:lnTo>
                    <a:pt x="904865" y="1267981"/>
                  </a:lnTo>
                  <a:lnTo>
                    <a:pt x="904240" y="1267449"/>
                  </a:lnTo>
                  <a:lnTo>
                    <a:pt x="901133" y="1265494"/>
                  </a:lnTo>
                  <a:close/>
                </a:path>
                <a:path w="3512819" h="1690370">
                  <a:moveTo>
                    <a:pt x="776192" y="1200222"/>
                  </a:moveTo>
                  <a:lnTo>
                    <a:pt x="768754" y="1200413"/>
                  </a:lnTo>
                  <a:lnTo>
                    <a:pt x="760984" y="1201211"/>
                  </a:lnTo>
                  <a:lnTo>
                    <a:pt x="759587" y="1201935"/>
                  </a:lnTo>
                  <a:lnTo>
                    <a:pt x="755904" y="1202655"/>
                  </a:lnTo>
                  <a:lnTo>
                    <a:pt x="703373" y="1228842"/>
                  </a:lnTo>
                  <a:lnTo>
                    <a:pt x="661670" y="1266730"/>
                  </a:lnTo>
                  <a:lnTo>
                    <a:pt x="868856" y="1266730"/>
                  </a:lnTo>
                  <a:lnTo>
                    <a:pt x="893316" y="1260285"/>
                  </a:lnTo>
                  <a:lnTo>
                    <a:pt x="836549" y="1222093"/>
                  </a:lnTo>
                  <a:lnTo>
                    <a:pt x="791972" y="1201935"/>
                  </a:lnTo>
                  <a:lnTo>
                    <a:pt x="783772" y="1200707"/>
                  </a:lnTo>
                  <a:lnTo>
                    <a:pt x="776192" y="1200222"/>
                  </a:lnTo>
                  <a:close/>
                </a:path>
                <a:path w="3512819" h="1690370">
                  <a:moveTo>
                    <a:pt x="896253" y="1262242"/>
                  </a:moveTo>
                  <a:lnTo>
                    <a:pt x="898525" y="1263853"/>
                  </a:lnTo>
                  <a:lnTo>
                    <a:pt x="901133" y="1265494"/>
                  </a:lnTo>
                  <a:lnTo>
                    <a:pt x="896253" y="1262242"/>
                  </a:lnTo>
                  <a:close/>
                </a:path>
                <a:path w="3512819" h="1690370">
                  <a:moveTo>
                    <a:pt x="893445" y="1260251"/>
                  </a:moveTo>
                  <a:lnTo>
                    <a:pt x="893316" y="1260285"/>
                  </a:lnTo>
                  <a:lnTo>
                    <a:pt x="896253" y="1262242"/>
                  </a:lnTo>
                  <a:lnTo>
                    <a:pt x="893445" y="1260251"/>
                  </a:lnTo>
                  <a:close/>
                </a:path>
                <a:path w="3512819" h="1690370">
                  <a:moveTo>
                    <a:pt x="3512793" y="583038"/>
                  </a:moveTo>
                  <a:lnTo>
                    <a:pt x="2457323" y="862101"/>
                  </a:lnTo>
                  <a:lnTo>
                    <a:pt x="3512793" y="862101"/>
                  </a:lnTo>
                  <a:lnTo>
                    <a:pt x="3512793" y="583038"/>
                  </a:lnTo>
                  <a:close/>
                </a:path>
                <a:path w="3512819" h="1690370">
                  <a:moveTo>
                    <a:pt x="2811526" y="540265"/>
                  </a:moveTo>
                  <a:lnTo>
                    <a:pt x="2806731" y="580857"/>
                  </a:lnTo>
                  <a:lnTo>
                    <a:pt x="2771267" y="618747"/>
                  </a:lnTo>
                  <a:lnTo>
                    <a:pt x="2727753" y="650156"/>
                  </a:lnTo>
                  <a:lnTo>
                    <a:pt x="2706919" y="666432"/>
                  </a:lnTo>
                  <a:lnTo>
                    <a:pt x="2677365" y="694640"/>
                  </a:lnTo>
                  <a:lnTo>
                    <a:pt x="2617598" y="742208"/>
                  </a:lnTo>
                  <a:lnTo>
                    <a:pt x="2574282" y="775399"/>
                  </a:lnTo>
                  <a:lnTo>
                    <a:pt x="2525157" y="812196"/>
                  </a:lnTo>
                  <a:lnTo>
                    <a:pt x="2490358" y="837615"/>
                  </a:lnTo>
                  <a:lnTo>
                    <a:pt x="3512793" y="567335"/>
                  </a:lnTo>
                  <a:lnTo>
                    <a:pt x="3512793" y="543148"/>
                  </a:lnTo>
                  <a:lnTo>
                    <a:pt x="2813685" y="543148"/>
                  </a:lnTo>
                  <a:lnTo>
                    <a:pt x="2812288" y="541709"/>
                  </a:lnTo>
                  <a:lnTo>
                    <a:pt x="2811526" y="540265"/>
                  </a:lnTo>
                  <a:close/>
                </a:path>
                <a:path w="3512819" h="1690370">
                  <a:moveTo>
                    <a:pt x="3512793" y="222806"/>
                  </a:moveTo>
                  <a:lnTo>
                    <a:pt x="2895484" y="386081"/>
                  </a:lnTo>
                  <a:lnTo>
                    <a:pt x="2891694" y="396452"/>
                  </a:lnTo>
                  <a:lnTo>
                    <a:pt x="2870109" y="451331"/>
                  </a:lnTo>
                  <a:lnTo>
                    <a:pt x="2849860" y="496777"/>
                  </a:lnTo>
                  <a:lnTo>
                    <a:pt x="2831915" y="528555"/>
                  </a:lnTo>
                  <a:lnTo>
                    <a:pt x="2817241" y="542429"/>
                  </a:lnTo>
                  <a:lnTo>
                    <a:pt x="2813685" y="543148"/>
                  </a:lnTo>
                  <a:lnTo>
                    <a:pt x="3512793" y="543148"/>
                  </a:lnTo>
                  <a:lnTo>
                    <a:pt x="3512793" y="222806"/>
                  </a:lnTo>
                  <a:close/>
                </a:path>
                <a:path w="3512819" h="1690370">
                  <a:moveTo>
                    <a:pt x="2901860" y="368634"/>
                  </a:moveTo>
                  <a:lnTo>
                    <a:pt x="2900807" y="368913"/>
                  </a:lnTo>
                  <a:lnTo>
                    <a:pt x="2899410" y="374666"/>
                  </a:lnTo>
                  <a:lnTo>
                    <a:pt x="2895092" y="386185"/>
                  </a:lnTo>
                  <a:lnTo>
                    <a:pt x="2895484" y="386081"/>
                  </a:lnTo>
                  <a:lnTo>
                    <a:pt x="2901860" y="368634"/>
                  </a:lnTo>
                  <a:close/>
                </a:path>
                <a:path w="3512819" h="1690370">
                  <a:moveTo>
                    <a:pt x="3512793" y="0"/>
                  </a:moveTo>
                  <a:lnTo>
                    <a:pt x="2983611" y="139957"/>
                  </a:lnTo>
                  <a:lnTo>
                    <a:pt x="2935005" y="275336"/>
                  </a:lnTo>
                  <a:lnTo>
                    <a:pt x="2913649" y="336375"/>
                  </a:lnTo>
                  <a:lnTo>
                    <a:pt x="2901860" y="368634"/>
                  </a:lnTo>
                  <a:lnTo>
                    <a:pt x="3512793" y="207107"/>
                  </a:lnTo>
                  <a:lnTo>
                    <a:pt x="3512793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668112" y="8802402"/>
              <a:ext cx="620395" cy="181610"/>
            </a:xfrm>
            <a:custGeom>
              <a:avLst/>
              <a:gdLst/>
              <a:ahLst/>
              <a:cxnLst/>
              <a:rect l="l" t="t" r="r" b="b"/>
              <a:pathLst>
                <a:path w="620394" h="181609">
                  <a:moveTo>
                    <a:pt x="619860" y="0"/>
                  </a:moveTo>
                  <a:lnTo>
                    <a:pt x="5715" y="162286"/>
                  </a:lnTo>
                  <a:lnTo>
                    <a:pt x="6477" y="165168"/>
                  </a:lnTo>
                  <a:lnTo>
                    <a:pt x="2794" y="166616"/>
                  </a:lnTo>
                  <a:lnTo>
                    <a:pt x="4318" y="171658"/>
                  </a:lnTo>
                  <a:lnTo>
                    <a:pt x="635" y="173093"/>
                  </a:lnTo>
                  <a:lnTo>
                    <a:pt x="1397" y="175252"/>
                  </a:lnTo>
                  <a:lnTo>
                    <a:pt x="0" y="175963"/>
                  </a:lnTo>
                  <a:lnTo>
                    <a:pt x="1397" y="181005"/>
                  </a:lnTo>
                  <a:lnTo>
                    <a:pt x="619860" y="17484"/>
                  </a:lnTo>
                  <a:lnTo>
                    <a:pt x="61986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668162" y="8802426"/>
              <a:ext cx="620395" cy="181610"/>
            </a:xfrm>
            <a:custGeom>
              <a:avLst/>
              <a:gdLst/>
              <a:ahLst/>
              <a:cxnLst/>
              <a:rect l="l" t="t" r="r" b="b"/>
              <a:pathLst>
                <a:path w="620394" h="181609">
                  <a:moveTo>
                    <a:pt x="5715" y="162272"/>
                  </a:moveTo>
                  <a:lnTo>
                    <a:pt x="6477" y="165143"/>
                  </a:lnTo>
                  <a:lnTo>
                    <a:pt x="2794" y="166590"/>
                  </a:lnTo>
                  <a:lnTo>
                    <a:pt x="4318" y="171632"/>
                  </a:lnTo>
                  <a:lnTo>
                    <a:pt x="635" y="173067"/>
                  </a:lnTo>
                  <a:lnTo>
                    <a:pt x="1397" y="175226"/>
                  </a:lnTo>
                  <a:lnTo>
                    <a:pt x="0" y="175950"/>
                  </a:lnTo>
                  <a:lnTo>
                    <a:pt x="1397" y="180992"/>
                  </a:lnTo>
                  <a:lnTo>
                    <a:pt x="619813" y="17482"/>
                  </a:lnTo>
                </a:path>
                <a:path w="620394" h="181609">
                  <a:moveTo>
                    <a:pt x="619813" y="0"/>
                  </a:moveTo>
                  <a:lnTo>
                    <a:pt x="5715" y="16227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076804" y="9162063"/>
              <a:ext cx="3211195" cy="866140"/>
            </a:xfrm>
            <a:custGeom>
              <a:avLst/>
              <a:gdLst/>
              <a:ahLst/>
              <a:cxnLst/>
              <a:rect l="l" t="t" r="r" b="b"/>
              <a:pathLst>
                <a:path w="3211194" h="866140">
                  <a:moveTo>
                    <a:pt x="89281" y="825730"/>
                  </a:moveTo>
                  <a:lnTo>
                    <a:pt x="18034" y="844448"/>
                  </a:lnTo>
                  <a:lnTo>
                    <a:pt x="18669" y="847329"/>
                  </a:lnTo>
                  <a:lnTo>
                    <a:pt x="13716" y="848768"/>
                  </a:lnTo>
                  <a:lnTo>
                    <a:pt x="15113" y="851646"/>
                  </a:lnTo>
                  <a:lnTo>
                    <a:pt x="11557" y="853090"/>
                  </a:lnTo>
                  <a:lnTo>
                    <a:pt x="11557" y="854528"/>
                  </a:lnTo>
                  <a:lnTo>
                    <a:pt x="6477" y="855248"/>
                  </a:lnTo>
                  <a:lnTo>
                    <a:pt x="7874" y="858849"/>
                  </a:lnTo>
                  <a:lnTo>
                    <a:pt x="2159" y="860288"/>
                  </a:lnTo>
                  <a:lnTo>
                    <a:pt x="2921" y="863890"/>
                  </a:lnTo>
                  <a:lnTo>
                    <a:pt x="0" y="864609"/>
                  </a:lnTo>
                  <a:lnTo>
                    <a:pt x="762" y="866048"/>
                  </a:lnTo>
                  <a:lnTo>
                    <a:pt x="121666" y="834366"/>
                  </a:lnTo>
                  <a:lnTo>
                    <a:pt x="121666" y="833647"/>
                  </a:lnTo>
                  <a:lnTo>
                    <a:pt x="118110" y="833647"/>
                  </a:lnTo>
                  <a:lnTo>
                    <a:pt x="117652" y="831490"/>
                  </a:lnTo>
                  <a:lnTo>
                    <a:pt x="112268" y="831490"/>
                  </a:lnTo>
                  <a:lnTo>
                    <a:pt x="112141" y="830770"/>
                  </a:lnTo>
                  <a:lnTo>
                    <a:pt x="95758" y="830770"/>
                  </a:lnTo>
                  <a:lnTo>
                    <a:pt x="94919" y="828607"/>
                  </a:lnTo>
                  <a:lnTo>
                    <a:pt x="90043" y="828607"/>
                  </a:lnTo>
                  <a:lnTo>
                    <a:pt x="89281" y="825730"/>
                  </a:lnTo>
                  <a:close/>
                </a:path>
                <a:path w="3211194" h="866140">
                  <a:moveTo>
                    <a:pt x="121666" y="832929"/>
                  </a:moveTo>
                  <a:lnTo>
                    <a:pt x="118110" y="833647"/>
                  </a:lnTo>
                  <a:lnTo>
                    <a:pt x="121666" y="833647"/>
                  </a:lnTo>
                  <a:lnTo>
                    <a:pt x="121666" y="832929"/>
                  </a:lnTo>
                  <a:close/>
                </a:path>
                <a:path w="3211194" h="866140">
                  <a:moveTo>
                    <a:pt x="117348" y="830051"/>
                  </a:moveTo>
                  <a:lnTo>
                    <a:pt x="112268" y="831490"/>
                  </a:lnTo>
                  <a:lnTo>
                    <a:pt x="117652" y="831490"/>
                  </a:lnTo>
                  <a:lnTo>
                    <a:pt x="117348" y="830051"/>
                  </a:lnTo>
                  <a:close/>
                </a:path>
                <a:path w="3211194" h="866140">
                  <a:moveTo>
                    <a:pt x="103632" y="828607"/>
                  </a:moveTo>
                  <a:lnTo>
                    <a:pt x="95758" y="830770"/>
                  </a:lnTo>
                  <a:lnTo>
                    <a:pt x="112141" y="830770"/>
                  </a:lnTo>
                  <a:lnTo>
                    <a:pt x="112014" y="830051"/>
                  </a:lnTo>
                  <a:lnTo>
                    <a:pt x="104394" y="830051"/>
                  </a:lnTo>
                  <a:lnTo>
                    <a:pt x="103632" y="828607"/>
                  </a:lnTo>
                  <a:close/>
                </a:path>
                <a:path w="3211194" h="866140">
                  <a:moveTo>
                    <a:pt x="111633" y="827888"/>
                  </a:moveTo>
                  <a:lnTo>
                    <a:pt x="104394" y="830051"/>
                  </a:lnTo>
                  <a:lnTo>
                    <a:pt x="112014" y="830051"/>
                  </a:lnTo>
                  <a:lnTo>
                    <a:pt x="111633" y="827888"/>
                  </a:lnTo>
                  <a:close/>
                </a:path>
                <a:path w="3211194" h="866140">
                  <a:moveTo>
                    <a:pt x="94361" y="827168"/>
                  </a:moveTo>
                  <a:lnTo>
                    <a:pt x="90043" y="828607"/>
                  </a:lnTo>
                  <a:lnTo>
                    <a:pt x="94919" y="828607"/>
                  </a:lnTo>
                  <a:lnTo>
                    <a:pt x="94361" y="827168"/>
                  </a:lnTo>
                  <a:close/>
                </a:path>
                <a:path w="3211194" h="866140">
                  <a:moveTo>
                    <a:pt x="594741" y="691809"/>
                  </a:moveTo>
                  <a:lnTo>
                    <a:pt x="269240" y="778209"/>
                  </a:lnTo>
                  <a:lnTo>
                    <a:pt x="270002" y="780372"/>
                  </a:lnTo>
                  <a:lnTo>
                    <a:pt x="266446" y="781811"/>
                  </a:lnTo>
                  <a:lnTo>
                    <a:pt x="267843" y="785408"/>
                  </a:lnTo>
                  <a:lnTo>
                    <a:pt x="262128" y="786850"/>
                  </a:lnTo>
                  <a:lnTo>
                    <a:pt x="262128" y="788289"/>
                  </a:lnTo>
                  <a:lnTo>
                    <a:pt x="259207" y="789009"/>
                  </a:lnTo>
                  <a:lnTo>
                    <a:pt x="260604" y="791891"/>
                  </a:lnTo>
                  <a:lnTo>
                    <a:pt x="257048" y="793330"/>
                  </a:lnTo>
                  <a:lnTo>
                    <a:pt x="257810" y="796932"/>
                  </a:lnTo>
                  <a:lnTo>
                    <a:pt x="255651" y="796932"/>
                  </a:lnTo>
                  <a:lnTo>
                    <a:pt x="256286" y="798371"/>
                  </a:lnTo>
                  <a:lnTo>
                    <a:pt x="609854" y="704772"/>
                  </a:lnTo>
                  <a:lnTo>
                    <a:pt x="609473" y="704053"/>
                  </a:lnTo>
                  <a:lnTo>
                    <a:pt x="606933" y="704053"/>
                  </a:lnTo>
                  <a:lnTo>
                    <a:pt x="605884" y="701890"/>
                  </a:lnTo>
                  <a:lnTo>
                    <a:pt x="601853" y="701890"/>
                  </a:lnTo>
                  <a:lnTo>
                    <a:pt x="601344" y="699012"/>
                  </a:lnTo>
                  <a:lnTo>
                    <a:pt x="599059" y="699012"/>
                  </a:lnTo>
                  <a:lnTo>
                    <a:pt x="599059" y="698293"/>
                  </a:lnTo>
                  <a:lnTo>
                    <a:pt x="596138" y="698293"/>
                  </a:lnTo>
                  <a:lnTo>
                    <a:pt x="594741" y="691809"/>
                  </a:lnTo>
                  <a:close/>
                </a:path>
                <a:path w="3211194" h="866140">
                  <a:moveTo>
                    <a:pt x="609092" y="703334"/>
                  </a:moveTo>
                  <a:lnTo>
                    <a:pt x="606933" y="704053"/>
                  </a:lnTo>
                  <a:lnTo>
                    <a:pt x="609473" y="704053"/>
                  </a:lnTo>
                  <a:lnTo>
                    <a:pt x="609092" y="703334"/>
                  </a:lnTo>
                  <a:close/>
                </a:path>
                <a:path w="3211194" h="866140">
                  <a:moveTo>
                    <a:pt x="605536" y="701171"/>
                  </a:moveTo>
                  <a:lnTo>
                    <a:pt x="601853" y="701890"/>
                  </a:lnTo>
                  <a:lnTo>
                    <a:pt x="605884" y="701890"/>
                  </a:lnTo>
                  <a:lnTo>
                    <a:pt x="605536" y="701171"/>
                  </a:lnTo>
                  <a:close/>
                </a:path>
                <a:path w="3211194" h="866140">
                  <a:moveTo>
                    <a:pt x="601218" y="698293"/>
                  </a:moveTo>
                  <a:lnTo>
                    <a:pt x="599059" y="699012"/>
                  </a:lnTo>
                  <a:lnTo>
                    <a:pt x="601344" y="699012"/>
                  </a:lnTo>
                  <a:lnTo>
                    <a:pt x="601218" y="698293"/>
                  </a:lnTo>
                  <a:close/>
                </a:path>
                <a:path w="3211194" h="866140">
                  <a:moveTo>
                    <a:pt x="599059" y="697575"/>
                  </a:moveTo>
                  <a:lnTo>
                    <a:pt x="596138" y="698293"/>
                  </a:lnTo>
                  <a:lnTo>
                    <a:pt x="599059" y="698293"/>
                  </a:lnTo>
                  <a:lnTo>
                    <a:pt x="599059" y="697575"/>
                  </a:lnTo>
                  <a:close/>
                </a:path>
                <a:path w="3211194" h="866140">
                  <a:moveTo>
                    <a:pt x="3211168" y="0"/>
                  </a:moveTo>
                  <a:lnTo>
                    <a:pt x="2182241" y="272060"/>
                  </a:lnTo>
                  <a:lnTo>
                    <a:pt x="2183003" y="274941"/>
                  </a:lnTo>
                  <a:lnTo>
                    <a:pt x="2174367" y="277099"/>
                  </a:lnTo>
                  <a:lnTo>
                    <a:pt x="2175129" y="280701"/>
                  </a:lnTo>
                  <a:lnTo>
                    <a:pt x="2170811" y="282140"/>
                  </a:lnTo>
                  <a:lnTo>
                    <a:pt x="2170811" y="283579"/>
                  </a:lnTo>
                  <a:lnTo>
                    <a:pt x="2162810" y="285741"/>
                  </a:lnTo>
                  <a:lnTo>
                    <a:pt x="2163572" y="289338"/>
                  </a:lnTo>
                  <a:lnTo>
                    <a:pt x="2157857" y="290782"/>
                  </a:lnTo>
                  <a:lnTo>
                    <a:pt x="2158492" y="293660"/>
                  </a:lnTo>
                  <a:lnTo>
                    <a:pt x="2152777" y="295823"/>
                  </a:lnTo>
                  <a:lnTo>
                    <a:pt x="2152777" y="297260"/>
                  </a:lnTo>
                  <a:lnTo>
                    <a:pt x="3211168" y="17480"/>
                  </a:lnTo>
                  <a:lnTo>
                    <a:pt x="3211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076828" y="9162078"/>
              <a:ext cx="3211195" cy="866140"/>
            </a:xfrm>
            <a:custGeom>
              <a:avLst/>
              <a:gdLst/>
              <a:ahLst/>
              <a:cxnLst/>
              <a:rect l="l" t="t" r="r" b="b"/>
              <a:pathLst>
                <a:path w="3211194" h="866140">
                  <a:moveTo>
                    <a:pt x="18034" y="844433"/>
                  </a:moveTo>
                  <a:lnTo>
                    <a:pt x="18669" y="847316"/>
                  </a:lnTo>
                  <a:lnTo>
                    <a:pt x="13716" y="848755"/>
                  </a:lnTo>
                  <a:lnTo>
                    <a:pt x="15113" y="851631"/>
                  </a:lnTo>
                  <a:lnTo>
                    <a:pt x="11557" y="853075"/>
                  </a:lnTo>
                  <a:lnTo>
                    <a:pt x="11557" y="854514"/>
                  </a:lnTo>
                  <a:lnTo>
                    <a:pt x="6477" y="855233"/>
                  </a:lnTo>
                  <a:lnTo>
                    <a:pt x="7874" y="858835"/>
                  </a:lnTo>
                  <a:lnTo>
                    <a:pt x="2159" y="860274"/>
                  </a:lnTo>
                  <a:lnTo>
                    <a:pt x="2921" y="863875"/>
                  </a:lnTo>
                  <a:lnTo>
                    <a:pt x="0" y="864594"/>
                  </a:lnTo>
                  <a:lnTo>
                    <a:pt x="762" y="866033"/>
                  </a:lnTo>
                  <a:lnTo>
                    <a:pt x="121667" y="834353"/>
                  </a:lnTo>
                  <a:lnTo>
                    <a:pt x="121667" y="832914"/>
                  </a:lnTo>
                  <a:lnTo>
                    <a:pt x="118111" y="833633"/>
                  </a:lnTo>
                  <a:lnTo>
                    <a:pt x="117349" y="830036"/>
                  </a:lnTo>
                  <a:lnTo>
                    <a:pt x="112269" y="831475"/>
                  </a:lnTo>
                  <a:lnTo>
                    <a:pt x="111634" y="827874"/>
                  </a:lnTo>
                  <a:lnTo>
                    <a:pt x="104395" y="830036"/>
                  </a:lnTo>
                  <a:lnTo>
                    <a:pt x="103633" y="828592"/>
                  </a:lnTo>
                  <a:lnTo>
                    <a:pt x="95758" y="830757"/>
                  </a:lnTo>
                  <a:lnTo>
                    <a:pt x="94361" y="827155"/>
                  </a:lnTo>
                  <a:lnTo>
                    <a:pt x="90043" y="828592"/>
                  </a:lnTo>
                  <a:lnTo>
                    <a:pt x="89281" y="825716"/>
                  </a:lnTo>
                  <a:lnTo>
                    <a:pt x="18034" y="844433"/>
                  </a:lnTo>
                </a:path>
                <a:path w="3211194" h="866140">
                  <a:moveTo>
                    <a:pt x="269242" y="778195"/>
                  </a:moveTo>
                  <a:lnTo>
                    <a:pt x="270004" y="780358"/>
                  </a:lnTo>
                  <a:lnTo>
                    <a:pt x="266448" y="781796"/>
                  </a:lnTo>
                  <a:lnTo>
                    <a:pt x="267845" y="785394"/>
                  </a:lnTo>
                  <a:lnTo>
                    <a:pt x="262130" y="786837"/>
                  </a:lnTo>
                  <a:lnTo>
                    <a:pt x="262130" y="788275"/>
                  </a:lnTo>
                  <a:lnTo>
                    <a:pt x="259209" y="788995"/>
                  </a:lnTo>
                  <a:lnTo>
                    <a:pt x="260606" y="791877"/>
                  </a:lnTo>
                  <a:lnTo>
                    <a:pt x="257050" y="793316"/>
                  </a:lnTo>
                  <a:lnTo>
                    <a:pt x="257812" y="796918"/>
                  </a:lnTo>
                  <a:lnTo>
                    <a:pt x="255653" y="796918"/>
                  </a:lnTo>
                  <a:lnTo>
                    <a:pt x="256288" y="798357"/>
                  </a:lnTo>
                  <a:lnTo>
                    <a:pt x="609860" y="704758"/>
                  </a:lnTo>
                  <a:lnTo>
                    <a:pt x="609098" y="703319"/>
                  </a:lnTo>
                  <a:lnTo>
                    <a:pt x="606939" y="704038"/>
                  </a:lnTo>
                  <a:lnTo>
                    <a:pt x="605542" y="701157"/>
                  </a:lnTo>
                  <a:lnTo>
                    <a:pt x="601859" y="701875"/>
                  </a:lnTo>
                  <a:lnTo>
                    <a:pt x="601224" y="698279"/>
                  </a:lnTo>
                  <a:lnTo>
                    <a:pt x="599064" y="698999"/>
                  </a:lnTo>
                  <a:lnTo>
                    <a:pt x="599064" y="697560"/>
                  </a:lnTo>
                  <a:lnTo>
                    <a:pt x="596143" y="698279"/>
                  </a:lnTo>
                  <a:lnTo>
                    <a:pt x="594746" y="691796"/>
                  </a:lnTo>
                  <a:lnTo>
                    <a:pt x="269242" y="778195"/>
                  </a:lnTo>
                </a:path>
                <a:path w="3211194" h="866140">
                  <a:moveTo>
                    <a:pt x="2182262" y="272045"/>
                  </a:moveTo>
                  <a:lnTo>
                    <a:pt x="2183024" y="274928"/>
                  </a:lnTo>
                  <a:lnTo>
                    <a:pt x="2174388" y="277085"/>
                  </a:lnTo>
                  <a:lnTo>
                    <a:pt x="2175150" y="280687"/>
                  </a:lnTo>
                  <a:lnTo>
                    <a:pt x="2170832" y="282126"/>
                  </a:lnTo>
                  <a:lnTo>
                    <a:pt x="2170832" y="283565"/>
                  </a:lnTo>
                  <a:lnTo>
                    <a:pt x="2162831" y="285728"/>
                  </a:lnTo>
                  <a:lnTo>
                    <a:pt x="2163593" y="289324"/>
                  </a:lnTo>
                  <a:lnTo>
                    <a:pt x="2157878" y="290768"/>
                  </a:lnTo>
                  <a:lnTo>
                    <a:pt x="2158513" y="293645"/>
                  </a:lnTo>
                  <a:lnTo>
                    <a:pt x="2152798" y="295809"/>
                  </a:lnTo>
                  <a:lnTo>
                    <a:pt x="2152798" y="297247"/>
                  </a:lnTo>
                  <a:lnTo>
                    <a:pt x="3211147" y="17478"/>
                  </a:lnTo>
                </a:path>
                <a:path w="3211194" h="866140">
                  <a:moveTo>
                    <a:pt x="3211147" y="0"/>
                  </a:moveTo>
                  <a:lnTo>
                    <a:pt x="2182262" y="27204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97916" y="9523064"/>
              <a:ext cx="2890520" cy="764540"/>
            </a:xfrm>
            <a:custGeom>
              <a:avLst/>
              <a:gdLst/>
              <a:ahLst/>
              <a:cxnLst/>
              <a:rect l="l" t="t" r="r" b="b"/>
              <a:pathLst>
                <a:path w="2890519" h="764540">
                  <a:moveTo>
                    <a:pt x="2890056" y="0"/>
                  </a:moveTo>
                  <a:lnTo>
                    <a:pt x="0" y="763933"/>
                  </a:lnTo>
                  <a:lnTo>
                    <a:pt x="66982" y="763933"/>
                  </a:lnTo>
                  <a:lnTo>
                    <a:pt x="2890056" y="17704"/>
                  </a:lnTo>
                  <a:lnTo>
                    <a:pt x="2890056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97942" y="9523079"/>
              <a:ext cx="2890520" cy="764540"/>
            </a:xfrm>
            <a:custGeom>
              <a:avLst/>
              <a:gdLst/>
              <a:ahLst/>
              <a:cxnLst/>
              <a:rect l="l" t="t" r="r" b="b"/>
              <a:pathLst>
                <a:path w="2890519" h="764540">
                  <a:moveTo>
                    <a:pt x="66983" y="763918"/>
                  </a:moveTo>
                  <a:lnTo>
                    <a:pt x="2890032" y="17704"/>
                  </a:lnTo>
                </a:path>
                <a:path w="2890519" h="764540">
                  <a:moveTo>
                    <a:pt x="2890032" y="0"/>
                  </a:moveTo>
                  <a:lnTo>
                    <a:pt x="0" y="76391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761947" y="9883621"/>
              <a:ext cx="1526540" cy="403860"/>
            </a:xfrm>
            <a:custGeom>
              <a:avLst/>
              <a:gdLst/>
              <a:ahLst/>
              <a:cxnLst/>
              <a:rect l="l" t="t" r="r" b="b"/>
              <a:pathLst>
                <a:path w="1526540" h="403859">
                  <a:moveTo>
                    <a:pt x="1526025" y="0"/>
                  </a:moveTo>
                  <a:lnTo>
                    <a:pt x="0" y="403376"/>
                  </a:lnTo>
                  <a:lnTo>
                    <a:pt x="65687" y="403376"/>
                  </a:lnTo>
                  <a:lnTo>
                    <a:pt x="1526025" y="17250"/>
                  </a:lnTo>
                  <a:lnTo>
                    <a:pt x="152602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761986" y="9883634"/>
              <a:ext cx="1526540" cy="403860"/>
            </a:xfrm>
            <a:custGeom>
              <a:avLst/>
              <a:gdLst/>
              <a:ahLst/>
              <a:cxnLst/>
              <a:rect l="l" t="t" r="r" b="b"/>
              <a:pathLst>
                <a:path w="1526540" h="403859">
                  <a:moveTo>
                    <a:pt x="65687" y="403363"/>
                  </a:moveTo>
                  <a:lnTo>
                    <a:pt x="1525989" y="17249"/>
                  </a:lnTo>
                </a:path>
                <a:path w="1526540" h="403859">
                  <a:moveTo>
                    <a:pt x="1525989" y="0"/>
                  </a:moveTo>
                  <a:lnTo>
                    <a:pt x="0" y="40336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125197" y="10243971"/>
              <a:ext cx="163195" cy="43180"/>
            </a:xfrm>
            <a:custGeom>
              <a:avLst/>
              <a:gdLst/>
              <a:ahLst/>
              <a:cxnLst/>
              <a:rect l="l" t="t" r="r" b="b"/>
              <a:pathLst>
                <a:path w="163194" h="43179">
                  <a:moveTo>
                    <a:pt x="162775" y="0"/>
                  </a:moveTo>
                  <a:lnTo>
                    <a:pt x="0" y="43026"/>
                  </a:lnTo>
                  <a:lnTo>
                    <a:pt x="66967" y="43026"/>
                  </a:lnTo>
                  <a:lnTo>
                    <a:pt x="162775" y="17701"/>
                  </a:lnTo>
                  <a:lnTo>
                    <a:pt x="16277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125252" y="10243985"/>
              <a:ext cx="163195" cy="43180"/>
            </a:xfrm>
            <a:custGeom>
              <a:avLst/>
              <a:gdLst/>
              <a:ahLst/>
              <a:cxnLst/>
              <a:rect l="l" t="t" r="r" b="b"/>
              <a:pathLst>
                <a:path w="163194" h="43179">
                  <a:moveTo>
                    <a:pt x="66965" y="43012"/>
                  </a:moveTo>
                  <a:lnTo>
                    <a:pt x="162723" y="17700"/>
                  </a:lnTo>
                </a:path>
                <a:path w="163194" h="43179">
                  <a:moveTo>
                    <a:pt x="162723" y="0"/>
                  </a:moveTo>
                  <a:lnTo>
                    <a:pt x="0" y="4301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9359" y="773990"/>
            <a:ext cx="1259265" cy="96624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923" y="9197940"/>
            <a:ext cx="923386" cy="719273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197778" y="2225485"/>
            <a:ext cx="131889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70" dirty="0">
                <a:latin typeface="Tahoma"/>
                <a:cs typeface="Tahoma"/>
              </a:rPr>
              <a:t>STEP</a:t>
            </a:r>
            <a:r>
              <a:rPr sz="2850" spc="-140" dirty="0">
                <a:latin typeface="Tahoma"/>
                <a:cs typeface="Tahoma"/>
              </a:rPr>
              <a:t> </a:t>
            </a:r>
            <a:r>
              <a:rPr sz="2850" spc="120" dirty="0">
                <a:latin typeface="Tahoma"/>
                <a:cs typeface="Tahoma"/>
              </a:rPr>
              <a:t>4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7880" y="3092260"/>
            <a:ext cx="9182100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-10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2850" spc="-50" dirty="0">
                <a:solidFill>
                  <a:srgbClr val="4C2A13"/>
                </a:solidFill>
                <a:latin typeface="Verdana"/>
                <a:cs typeface="Verdana"/>
              </a:rPr>
              <a:t>r</a:t>
            </a:r>
            <a:r>
              <a:rPr sz="2850" spc="-25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2850" spc="55" dirty="0">
                <a:solidFill>
                  <a:srgbClr val="4C2A13"/>
                </a:solidFill>
                <a:latin typeface="Verdana"/>
                <a:cs typeface="Verdana"/>
              </a:rPr>
              <a:t>ating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60" dirty="0">
                <a:solidFill>
                  <a:srgbClr val="4C2A13"/>
                </a:solidFill>
                <a:latin typeface="Verdana"/>
                <a:cs typeface="Verdana"/>
              </a:rPr>
              <a:t>the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114" dirty="0">
                <a:solidFill>
                  <a:srgbClr val="4C2A13"/>
                </a:solidFill>
                <a:latin typeface="Verdana"/>
                <a:cs typeface="Verdana"/>
              </a:rPr>
              <a:t>bu</a:t>
            </a:r>
            <a:r>
              <a:rPr sz="2850" spc="30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2850" spc="-25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2850" spc="25" dirty="0">
                <a:solidFill>
                  <a:srgbClr val="4C2A13"/>
                </a:solidFill>
                <a:latin typeface="Verdana"/>
                <a:cs typeface="Verdana"/>
              </a:rPr>
              <a:t>ons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135" dirty="0">
                <a:solidFill>
                  <a:srgbClr val="4C2A13"/>
                </a:solidFill>
                <a:latin typeface="Verdana"/>
                <a:cs typeface="Verdana"/>
              </a:rPr>
              <a:t>F</a:t>
            </a:r>
            <a:r>
              <a:rPr sz="2850" spc="-114" dirty="0">
                <a:solidFill>
                  <a:srgbClr val="4C2A13"/>
                </a:solidFill>
                <a:latin typeface="Verdana"/>
                <a:cs typeface="Verdana"/>
              </a:rPr>
              <a:t>r</a:t>
            </a:r>
            <a:r>
              <a:rPr sz="2850" spc="150" dirty="0">
                <a:solidFill>
                  <a:srgbClr val="4C2A13"/>
                </a:solidFill>
                <a:latin typeface="Verdana"/>
                <a:cs typeface="Verdana"/>
              </a:rPr>
              <a:t>om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70" dirty="0">
                <a:solidFill>
                  <a:srgbClr val="4C2A13"/>
                </a:solidFill>
                <a:latin typeface="Verdana"/>
                <a:cs typeface="Verdana"/>
              </a:rPr>
              <a:t>0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-25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2850" spc="55" dirty="0">
                <a:solidFill>
                  <a:srgbClr val="4C2A13"/>
                </a:solidFill>
                <a:latin typeface="Verdana"/>
                <a:cs typeface="Verdana"/>
              </a:rPr>
              <a:t>o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-80" dirty="0">
                <a:solidFill>
                  <a:srgbClr val="4C2A13"/>
                </a:solidFill>
                <a:latin typeface="Verdana"/>
                <a:cs typeface="Verdana"/>
              </a:rPr>
              <a:t>9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-434" dirty="0">
                <a:solidFill>
                  <a:srgbClr val="4C2A13"/>
                </a:solidFill>
                <a:latin typeface="Verdana"/>
                <a:cs typeface="Verdana"/>
              </a:rPr>
              <a:t>,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-70" dirty="0">
                <a:solidFill>
                  <a:srgbClr val="4C2A13"/>
                </a:solidFill>
                <a:latin typeface="Verdana"/>
                <a:cs typeface="Verdana"/>
              </a:rPr>
              <a:t>f</a:t>
            </a:r>
            <a:r>
              <a:rPr sz="2850" spc="-10" dirty="0">
                <a:solidFill>
                  <a:srgbClr val="4C2A13"/>
                </a:solidFill>
                <a:latin typeface="Verdana"/>
                <a:cs typeface="Verdana"/>
              </a:rPr>
              <a:t>or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40" dirty="0">
                <a:solidFill>
                  <a:srgbClr val="4C2A13"/>
                </a:solidFill>
                <a:latin typeface="Verdana"/>
                <a:cs typeface="Verdana"/>
              </a:rPr>
              <a:t>that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125" dirty="0">
                <a:solidFill>
                  <a:srgbClr val="4C2A13"/>
                </a:solidFill>
                <a:latin typeface="Verdana"/>
                <a:cs typeface="Verdana"/>
              </a:rPr>
              <a:t>w</a:t>
            </a:r>
            <a:r>
              <a:rPr sz="2850" spc="20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45" dirty="0">
                <a:solidFill>
                  <a:srgbClr val="4C2A13"/>
                </a:solidFill>
                <a:latin typeface="Verdana"/>
                <a:cs typeface="Verdana"/>
              </a:rPr>
              <a:t>h</a:t>
            </a:r>
            <a:r>
              <a:rPr sz="2850" spc="15" dirty="0">
                <a:solidFill>
                  <a:srgbClr val="4C2A13"/>
                </a:solidFill>
                <a:latin typeface="Verdana"/>
                <a:cs typeface="Verdana"/>
              </a:rPr>
              <a:t>a</a:t>
            </a:r>
            <a:r>
              <a:rPr sz="2850" spc="-190" dirty="0">
                <a:solidFill>
                  <a:srgbClr val="4C2A13"/>
                </a:solidFill>
                <a:latin typeface="Verdana"/>
                <a:cs typeface="Verdana"/>
              </a:rPr>
              <a:t>v</a:t>
            </a:r>
            <a:r>
              <a:rPr sz="2850" spc="20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endParaRPr sz="2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850" spc="60" dirty="0">
                <a:solidFill>
                  <a:srgbClr val="4C2A13"/>
                </a:solidFill>
                <a:latin typeface="Verdana"/>
                <a:cs typeface="Verdana"/>
              </a:rPr>
              <a:t>the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10" dirty="0">
                <a:solidFill>
                  <a:srgbClr val="4C2A13"/>
                </a:solidFill>
                <a:latin typeface="Verdana"/>
                <a:cs typeface="Verdana"/>
              </a:rPr>
              <a:t>use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60" dirty="0">
                <a:solidFill>
                  <a:srgbClr val="4C2A13"/>
                </a:solidFill>
                <a:latin typeface="Verdana"/>
                <a:cs typeface="Verdana"/>
              </a:rPr>
              <a:t>the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130" dirty="0">
                <a:solidFill>
                  <a:srgbClr val="4C2A13"/>
                </a:solidFill>
                <a:latin typeface="Verdana"/>
                <a:cs typeface="Verdana"/>
              </a:rPr>
              <a:t>Bu</a:t>
            </a:r>
            <a:r>
              <a:rPr sz="2850" spc="35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2850" spc="-25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2850" spc="90" dirty="0">
                <a:solidFill>
                  <a:srgbClr val="4C2A13"/>
                </a:solidFill>
                <a:latin typeface="Verdana"/>
                <a:cs typeface="Verdana"/>
              </a:rPr>
              <a:t>on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80" dirty="0">
                <a:solidFill>
                  <a:srgbClr val="4C2A13"/>
                </a:solidFill>
                <a:latin typeface="Verdana"/>
                <a:cs typeface="Verdana"/>
              </a:rPr>
              <a:t>fun</a:t>
            </a:r>
            <a:r>
              <a:rPr sz="2850" spc="90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2850" spc="45" dirty="0">
                <a:solidFill>
                  <a:srgbClr val="4C2A13"/>
                </a:solidFill>
                <a:latin typeface="Verdana"/>
                <a:cs typeface="Verdana"/>
              </a:rPr>
              <a:t>tion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97880" y="5721159"/>
            <a:ext cx="9468485" cy="308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0755">
              <a:lnSpc>
                <a:spcPct val="100000"/>
              </a:lnSpc>
              <a:spcBef>
                <a:spcPts val="100"/>
              </a:spcBef>
            </a:pPr>
            <a:r>
              <a:rPr sz="2850" spc="-45" dirty="0">
                <a:solidFill>
                  <a:srgbClr val="4C2A13"/>
                </a:solidFill>
                <a:latin typeface="Verdana"/>
                <a:cs typeface="Verdana"/>
              </a:rPr>
              <a:t>Numbers=Button(clc,text="number")</a:t>
            </a:r>
            <a:endParaRPr sz="2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Verdana"/>
              <a:cs typeface="Verdana"/>
            </a:endParaRPr>
          </a:p>
          <a:p>
            <a:pPr marL="1055370">
              <a:lnSpc>
                <a:spcPct val="100000"/>
              </a:lnSpc>
            </a:pPr>
            <a:r>
              <a:rPr sz="2850" spc="-55" dirty="0">
                <a:solidFill>
                  <a:srgbClr val="4C2A13"/>
                </a:solidFill>
                <a:latin typeface="Verdana"/>
                <a:cs typeface="Verdana"/>
              </a:rPr>
              <a:t>Numbers.grid(row=0,column=0)</a:t>
            </a:r>
            <a:endParaRPr sz="2850">
              <a:latin typeface="Verdana"/>
              <a:cs typeface="Verdana"/>
            </a:endParaRPr>
          </a:p>
          <a:p>
            <a:pPr marL="12700" marR="5080">
              <a:lnSpc>
                <a:spcPts val="6900"/>
              </a:lnSpc>
              <a:spcBef>
                <a:spcPts val="610"/>
              </a:spcBef>
            </a:pPr>
            <a:r>
              <a:rPr sz="2850" spc="5" dirty="0">
                <a:solidFill>
                  <a:srgbClr val="4C2A13"/>
                </a:solidFill>
                <a:latin typeface="Verdana"/>
                <a:cs typeface="Verdana"/>
              </a:rPr>
              <a:t>Grid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65" dirty="0">
                <a:solidFill>
                  <a:srgbClr val="4C2A13"/>
                </a:solidFill>
                <a:latin typeface="Verdana"/>
                <a:cs typeface="Verdana"/>
              </a:rPr>
              <a:t>function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-55" dirty="0">
                <a:solidFill>
                  <a:srgbClr val="4C2A13"/>
                </a:solidFill>
                <a:latin typeface="Verdana"/>
                <a:cs typeface="Verdana"/>
              </a:rPr>
              <a:t>is</a:t>
            </a:r>
            <a:r>
              <a:rPr sz="285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45" dirty="0">
                <a:solidFill>
                  <a:srgbClr val="4C2A13"/>
                </a:solidFill>
                <a:latin typeface="Verdana"/>
                <a:cs typeface="Verdana"/>
              </a:rPr>
              <a:t>used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-30" dirty="0">
                <a:solidFill>
                  <a:srgbClr val="4C2A13"/>
                </a:solidFill>
                <a:latin typeface="Verdana"/>
                <a:cs typeface="Verdana"/>
              </a:rPr>
              <a:t>for</a:t>
            </a:r>
            <a:r>
              <a:rPr sz="285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-30" dirty="0">
                <a:solidFill>
                  <a:srgbClr val="4C2A13"/>
                </a:solidFill>
                <a:latin typeface="Verdana"/>
                <a:cs typeface="Verdana"/>
              </a:rPr>
              <a:t>for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20" dirty="0">
                <a:solidFill>
                  <a:srgbClr val="4C2A13"/>
                </a:solidFill>
                <a:latin typeface="Verdana"/>
                <a:cs typeface="Verdana"/>
              </a:rPr>
              <a:t>arranging</a:t>
            </a:r>
            <a:r>
              <a:rPr sz="285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60" dirty="0">
                <a:solidFill>
                  <a:srgbClr val="4C2A13"/>
                </a:solidFill>
                <a:latin typeface="Verdana"/>
                <a:cs typeface="Verdana"/>
              </a:rPr>
              <a:t>the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45" dirty="0">
                <a:solidFill>
                  <a:srgbClr val="4C2A13"/>
                </a:solidFill>
                <a:latin typeface="Verdana"/>
                <a:cs typeface="Verdana"/>
              </a:rPr>
              <a:t>buttons</a:t>
            </a:r>
            <a:r>
              <a:rPr sz="285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50" dirty="0">
                <a:solidFill>
                  <a:srgbClr val="4C2A13"/>
                </a:solidFill>
                <a:latin typeface="Verdana"/>
                <a:cs typeface="Verdana"/>
              </a:rPr>
              <a:t>in </a:t>
            </a:r>
            <a:r>
              <a:rPr sz="2850" spc="-99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50" dirty="0">
                <a:solidFill>
                  <a:srgbClr val="4C2A13"/>
                </a:solidFill>
                <a:latin typeface="Verdana"/>
                <a:cs typeface="Verdana"/>
              </a:rPr>
              <a:t>spe</a:t>
            </a:r>
            <a:r>
              <a:rPr sz="2850" spc="20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2850" spc="25" dirty="0">
                <a:solidFill>
                  <a:srgbClr val="4C2A13"/>
                </a:solidFill>
                <a:latin typeface="Verdana"/>
                <a:cs typeface="Verdana"/>
              </a:rPr>
              <a:t>iﬁed</a:t>
            </a:r>
            <a:r>
              <a:rPr sz="2850" spc="-26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850" spc="35" dirty="0">
                <a:solidFill>
                  <a:srgbClr val="4C2A13"/>
                </a:solidFill>
                <a:latin typeface="Verdana"/>
                <a:cs typeface="Verdana"/>
              </a:rPr>
              <a:t>position</a:t>
            </a:r>
            <a:endParaRPr sz="2850">
              <a:latin typeface="Verdana"/>
              <a:cs typeface="Verdana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035008A-2A53-48EA-8BC3-76D5C3B47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244" y="1315021"/>
            <a:ext cx="6369787" cy="55874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D57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3550" y="2222003"/>
            <a:ext cx="5571981" cy="31476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213848"/>
            <a:ext cx="1472285" cy="107315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635" y="8305"/>
            <a:ext cx="7962900" cy="3112135"/>
            <a:chOff x="-635" y="8305"/>
            <a:chExt cx="7962900" cy="3112135"/>
          </a:xfrm>
        </p:grpSpPr>
        <p:sp>
          <p:nvSpPr>
            <p:cNvPr id="6" name="object 6"/>
            <p:cNvSpPr/>
            <p:nvPr/>
          </p:nvSpPr>
          <p:spPr>
            <a:xfrm>
              <a:off x="0" y="8890"/>
              <a:ext cx="7962265" cy="3111500"/>
            </a:xfrm>
            <a:custGeom>
              <a:avLst/>
              <a:gdLst/>
              <a:ahLst/>
              <a:cxnLst/>
              <a:rect l="l" t="t" r="r" b="b"/>
              <a:pathLst>
                <a:path w="7962265" h="3111500">
                  <a:moveTo>
                    <a:pt x="7899627" y="3022600"/>
                  </a:moveTo>
                  <a:lnTo>
                    <a:pt x="7652052" y="3022600"/>
                  </a:lnTo>
                  <a:lnTo>
                    <a:pt x="7674651" y="3035300"/>
                  </a:lnTo>
                  <a:lnTo>
                    <a:pt x="7696035" y="3035300"/>
                  </a:lnTo>
                  <a:lnTo>
                    <a:pt x="7716139" y="3048000"/>
                  </a:lnTo>
                  <a:lnTo>
                    <a:pt x="7740899" y="3073400"/>
                  </a:lnTo>
                  <a:lnTo>
                    <a:pt x="7764648" y="3086100"/>
                  </a:lnTo>
                  <a:lnTo>
                    <a:pt x="7789343" y="3111500"/>
                  </a:lnTo>
                  <a:lnTo>
                    <a:pt x="7847661" y="3111500"/>
                  </a:lnTo>
                  <a:lnTo>
                    <a:pt x="7860589" y="3098800"/>
                  </a:lnTo>
                  <a:lnTo>
                    <a:pt x="7870411" y="3086100"/>
                  </a:lnTo>
                  <a:lnTo>
                    <a:pt x="7878140" y="3073400"/>
                  </a:lnTo>
                  <a:lnTo>
                    <a:pt x="7894306" y="3035300"/>
                  </a:lnTo>
                  <a:lnTo>
                    <a:pt x="7899627" y="3022600"/>
                  </a:lnTo>
                  <a:close/>
                </a:path>
                <a:path w="7962265" h="3111500">
                  <a:moveTo>
                    <a:pt x="7950406" y="2921000"/>
                  </a:moveTo>
                  <a:lnTo>
                    <a:pt x="7061846" y="2921000"/>
                  </a:lnTo>
                  <a:lnTo>
                    <a:pt x="7271860" y="2971800"/>
                  </a:lnTo>
                  <a:lnTo>
                    <a:pt x="7322137" y="2997200"/>
                  </a:lnTo>
                  <a:lnTo>
                    <a:pt x="7424730" y="3022600"/>
                  </a:lnTo>
                  <a:lnTo>
                    <a:pt x="7479258" y="3035300"/>
                  </a:lnTo>
                  <a:lnTo>
                    <a:pt x="7575954" y="3035300"/>
                  </a:lnTo>
                  <a:lnTo>
                    <a:pt x="7593830" y="3022600"/>
                  </a:lnTo>
                  <a:lnTo>
                    <a:pt x="7899627" y="3022600"/>
                  </a:lnTo>
                  <a:lnTo>
                    <a:pt x="7910268" y="2997200"/>
                  </a:lnTo>
                  <a:lnTo>
                    <a:pt x="7925824" y="2971800"/>
                  </a:lnTo>
                  <a:lnTo>
                    <a:pt x="7940776" y="2933700"/>
                  </a:lnTo>
                  <a:lnTo>
                    <a:pt x="7950406" y="2921000"/>
                  </a:lnTo>
                  <a:close/>
                </a:path>
                <a:path w="7962265" h="3111500">
                  <a:moveTo>
                    <a:pt x="7961655" y="2743200"/>
                  </a:moveTo>
                  <a:lnTo>
                    <a:pt x="6198439" y="2743200"/>
                  </a:lnTo>
                  <a:lnTo>
                    <a:pt x="6229751" y="2768600"/>
                  </a:lnTo>
                  <a:lnTo>
                    <a:pt x="6260754" y="2806700"/>
                  </a:lnTo>
                  <a:lnTo>
                    <a:pt x="6322237" y="2882900"/>
                  </a:lnTo>
                  <a:lnTo>
                    <a:pt x="6353824" y="2921000"/>
                  </a:lnTo>
                  <a:lnTo>
                    <a:pt x="6384858" y="2971800"/>
                  </a:lnTo>
                  <a:lnTo>
                    <a:pt x="6446510" y="3022600"/>
                  </a:lnTo>
                  <a:lnTo>
                    <a:pt x="6515598" y="3022600"/>
                  </a:lnTo>
                  <a:lnTo>
                    <a:pt x="6523113" y="3009900"/>
                  </a:lnTo>
                  <a:lnTo>
                    <a:pt x="6542821" y="3009900"/>
                  </a:lnTo>
                  <a:lnTo>
                    <a:pt x="6550753" y="2997200"/>
                  </a:lnTo>
                  <a:lnTo>
                    <a:pt x="6611670" y="2997200"/>
                  </a:lnTo>
                  <a:lnTo>
                    <a:pt x="6621459" y="2984500"/>
                  </a:lnTo>
                  <a:lnTo>
                    <a:pt x="6623551" y="2959100"/>
                  </a:lnTo>
                  <a:lnTo>
                    <a:pt x="6625644" y="2946400"/>
                  </a:lnTo>
                  <a:lnTo>
                    <a:pt x="6635432" y="2933700"/>
                  </a:lnTo>
                  <a:lnTo>
                    <a:pt x="6642551" y="2921000"/>
                  </a:lnTo>
                  <a:lnTo>
                    <a:pt x="6664858" y="2908300"/>
                  </a:lnTo>
                  <a:lnTo>
                    <a:pt x="6697290" y="2895600"/>
                  </a:lnTo>
                  <a:lnTo>
                    <a:pt x="7961655" y="2895600"/>
                  </a:lnTo>
                  <a:lnTo>
                    <a:pt x="7961655" y="2743200"/>
                  </a:lnTo>
                  <a:close/>
                </a:path>
                <a:path w="7962265" h="3111500">
                  <a:moveTo>
                    <a:pt x="6592047" y="2997200"/>
                  </a:moveTo>
                  <a:lnTo>
                    <a:pt x="6568465" y="2997200"/>
                  </a:lnTo>
                  <a:lnTo>
                    <a:pt x="6574231" y="3009900"/>
                  </a:lnTo>
                  <a:lnTo>
                    <a:pt x="6584330" y="3009900"/>
                  </a:lnTo>
                  <a:lnTo>
                    <a:pt x="6592047" y="2997200"/>
                  </a:lnTo>
                  <a:close/>
                </a:path>
                <a:path w="7962265" h="3111500">
                  <a:moveTo>
                    <a:pt x="1391341" y="2768600"/>
                  </a:moveTo>
                  <a:lnTo>
                    <a:pt x="215212" y="2768600"/>
                  </a:lnTo>
                  <a:lnTo>
                    <a:pt x="238297" y="2781300"/>
                  </a:lnTo>
                  <a:lnTo>
                    <a:pt x="259222" y="2781300"/>
                  </a:lnTo>
                  <a:lnTo>
                    <a:pt x="277177" y="2794000"/>
                  </a:lnTo>
                  <a:lnTo>
                    <a:pt x="304936" y="2806700"/>
                  </a:lnTo>
                  <a:lnTo>
                    <a:pt x="352191" y="2819400"/>
                  </a:lnTo>
                  <a:lnTo>
                    <a:pt x="411197" y="2832100"/>
                  </a:lnTo>
                  <a:lnTo>
                    <a:pt x="474208" y="2844800"/>
                  </a:lnTo>
                  <a:lnTo>
                    <a:pt x="533477" y="2870200"/>
                  </a:lnTo>
                  <a:lnTo>
                    <a:pt x="581261" y="2882900"/>
                  </a:lnTo>
                  <a:lnTo>
                    <a:pt x="609813" y="2895600"/>
                  </a:lnTo>
                  <a:lnTo>
                    <a:pt x="627070" y="2895600"/>
                  </a:lnTo>
                  <a:lnTo>
                    <a:pt x="645813" y="2908300"/>
                  </a:lnTo>
                  <a:lnTo>
                    <a:pt x="665096" y="2908300"/>
                  </a:lnTo>
                  <a:lnTo>
                    <a:pt x="683975" y="2921000"/>
                  </a:lnTo>
                  <a:lnTo>
                    <a:pt x="720998" y="2933700"/>
                  </a:lnTo>
                  <a:lnTo>
                    <a:pt x="752823" y="2946400"/>
                  </a:lnTo>
                  <a:lnTo>
                    <a:pt x="778844" y="2971800"/>
                  </a:lnTo>
                  <a:lnTo>
                    <a:pt x="798452" y="2997200"/>
                  </a:lnTo>
                  <a:lnTo>
                    <a:pt x="838256" y="2997200"/>
                  </a:lnTo>
                  <a:lnTo>
                    <a:pt x="878733" y="2984500"/>
                  </a:lnTo>
                  <a:lnTo>
                    <a:pt x="919750" y="2984500"/>
                  </a:lnTo>
                  <a:lnTo>
                    <a:pt x="961171" y="2971800"/>
                  </a:lnTo>
                  <a:lnTo>
                    <a:pt x="1018578" y="2971800"/>
                  </a:lnTo>
                  <a:lnTo>
                    <a:pt x="1050748" y="2959100"/>
                  </a:lnTo>
                  <a:lnTo>
                    <a:pt x="1087019" y="2946400"/>
                  </a:lnTo>
                  <a:lnTo>
                    <a:pt x="1126936" y="2921000"/>
                  </a:lnTo>
                  <a:lnTo>
                    <a:pt x="1170042" y="2895600"/>
                  </a:lnTo>
                  <a:lnTo>
                    <a:pt x="1215881" y="2870200"/>
                  </a:lnTo>
                  <a:lnTo>
                    <a:pt x="1263997" y="2844800"/>
                  </a:lnTo>
                  <a:lnTo>
                    <a:pt x="1313934" y="2819400"/>
                  </a:lnTo>
                  <a:lnTo>
                    <a:pt x="1365236" y="2781300"/>
                  </a:lnTo>
                  <a:lnTo>
                    <a:pt x="1391341" y="2768600"/>
                  </a:lnTo>
                  <a:close/>
                </a:path>
                <a:path w="7962265" h="3111500">
                  <a:moveTo>
                    <a:pt x="7961655" y="2895600"/>
                  </a:moveTo>
                  <a:lnTo>
                    <a:pt x="6765219" y="2895600"/>
                  </a:lnTo>
                  <a:lnTo>
                    <a:pt x="6793019" y="2908300"/>
                  </a:lnTo>
                  <a:lnTo>
                    <a:pt x="6815282" y="2921000"/>
                  </a:lnTo>
                  <a:lnTo>
                    <a:pt x="6829107" y="2933700"/>
                  </a:lnTo>
                  <a:lnTo>
                    <a:pt x="6860957" y="2921000"/>
                  </a:lnTo>
                  <a:lnTo>
                    <a:pt x="7950406" y="2921000"/>
                  </a:lnTo>
                  <a:lnTo>
                    <a:pt x="7955457" y="2908300"/>
                  </a:lnTo>
                  <a:lnTo>
                    <a:pt x="7961655" y="2908300"/>
                  </a:lnTo>
                  <a:lnTo>
                    <a:pt x="7961655" y="2895600"/>
                  </a:lnTo>
                  <a:close/>
                </a:path>
                <a:path w="7962265" h="3111500">
                  <a:moveTo>
                    <a:pt x="5909432" y="2819400"/>
                  </a:moveTo>
                  <a:lnTo>
                    <a:pt x="5607278" y="2819400"/>
                  </a:lnTo>
                  <a:lnTo>
                    <a:pt x="5615976" y="2832100"/>
                  </a:lnTo>
                  <a:lnTo>
                    <a:pt x="5623931" y="2857500"/>
                  </a:lnTo>
                  <a:lnTo>
                    <a:pt x="5631481" y="2870200"/>
                  </a:lnTo>
                  <a:lnTo>
                    <a:pt x="5638965" y="2882900"/>
                  </a:lnTo>
                  <a:lnTo>
                    <a:pt x="5658435" y="2895600"/>
                  </a:lnTo>
                  <a:lnTo>
                    <a:pt x="5679730" y="2908300"/>
                  </a:lnTo>
                  <a:lnTo>
                    <a:pt x="5767844" y="2908300"/>
                  </a:lnTo>
                  <a:lnTo>
                    <a:pt x="5796138" y="2895600"/>
                  </a:lnTo>
                  <a:lnTo>
                    <a:pt x="5821392" y="2882900"/>
                  </a:lnTo>
                  <a:lnTo>
                    <a:pt x="5844892" y="2857500"/>
                  </a:lnTo>
                  <a:lnTo>
                    <a:pt x="5867920" y="2844800"/>
                  </a:lnTo>
                  <a:lnTo>
                    <a:pt x="5909432" y="2819400"/>
                  </a:lnTo>
                  <a:close/>
                </a:path>
                <a:path w="7962265" h="3111500">
                  <a:moveTo>
                    <a:pt x="7961655" y="2654300"/>
                  </a:moveTo>
                  <a:lnTo>
                    <a:pt x="5134241" y="2654300"/>
                  </a:lnTo>
                  <a:lnTo>
                    <a:pt x="5178130" y="2679700"/>
                  </a:lnTo>
                  <a:lnTo>
                    <a:pt x="5223156" y="2692400"/>
                  </a:lnTo>
                  <a:lnTo>
                    <a:pt x="5452904" y="2819400"/>
                  </a:lnTo>
                  <a:lnTo>
                    <a:pt x="5497290" y="2832100"/>
                  </a:lnTo>
                  <a:lnTo>
                    <a:pt x="5591350" y="2832100"/>
                  </a:lnTo>
                  <a:lnTo>
                    <a:pt x="5607278" y="2819400"/>
                  </a:lnTo>
                  <a:lnTo>
                    <a:pt x="5909432" y="2819400"/>
                  </a:lnTo>
                  <a:lnTo>
                    <a:pt x="5954505" y="2794000"/>
                  </a:lnTo>
                  <a:lnTo>
                    <a:pt x="6002737" y="2768600"/>
                  </a:lnTo>
                  <a:lnTo>
                    <a:pt x="6053730" y="2755900"/>
                  </a:lnTo>
                  <a:lnTo>
                    <a:pt x="6107083" y="2743200"/>
                  </a:lnTo>
                  <a:lnTo>
                    <a:pt x="7961655" y="2743200"/>
                  </a:lnTo>
                  <a:lnTo>
                    <a:pt x="7961655" y="2654300"/>
                  </a:lnTo>
                  <a:close/>
                </a:path>
                <a:path w="7962265" h="3111500">
                  <a:moveTo>
                    <a:pt x="7961655" y="0"/>
                  </a:moveTo>
                  <a:lnTo>
                    <a:pt x="0" y="0"/>
                  </a:lnTo>
                  <a:lnTo>
                    <a:pt x="0" y="2781300"/>
                  </a:lnTo>
                  <a:lnTo>
                    <a:pt x="101680" y="2781300"/>
                  </a:lnTo>
                  <a:lnTo>
                    <a:pt x="165871" y="2768600"/>
                  </a:lnTo>
                  <a:lnTo>
                    <a:pt x="1391341" y="2768600"/>
                  </a:lnTo>
                  <a:lnTo>
                    <a:pt x="1417446" y="2755900"/>
                  </a:lnTo>
                  <a:lnTo>
                    <a:pt x="1470109" y="2717800"/>
                  </a:lnTo>
                  <a:lnTo>
                    <a:pt x="1584118" y="2641600"/>
                  </a:lnTo>
                  <a:lnTo>
                    <a:pt x="1643950" y="2603500"/>
                  </a:lnTo>
                  <a:lnTo>
                    <a:pt x="1701494" y="2565400"/>
                  </a:lnTo>
                  <a:lnTo>
                    <a:pt x="1755981" y="2527300"/>
                  </a:lnTo>
                  <a:lnTo>
                    <a:pt x="1806641" y="2501900"/>
                  </a:lnTo>
                  <a:lnTo>
                    <a:pt x="1852704" y="2463800"/>
                  </a:lnTo>
                  <a:lnTo>
                    <a:pt x="1893403" y="2438400"/>
                  </a:lnTo>
                  <a:lnTo>
                    <a:pt x="1927966" y="2425700"/>
                  </a:lnTo>
                  <a:lnTo>
                    <a:pt x="1955626" y="2400300"/>
                  </a:lnTo>
                  <a:lnTo>
                    <a:pt x="1975612" y="2400300"/>
                  </a:lnTo>
                  <a:lnTo>
                    <a:pt x="1987156" y="2387600"/>
                  </a:lnTo>
                  <a:lnTo>
                    <a:pt x="7961655" y="2387600"/>
                  </a:lnTo>
                  <a:lnTo>
                    <a:pt x="7961655" y="0"/>
                  </a:lnTo>
                  <a:close/>
                </a:path>
                <a:path w="7962265" h="3111500">
                  <a:moveTo>
                    <a:pt x="7961655" y="2438400"/>
                  </a:moveTo>
                  <a:lnTo>
                    <a:pt x="4025550" y="2438400"/>
                  </a:lnTo>
                  <a:lnTo>
                    <a:pt x="4031299" y="2451100"/>
                  </a:lnTo>
                  <a:lnTo>
                    <a:pt x="4032656" y="2451100"/>
                  </a:lnTo>
                  <a:lnTo>
                    <a:pt x="4067928" y="2463800"/>
                  </a:lnTo>
                  <a:lnTo>
                    <a:pt x="4113562" y="2476500"/>
                  </a:lnTo>
                  <a:lnTo>
                    <a:pt x="4165137" y="2501900"/>
                  </a:lnTo>
                  <a:lnTo>
                    <a:pt x="4218230" y="2527300"/>
                  </a:lnTo>
                  <a:lnTo>
                    <a:pt x="4268421" y="2552700"/>
                  </a:lnTo>
                  <a:lnTo>
                    <a:pt x="4311289" y="2578100"/>
                  </a:lnTo>
                  <a:lnTo>
                    <a:pt x="4342412" y="2603500"/>
                  </a:lnTo>
                  <a:lnTo>
                    <a:pt x="4367496" y="2667000"/>
                  </a:lnTo>
                  <a:lnTo>
                    <a:pt x="4378972" y="2692400"/>
                  </a:lnTo>
                  <a:lnTo>
                    <a:pt x="4395849" y="2730500"/>
                  </a:lnTo>
                  <a:lnTo>
                    <a:pt x="4422178" y="2755900"/>
                  </a:lnTo>
                  <a:lnTo>
                    <a:pt x="4433744" y="2768600"/>
                  </a:lnTo>
                  <a:lnTo>
                    <a:pt x="4460652" y="2768600"/>
                  </a:lnTo>
                  <a:lnTo>
                    <a:pt x="4475454" y="2781300"/>
                  </a:lnTo>
                  <a:lnTo>
                    <a:pt x="4564556" y="2755900"/>
                  </a:lnTo>
                  <a:lnTo>
                    <a:pt x="4605258" y="2730500"/>
                  </a:lnTo>
                  <a:lnTo>
                    <a:pt x="4637455" y="2705100"/>
                  </a:lnTo>
                  <a:lnTo>
                    <a:pt x="4951077" y="2705100"/>
                  </a:lnTo>
                  <a:lnTo>
                    <a:pt x="5134241" y="2654300"/>
                  </a:lnTo>
                  <a:lnTo>
                    <a:pt x="7961655" y="2654300"/>
                  </a:lnTo>
                  <a:lnTo>
                    <a:pt x="7961655" y="2438400"/>
                  </a:lnTo>
                  <a:close/>
                </a:path>
                <a:path w="7962265" h="3111500">
                  <a:moveTo>
                    <a:pt x="4795592" y="2705100"/>
                  </a:moveTo>
                  <a:lnTo>
                    <a:pt x="4637455" y="2705100"/>
                  </a:lnTo>
                  <a:lnTo>
                    <a:pt x="4664072" y="2717800"/>
                  </a:lnTo>
                  <a:lnTo>
                    <a:pt x="4691092" y="2717800"/>
                  </a:lnTo>
                  <a:lnTo>
                    <a:pt x="4718653" y="2730500"/>
                  </a:lnTo>
                  <a:lnTo>
                    <a:pt x="4746891" y="2743200"/>
                  </a:lnTo>
                  <a:lnTo>
                    <a:pt x="4754576" y="2730500"/>
                  </a:lnTo>
                  <a:lnTo>
                    <a:pt x="4771642" y="2717800"/>
                  </a:lnTo>
                  <a:lnTo>
                    <a:pt x="4795592" y="2705100"/>
                  </a:lnTo>
                  <a:close/>
                </a:path>
                <a:path w="7962265" h="3111500">
                  <a:moveTo>
                    <a:pt x="4951077" y="2705100"/>
                  </a:moveTo>
                  <a:lnTo>
                    <a:pt x="4865422" y="2705100"/>
                  </a:lnTo>
                  <a:lnTo>
                    <a:pt x="4885996" y="2717800"/>
                  </a:lnTo>
                  <a:lnTo>
                    <a:pt x="4905286" y="2717800"/>
                  </a:lnTo>
                  <a:lnTo>
                    <a:pt x="4951077" y="2705100"/>
                  </a:lnTo>
                  <a:close/>
                </a:path>
                <a:path w="7962265" h="3111500">
                  <a:moveTo>
                    <a:pt x="2960770" y="2540000"/>
                  </a:moveTo>
                  <a:lnTo>
                    <a:pt x="2753944" y="2540000"/>
                  </a:lnTo>
                  <a:lnTo>
                    <a:pt x="2771962" y="2565400"/>
                  </a:lnTo>
                  <a:lnTo>
                    <a:pt x="2791121" y="2578100"/>
                  </a:lnTo>
                  <a:lnTo>
                    <a:pt x="2812574" y="2590800"/>
                  </a:lnTo>
                  <a:lnTo>
                    <a:pt x="2837472" y="2603500"/>
                  </a:lnTo>
                  <a:lnTo>
                    <a:pt x="2847572" y="2616200"/>
                  </a:lnTo>
                  <a:lnTo>
                    <a:pt x="2900502" y="2616200"/>
                  </a:lnTo>
                  <a:lnTo>
                    <a:pt x="2918198" y="2603500"/>
                  </a:lnTo>
                  <a:lnTo>
                    <a:pt x="2933329" y="2603500"/>
                  </a:lnTo>
                  <a:lnTo>
                    <a:pt x="2944749" y="2590800"/>
                  </a:lnTo>
                  <a:lnTo>
                    <a:pt x="2955325" y="2565400"/>
                  </a:lnTo>
                  <a:lnTo>
                    <a:pt x="2960770" y="2540000"/>
                  </a:lnTo>
                  <a:close/>
                </a:path>
                <a:path w="7962265" h="3111500">
                  <a:moveTo>
                    <a:pt x="3457971" y="2501900"/>
                  </a:moveTo>
                  <a:lnTo>
                    <a:pt x="3042666" y="2501900"/>
                  </a:lnTo>
                  <a:lnTo>
                    <a:pt x="3080646" y="2514600"/>
                  </a:lnTo>
                  <a:lnTo>
                    <a:pt x="3121326" y="2552700"/>
                  </a:lnTo>
                  <a:lnTo>
                    <a:pt x="3160116" y="2578100"/>
                  </a:lnTo>
                  <a:lnTo>
                    <a:pt x="3192424" y="2590800"/>
                  </a:lnTo>
                  <a:lnTo>
                    <a:pt x="3198611" y="2590800"/>
                  </a:lnTo>
                  <a:lnTo>
                    <a:pt x="3204127" y="2578100"/>
                  </a:lnTo>
                  <a:lnTo>
                    <a:pt x="3208833" y="2578100"/>
                  </a:lnTo>
                  <a:lnTo>
                    <a:pt x="3212592" y="2565400"/>
                  </a:lnTo>
                  <a:lnTo>
                    <a:pt x="3273112" y="2565400"/>
                  </a:lnTo>
                  <a:lnTo>
                    <a:pt x="3405868" y="2514600"/>
                  </a:lnTo>
                  <a:lnTo>
                    <a:pt x="3457971" y="2501900"/>
                  </a:lnTo>
                  <a:close/>
                </a:path>
                <a:path w="7962265" h="3111500">
                  <a:moveTo>
                    <a:pt x="3273112" y="2565400"/>
                  </a:moveTo>
                  <a:lnTo>
                    <a:pt x="3212592" y="2565400"/>
                  </a:lnTo>
                  <a:lnTo>
                    <a:pt x="3215462" y="2578100"/>
                  </a:lnTo>
                  <a:lnTo>
                    <a:pt x="3222663" y="2578100"/>
                  </a:lnTo>
                  <a:lnTo>
                    <a:pt x="3273112" y="2565400"/>
                  </a:lnTo>
                  <a:close/>
                </a:path>
                <a:path w="7962265" h="3111500">
                  <a:moveTo>
                    <a:pt x="2740269" y="2552700"/>
                  </a:moveTo>
                  <a:lnTo>
                    <a:pt x="2688161" y="2552700"/>
                  </a:lnTo>
                  <a:lnTo>
                    <a:pt x="2701945" y="2565400"/>
                  </a:lnTo>
                  <a:lnTo>
                    <a:pt x="2728841" y="2565400"/>
                  </a:lnTo>
                  <a:lnTo>
                    <a:pt x="2740269" y="2552700"/>
                  </a:lnTo>
                  <a:close/>
                </a:path>
                <a:path w="7962265" h="3111500">
                  <a:moveTo>
                    <a:pt x="3537119" y="2463800"/>
                  </a:moveTo>
                  <a:lnTo>
                    <a:pt x="2597047" y="2463800"/>
                  </a:lnTo>
                  <a:lnTo>
                    <a:pt x="2607792" y="2476500"/>
                  </a:lnTo>
                  <a:lnTo>
                    <a:pt x="2623071" y="2489200"/>
                  </a:lnTo>
                  <a:lnTo>
                    <a:pt x="2635513" y="2514600"/>
                  </a:lnTo>
                  <a:lnTo>
                    <a:pt x="2648494" y="2527300"/>
                  </a:lnTo>
                  <a:lnTo>
                    <a:pt x="2665387" y="2540000"/>
                  </a:lnTo>
                  <a:lnTo>
                    <a:pt x="2675592" y="2552700"/>
                  </a:lnTo>
                  <a:lnTo>
                    <a:pt x="2748997" y="2552700"/>
                  </a:lnTo>
                  <a:lnTo>
                    <a:pt x="2753944" y="2540000"/>
                  </a:lnTo>
                  <a:lnTo>
                    <a:pt x="2960770" y="2540000"/>
                  </a:lnTo>
                  <a:lnTo>
                    <a:pt x="2970262" y="2514600"/>
                  </a:lnTo>
                  <a:lnTo>
                    <a:pt x="2992983" y="2501900"/>
                  </a:lnTo>
                  <a:lnTo>
                    <a:pt x="3457971" y="2501900"/>
                  </a:lnTo>
                  <a:lnTo>
                    <a:pt x="3480422" y="2489200"/>
                  </a:lnTo>
                  <a:lnTo>
                    <a:pt x="3497632" y="2476500"/>
                  </a:lnTo>
                  <a:lnTo>
                    <a:pt x="3537119" y="2463800"/>
                  </a:lnTo>
                  <a:close/>
                </a:path>
                <a:path w="7962265" h="3111500">
                  <a:moveTo>
                    <a:pt x="7961655" y="2387600"/>
                  </a:moveTo>
                  <a:lnTo>
                    <a:pt x="1988604" y="2387600"/>
                  </a:lnTo>
                  <a:lnTo>
                    <a:pt x="2017387" y="2413000"/>
                  </a:lnTo>
                  <a:lnTo>
                    <a:pt x="2061450" y="2438400"/>
                  </a:lnTo>
                  <a:lnTo>
                    <a:pt x="2111356" y="2463800"/>
                  </a:lnTo>
                  <a:lnTo>
                    <a:pt x="2157662" y="2489200"/>
                  </a:lnTo>
                  <a:lnTo>
                    <a:pt x="2190931" y="2514600"/>
                  </a:lnTo>
                  <a:lnTo>
                    <a:pt x="2201722" y="2540000"/>
                  </a:lnTo>
                  <a:lnTo>
                    <a:pt x="2237014" y="2514600"/>
                  </a:lnTo>
                  <a:lnTo>
                    <a:pt x="2293320" y="2489200"/>
                  </a:lnTo>
                  <a:lnTo>
                    <a:pt x="2355885" y="2476500"/>
                  </a:lnTo>
                  <a:lnTo>
                    <a:pt x="2409951" y="2451100"/>
                  </a:lnTo>
                  <a:lnTo>
                    <a:pt x="2440762" y="2438400"/>
                  </a:lnTo>
                  <a:lnTo>
                    <a:pt x="7961655" y="2438400"/>
                  </a:lnTo>
                  <a:lnTo>
                    <a:pt x="7961655" y="2387600"/>
                  </a:lnTo>
                  <a:close/>
                </a:path>
                <a:path w="7962265" h="3111500">
                  <a:moveTo>
                    <a:pt x="3926103" y="2451100"/>
                  </a:moveTo>
                  <a:lnTo>
                    <a:pt x="3659523" y="2451100"/>
                  </a:lnTo>
                  <a:lnTo>
                    <a:pt x="3675002" y="2463800"/>
                  </a:lnTo>
                  <a:lnTo>
                    <a:pt x="3700018" y="2463800"/>
                  </a:lnTo>
                  <a:lnTo>
                    <a:pt x="3715995" y="2476500"/>
                  </a:lnTo>
                  <a:lnTo>
                    <a:pt x="3732241" y="2489200"/>
                  </a:lnTo>
                  <a:lnTo>
                    <a:pt x="3749835" y="2501900"/>
                  </a:lnTo>
                  <a:lnTo>
                    <a:pt x="3769855" y="2514600"/>
                  </a:lnTo>
                  <a:lnTo>
                    <a:pt x="3786416" y="2514600"/>
                  </a:lnTo>
                  <a:lnTo>
                    <a:pt x="3809559" y="2501900"/>
                  </a:lnTo>
                  <a:lnTo>
                    <a:pt x="3831148" y="2501900"/>
                  </a:lnTo>
                  <a:lnTo>
                    <a:pt x="3850713" y="2489200"/>
                  </a:lnTo>
                  <a:lnTo>
                    <a:pt x="3867785" y="2476500"/>
                  </a:lnTo>
                  <a:lnTo>
                    <a:pt x="3890060" y="2463800"/>
                  </a:lnTo>
                  <a:lnTo>
                    <a:pt x="3926103" y="2451100"/>
                  </a:lnTo>
                  <a:close/>
                </a:path>
                <a:path w="7962265" h="3111500">
                  <a:moveTo>
                    <a:pt x="3967004" y="2438400"/>
                  </a:moveTo>
                  <a:lnTo>
                    <a:pt x="2463414" y="2438400"/>
                  </a:lnTo>
                  <a:lnTo>
                    <a:pt x="2484315" y="2451100"/>
                  </a:lnTo>
                  <a:lnTo>
                    <a:pt x="2502518" y="2463800"/>
                  </a:lnTo>
                  <a:lnTo>
                    <a:pt x="2517076" y="2476500"/>
                  </a:lnTo>
                  <a:lnTo>
                    <a:pt x="2523036" y="2463800"/>
                  </a:lnTo>
                  <a:lnTo>
                    <a:pt x="2531833" y="2463800"/>
                  </a:lnTo>
                  <a:lnTo>
                    <a:pt x="2542794" y="2451100"/>
                  </a:lnTo>
                  <a:lnTo>
                    <a:pt x="3926103" y="2451100"/>
                  </a:lnTo>
                  <a:lnTo>
                    <a:pt x="3967004" y="2438400"/>
                  </a:lnTo>
                  <a:close/>
                </a:path>
                <a:path w="7962265" h="3111500">
                  <a:moveTo>
                    <a:pt x="3642423" y="2451100"/>
                  </a:moveTo>
                  <a:lnTo>
                    <a:pt x="2569621" y="2451100"/>
                  </a:lnTo>
                  <a:lnTo>
                    <a:pt x="2583940" y="2463800"/>
                  </a:lnTo>
                  <a:lnTo>
                    <a:pt x="3588759" y="2463800"/>
                  </a:lnTo>
                  <a:lnTo>
                    <a:pt x="3642423" y="245110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305"/>
              <a:ext cx="7962265" cy="3048000"/>
            </a:xfrm>
            <a:custGeom>
              <a:avLst/>
              <a:gdLst/>
              <a:ahLst/>
              <a:cxnLst/>
              <a:rect l="l" t="t" r="r" b="b"/>
              <a:pathLst>
                <a:path w="7962265" h="3048000">
                  <a:moveTo>
                    <a:pt x="7899558" y="2959100"/>
                  </a:moveTo>
                  <a:lnTo>
                    <a:pt x="7651645" y="2959100"/>
                  </a:lnTo>
                  <a:lnTo>
                    <a:pt x="7674289" y="2971800"/>
                  </a:lnTo>
                  <a:lnTo>
                    <a:pt x="7695719" y="2971800"/>
                  </a:lnTo>
                  <a:lnTo>
                    <a:pt x="7716139" y="2984500"/>
                  </a:lnTo>
                  <a:lnTo>
                    <a:pt x="7741023" y="3009900"/>
                  </a:lnTo>
                  <a:lnTo>
                    <a:pt x="7764556" y="3022600"/>
                  </a:lnTo>
                  <a:lnTo>
                    <a:pt x="7789439" y="3048000"/>
                  </a:lnTo>
                  <a:lnTo>
                    <a:pt x="7847661" y="3048000"/>
                  </a:lnTo>
                  <a:lnTo>
                    <a:pt x="7860589" y="3035300"/>
                  </a:lnTo>
                  <a:lnTo>
                    <a:pt x="7870411" y="3022600"/>
                  </a:lnTo>
                  <a:lnTo>
                    <a:pt x="7878140" y="3009900"/>
                  </a:lnTo>
                  <a:lnTo>
                    <a:pt x="7899558" y="2959100"/>
                  </a:lnTo>
                  <a:close/>
                </a:path>
                <a:path w="7962265" h="3048000">
                  <a:moveTo>
                    <a:pt x="7961655" y="2679700"/>
                  </a:moveTo>
                  <a:lnTo>
                    <a:pt x="6193358" y="2679700"/>
                  </a:lnTo>
                  <a:lnTo>
                    <a:pt x="6222161" y="2705100"/>
                  </a:lnTo>
                  <a:lnTo>
                    <a:pt x="7773022" y="2705100"/>
                  </a:lnTo>
                  <a:lnTo>
                    <a:pt x="7773022" y="2717800"/>
                  </a:lnTo>
                  <a:lnTo>
                    <a:pt x="6240869" y="2717800"/>
                  </a:lnTo>
                  <a:lnTo>
                    <a:pt x="6263753" y="2743200"/>
                  </a:lnTo>
                  <a:lnTo>
                    <a:pt x="6286233" y="2781300"/>
                  </a:lnTo>
                  <a:lnTo>
                    <a:pt x="6308713" y="2806700"/>
                  </a:lnTo>
                  <a:lnTo>
                    <a:pt x="6331597" y="2844800"/>
                  </a:lnTo>
                  <a:lnTo>
                    <a:pt x="6364762" y="2895600"/>
                  </a:lnTo>
                  <a:lnTo>
                    <a:pt x="6397685" y="2946400"/>
                  </a:lnTo>
                  <a:lnTo>
                    <a:pt x="6430298" y="2984500"/>
                  </a:lnTo>
                  <a:lnTo>
                    <a:pt x="6462529" y="3009900"/>
                  </a:lnTo>
                  <a:lnTo>
                    <a:pt x="6531259" y="3009900"/>
                  </a:lnTo>
                  <a:lnTo>
                    <a:pt x="6537515" y="2997200"/>
                  </a:lnTo>
                  <a:lnTo>
                    <a:pt x="6555287" y="2971800"/>
                  </a:lnTo>
                  <a:lnTo>
                    <a:pt x="6555735" y="2908300"/>
                  </a:lnTo>
                  <a:lnTo>
                    <a:pt x="6573507" y="2882900"/>
                  </a:lnTo>
                  <a:lnTo>
                    <a:pt x="6604470" y="2882900"/>
                  </a:lnTo>
                  <a:lnTo>
                    <a:pt x="6619681" y="2870200"/>
                  </a:lnTo>
                  <a:lnTo>
                    <a:pt x="6637525" y="2870200"/>
                  </a:lnTo>
                  <a:lnTo>
                    <a:pt x="6646232" y="2857500"/>
                  </a:lnTo>
                  <a:lnTo>
                    <a:pt x="7950406" y="2857500"/>
                  </a:lnTo>
                  <a:lnTo>
                    <a:pt x="7955457" y="2844800"/>
                  </a:lnTo>
                  <a:lnTo>
                    <a:pt x="7961655" y="2844800"/>
                  </a:lnTo>
                  <a:lnTo>
                    <a:pt x="7961655" y="2679700"/>
                  </a:lnTo>
                  <a:close/>
                </a:path>
                <a:path w="7962265" h="3048000">
                  <a:moveTo>
                    <a:pt x="7935792" y="2882900"/>
                  </a:moveTo>
                  <a:lnTo>
                    <a:pt x="7183031" y="2882900"/>
                  </a:lnTo>
                  <a:lnTo>
                    <a:pt x="7220788" y="2895600"/>
                  </a:lnTo>
                  <a:lnTo>
                    <a:pt x="7271860" y="2908300"/>
                  </a:lnTo>
                  <a:lnTo>
                    <a:pt x="7322137" y="2933700"/>
                  </a:lnTo>
                  <a:lnTo>
                    <a:pt x="7424730" y="2959100"/>
                  </a:lnTo>
                  <a:lnTo>
                    <a:pt x="7479258" y="2971800"/>
                  </a:lnTo>
                  <a:lnTo>
                    <a:pt x="7575943" y="2971800"/>
                  </a:lnTo>
                  <a:lnTo>
                    <a:pt x="7593739" y="2959100"/>
                  </a:lnTo>
                  <a:lnTo>
                    <a:pt x="7899558" y="2959100"/>
                  </a:lnTo>
                  <a:lnTo>
                    <a:pt x="7910268" y="2933700"/>
                  </a:lnTo>
                  <a:lnTo>
                    <a:pt x="7925824" y="2908300"/>
                  </a:lnTo>
                  <a:lnTo>
                    <a:pt x="7935792" y="2882900"/>
                  </a:lnTo>
                  <a:close/>
                </a:path>
                <a:path w="7962265" h="3048000">
                  <a:moveTo>
                    <a:pt x="7950406" y="2857500"/>
                  </a:moveTo>
                  <a:lnTo>
                    <a:pt x="6717608" y="2857500"/>
                  </a:lnTo>
                  <a:lnTo>
                    <a:pt x="6758276" y="2870200"/>
                  </a:lnTo>
                  <a:lnTo>
                    <a:pt x="6793139" y="2882900"/>
                  </a:lnTo>
                  <a:lnTo>
                    <a:pt x="6814705" y="2908300"/>
                  </a:lnTo>
                  <a:lnTo>
                    <a:pt x="6863993" y="2895600"/>
                  </a:lnTo>
                  <a:lnTo>
                    <a:pt x="6914042" y="2895600"/>
                  </a:lnTo>
                  <a:lnTo>
                    <a:pt x="6964576" y="2882900"/>
                  </a:lnTo>
                  <a:lnTo>
                    <a:pt x="7935792" y="2882900"/>
                  </a:lnTo>
                  <a:lnTo>
                    <a:pt x="7940776" y="2870200"/>
                  </a:lnTo>
                  <a:lnTo>
                    <a:pt x="7945760" y="2870200"/>
                  </a:lnTo>
                  <a:lnTo>
                    <a:pt x="7950406" y="2857500"/>
                  </a:lnTo>
                  <a:close/>
                </a:path>
                <a:path w="7962265" h="3048000">
                  <a:moveTo>
                    <a:pt x="5975921" y="2717800"/>
                  </a:moveTo>
                  <a:lnTo>
                    <a:pt x="5456809" y="2717800"/>
                  </a:lnTo>
                  <a:lnTo>
                    <a:pt x="5485019" y="2743200"/>
                  </a:lnTo>
                  <a:lnTo>
                    <a:pt x="5512422" y="2755900"/>
                  </a:lnTo>
                  <a:lnTo>
                    <a:pt x="5607278" y="2755900"/>
                  </a:lnTo>
                  <a:lnTo>
                    <a:pt x="5615976" y="2768600"/>
                  </a:lnTo>
                  <a:lnTo>
                    <a:pt x="5623931" y="2794000"/>
                  </a:lnTo>
                  <a:lnTo>
                    <a:pt x="5631481" y="2806700"/>
                  </a:lnTo>
                  <a:lnTo>
                    <a:pt x="5638965" y="2819400"/>
                  </a:lnTo>
                  <a:lnTo>
                    <a:pt x="5658022" y="2832100"/>
                  </a:lnTo>
                  <a:lnTo>
                    <a:pt x="5679102" y="2844800"/>
                  </a:lnTo>
                  <a:lnTo>
                    <a:pt x="5767844" y="2844800"/>
                  </a:lnTo>
                  <a:lnTo>
                    <a:pt x="5796138" y="2832100"/>
                  </a:lnTo>
                  <a:lnTo>
                    <a:pt x="5821392" y="2819400"/>
                  </a:lnTo>
                  <a:lnTo>
                    <a:pt x="5844892" y="2794000"/>
                  </a:lnTo>
                  <a:lnTo>
                    <a:pt x="5867920" y="2781300"/>
                  </a:lnTo>
                  <a:lnTo>
                    <a:pt x="5893297" y="2768600"/>
                  </a:lnTo>
                  <a:lnTo>
                    <a:pt x="5919216" y="2743200"/>
                  </a:lnTo>
                  <a:lnTo>
                    <a:pt x="5946487" y="2730500"/>
                  </a:lnTo>
                  <a:lnTo>
                    <a:pt x="5975921" y="2717800"/>
                  </a:lnTo>
                  <a:close/>
                </a:path>
                <a:path w="7962265" h="3048000">
                  <a:moveTo>
                    <a:pt x="1216769" y="2717800"/>
                  </a:moveTo>
                  <a:lnTo>
                    <a:pt x="550053" y="2717800"/>
                  </a:lnTo>
                  <a:lnTo>
                    <a:pt x="560404" y="2730500"/>
                  </a:lnTo>
                  <a:lnTo>
                    <a:pt x="642664" y="2730500"/>
                  </a:lnTo>
                  <a:lnTo>
                    <a:pt x="652823" y="2743200"/>
                  </a:lnTo>
                  <a:lnTo>
                    <a:pt x="662374" y="2743200"/>
                  </a:lnTo>
                  <a:lnTo>
                    <a:pt x="681533" y="2755900"/>
                  </a:lnTo>
                  <a:lnTo>
                    <a:pt x="704404" y="2768600"/>
                  </a:lnTo>
                  <a:lnTo>
                    <a:pt x="727680" y="2768600"/>
                  </a:lnTo>
                  <a:lnTo>
                    <a:pt x="748055" y="2781300"/>
                  </a:lnTo>
                  <a:lnTo>
                    <a:pt x="781431" y="2781300"/>
                  </a:lnTo>
                  <a:lnTo>
                    <a:pt x="805021" y="2794000"/>
                  </a:lnTo>
                  <a:lnTo>
                    <a:pt x="822267" y="2806700"/>
                  </a:lnTo>
                  <a:lnTo>
                    <a:pt x="836612" y="2819400"/>
                  </a:lnTo>
                  <a:lnTo>
                    <a:pt x="917971" y="2819400"/>
                  </a:lnTo>
                  <a:lnTo>
                    <a:pt x="958314" y="2806700"/>
                  </a:lnTo>
                  <a:lnTo>
                    <a:pt x="1034962" y="2806700"/>
                  </a:lnTo>
                  <a:lnTo>
                    <a:pt x="1071204" y="2794000"/>
                  </a:lnTo>
                  <a:lnTo>
                    <a:pt x="1114254" y="2768600"/>
                  </a:lnTo>
                  <a:lnTo>
                    <a:pt x="1163109" y="2755900"/>
                  </a:lnTo>
                  <a:lnTo>
                    <a:pt x="1216769" y="2717800"/>
                  </a:lnTo>
                  <a:close/>
                </a:path>
                <a:path w="7962265" h="3048000">
                  <a:moveTo>
                    <a:pt x="5596895" y="2755900"/>
                  </a:moveTo>
                  <a:lnTo>
                    <a:pt x="5539015" y="2755900"/>
                  </a:lnTo>
                  <a:lnTo>
                    <a:pt x="5564797" y="2768600"/>
                  </a:lnTo>
                  <a:lnTo>
                    <a:pt x="5586309" y="2768600"/>
                  </a:lnTo>
                  <a:lnTo>
                    <a:pt x="5596895" y="2755900"/>
                  </a:lnTo>
                  <a:close/>
                </a:path>
                <a:path w="7962265" h="3048000">
                  <a:moveTo>
                    <a:pt x="1402345" y="2616200"/>
                  </a:moveTo>
                  <a:lnTo>
                    <a:pt x="329501" y="2616200"/>
                  </a:lnTo>
                  <a:lnTo>
                    <a:pt x="373841" y="2641600"/>
                  </a:lnTo>
                  <a:lnTo>
                    <a:pt x="424851" y="2654300"/>
                  </a:lnTo>
                  <a:lnTo>
                    <a:pt x="475585" y="2679700"/>
                  </a:lnTo>
                  <a:lnTo>
                    <a:pt x="519097" y="2705100"/>
                  </a:lnTo>
                  <a:lnTo>
                    <a:pt x="1252766" y="2705100"/>
                  </a:lnTo>
                  <a:lnTo>
                    <a:pt x="1293562" y="2679700"/>
                  </a:lnTo>
                  <a:lnTo>
                    <a:pt x="1336085" y="2654300"/>
                  </a:lnTo>
                  <a:lnTo>
                    <a:pt x="1379943" y="2628900"/>
                  </a:lnTo>
                  <a:lnTo>
                    <a:pt x="1402345" y="2616200"/>
                  </a:lnTo>
                  <a:close/>
                </a:path>
                <a:path w="7962265" h="3048000">
                  <a:moveTo>
                    <a:pt x="7961655" y="2476500"/>
                  </a:moveTo>
                  <a:lnTo>
                    <a:pt x="5153685" y="2476500"/>
                  </a:lnTo>
                  <a:lnTo>
                    <a:pt x="5192850" y="2501900"/>
                  </a:lnTo>
                  <a:lnTo>
                    <a:pt x="5272479" y="2552700"/>
                  </a:lnTo>
                  <a:lnTo>
                    <a:pt x="5433047" y="2705100"/>
                  </a:lnTo>
                  <a:lnTo>
                    <a:pt x="6025591" y="2705100"/>
                  </a:lnTo>
                  <a:lnTo>
                    <a:pt x="6058411" y="2692400"/>
                  </a:lnTo>
                  <a:lnTo>
                    <a:pt x="6092107" y="2679700"/>
                  </a:lnTo>
                  <a:lnTo>
                    <a:pt x="7961655" y="2679700"/>
                  </a:lnTo>
                  <a:lnTo>
                    <a:pt x="7961655" y="2476500"/>
                  </a:lnTo>
                  <a:close/>
                </a:path>
                <a:path w="7962265" h="3048000">
                  <a:moveTo>
                    <a:pt x="1972043" y="2247900"/>
                  </a:moveTo>
                  <a:lnTo>
                    <a:pt x="0" y="2247900"/>
                  </a:lnTo>
                  <a:lnTo>
                    <a:pt x="0" y="2654300"/>
                  </a:lnTo>
                  <a:lnTo>
                    <a:pt x="23303" y="2654300"/>
                  </a:lnTo>
                  <a:lnTo>
                    <a:pt x="127261" y="2628900"/>
                  </a:lnTo>
                  <a:lnTo>
                    <a:pt x="181675" y="2628900"/>
                  </a:lnTo>
                  <a:lnTo>
                    <a:pt x="238045" y="2616200"/>
                  </a:lnTo>
                  <a:lnTo>
                    <a:pt x="1402345" y="2616200"/>
                  </a:lnTo>
                  <a:lnTo>
                    <a:pt x="1424746" y="2603500"/>
                  </a:lnTo>
                  <a:lnTo>
                    <a:pt x="1470103" y="2565400"/>
                  </a:lnTo>
                  <a:lnTo>
                    <a:pt x="1560918" y="2514600"/>
                  </a:lnTo>
                  <a:lnTo>
                    <a:pt x="1611525" y="2476500"/>
                  </a:lnTo>
                  <a:lnTo>
                    <a:pt x="1661117" y="2451100"/>
                  </a:lnTo>
                  <a:lnTo>
                    <a:pt x="1709282" y="2413000"/>
                  </a:lnTo>
                  <a:lnTo>
                    <a:pt x="1799694" y="2349500"/>
                  </a:lnTo>
                  <a:lnTo>
                    <a:pt x="1841120" y="2324100"/>
                  </a:lnTo>
                  <a:lnTo>
                    <a:pt x="1879478" y="2298700"/>
                  </a:lnTo>
                  <a:lnTo>
                    <a:pt x="1914358" y="2286000"/>
                  </a:lnTo>
                  <a:lnTo>
                    <a:pt x="1945350" y="2260600"/>
                  </a:lnTo>
                  <a:lnTo>
                    <a:pt x="1972043" y="2247900"/>
                  </a:lnTo>
                  <a:close/>
                </a:path>
                <a:path w="7962265" h="3048000">
                  <a:moveTo>
                    <a:pt x="7961655" y="2336800"/>
                  </a:moveTo>
                  <a:lnTo>
                    <a:pt x="4090473" y="2336800"/>
                  </a:lnTo>
                  <a:lnTo>
                    <a:pt x="4120408" y="2349500"/>
                  </a:lnTo>
                  <a:lnTo>
                    <a:pt x="4142107" y="2362200"/>
                  </a:lnTo>
                  <a:lnTo>
                    <a:pt x="4149293" y="2374900"/>
                  </a:lnTo>
                  <a:lnTo>
                    <a:pt x="4186566" y="2387600"/>
                  </a:lnTo>
                  <a:lnTo>
                    <a:pt x="4232102" y="2413000"/>
                  </a:lnTo>
                  <a:lnTo>
                    <a:pt x="4331640" y="2489200"/>
                  </a:lnTo>
                  <a:lnTo>
                    <a:pt x="4377481" y="2527300"/>
                  </a:lnTo>
                  <a:lnTo>
                    <a:pt x="4415260" y="2552700"/>
                  </a:lnTo>
                  <a:lnTo>
                    <a:pt x="4440898" y="2578100"/>
                  </a:lnTo>
                  <a:lnTo>
                    <a:pt x="4454112" y="2590800"/>
                  </a:lnTo>
                  <a:lnTo>
                    <a:pt x="4540243" y="2590800"/>
                  </a:lnTo>
                  <a:lnTo>
                    <a:pt x="4584084" y="2578100"/>
                  </a:lnTo>
                  <a:lnTo>
                    <a:pt x="4624010" y="2552700"/>
                  </a:lnTo>
                  <a:lnTo>
                    <a:pt x="4656175" y="2527300"/>
                  </a:lnTo>
                  <a:lnTo>
                    <a:pt x="4969941" y="2527300"/>
                  </a:lnTo>
                  <a:lnTo>
                    <a:pt x="5153685" y="2476500"/>
                  </a:lnTo>
                  <a:lnTo>
                    <a:pt x="7961655" y="2476500"/>
                  </a:lnTo>
                  <a:lnTo>
                    <a:pt x="7961655" y="2336800"/>
                  </a:lnTo>
                  <a:close/>
                </a:path>
                <a:path w="7962265" h="3048000">
                  <a:moveTo>
                    <a:pt x="4814929" y="2527300"/>
                  </a:moveTo>
                  <a:lnTo>
                    <a:pt x="4683509" y="2527300"/>
                  </a:lnTo>
                  <a:lnTo>
                    <a:pt x="4766335" y="2565400"/>
                  </a:lnTo>
                  <a:lnTo>
                    <a:pt x="4773803" y="2552700"/>
                  </a:lnTo>
                  <a:lnTo>
                    <a:pt x="4790991" y="2540000"/>
                  </a:lnTo>
                  <a:lnTo>
                    <a:pt x="4814929" y="2527300"/>
                  </a:lnTo>
                  <a:close/>
                </a:path>
                <a:path w="7962265" h="3048000">
                  <a:moveTo>
                    <a:pt x="2918109" y="2540000"/>
                  </a:moveTo>
                  <a:lnTo>
                    <a:pt x="2847057" y="2540000"/>
                  </a:lnTo>
                  <a:lnTo>
                    <a:pt x="2857993" y="2552700"/>
                  </a:lnTo>
                  <a:lnTo>
                    <a:pt x="2899998" y="2552700"/>
                  </a:lnTo>
                  <a:lnTo>
                    <a:pt x="2918109" y="2540000"/>
                  </a:lnTo>
                  <a:close/>
                </a:path>
                <a:path w="7962265" h="3048000">
                  <a:moveTo>
                    <a:pt x="2960770" y="2476500"/>
                  </a:moveTo>
                  <a:lnTo>
                    <a:pt x="2753944" y="2476500"/>
                  </a:lnTo>
                  <a:lnTo>
                    <a:pt x="2771962" y="2501900"/>
                  </a:lnTo>
                  <a:lnTo>
                    <a:pt x="2791121" y="2514600"/>
                  </a:lnTo>
                  <a:lnTo>
                    <a:pt x="2812574" y="2527300"/>
                  </a:lnTo>
                  <a:lnTo>
                    <a:pt x="2837472" y="2540000"/>
                  </a:lnTo>
                  <a:lnTo>
                    <a:pt x="2933521" y="2540000"/>
                  </a:lnTo>
                  <a:lnTo>
                    <a:pt x="2944749" y="2527300"/>
                  </a:lnTo>
                  <a:lnTo>
                    <a:pt x="2955325" y="2501900"/>
                  </a:lnTo>
                  <a:lnTo>
                    <a:pt x="2960770" y="2476500"/>
                  </a:lnTo>
                  <a:close/>
                </a:path>
                <a:path w="7962265" h="3048000">
                  <a:moveTo>
                    <a:pt x="4969941" y="2527300"/>
                  </a:moveTo>
                  <a:lnTo>
                    <a:pt x="4905320" y="2527300"/>
                  </a:lnTo>
                  <a:lnTo>
                    <a:pt x="4924006" y="2540000"/>
                  </a:lnTo>
                  <a:lnTo>
                    <a:pt x="4969941" y="2527300"/>
                  </a:lnTo>
                  <a:close/>
                </a:path>
                <a:path w="7962265" h="3048000">
                  <a:moveTo>
                    <a:pt x="3466020" y="2438400"/>
                  </a:moveTo>
                  <a:lnTo>
                    <a:pt x="3042666" y="2438400"/>
                  </a:lnTo>
                  <a:lnTo>
                    <a:pt x="3080367" y="2451100"/>
                  </a:lnTo>
                  <a:lnTo>
                    <a:pt x="3121779" y="2476500"/>
                  </a:lnTo>
                  <a:lnTo>
                    <a:pt x="3161436" y="2514600"/>
                  </a:lnTo>
                  <a:lnTo>
                    <a:pt x="3193872" y="2527300"/>
                  </a:lnTo>
                  <a:lnTo>
                    <a:pt x="3200349" y="2527300"/>
                  </a:lnTo>
                  <a:lnTo>
                    <a:pt x="3207550" y="2514600"/>
                  </a:lnTo>
                  <a:lnTo>
                    <a:pt x="3212592" y="2501900"/>
                  </a:lnTo>
                  <a:lnTo>
                    <a:pt x="3333576" y="2501900"/>
                  </a:lnTo>
                  <a:lnTo>
                    <a:pt x="3386424" y="2476500"/>
                  </a:lnTo>
                  <a:lnTo>
                    <a:pt x="3432876" y="2463800"/>
                  </a:lnTo>
                  <a:lnTo>
                    <a:pt x="3466020" y="2438400"/>
                  </a:lnTo>
                  <a:close/>
                </a:path>
                <a:path w="7962265" h="3048000">
                  <a:moveTo>
                    <a:pt x="3281244" y="2501900"/>
                  </a:moveTo>
                  <a:lnTo>
                    <a:pt x="3212592" y="2501900"/>
                  </a:lnTo>
                  <a:lnTo>
                    <a:pt x="3217633" y="2514600"/>
                  </a:lnTo>
                  <a:lnTo>
                    <a:pt x="3236341" y="2514600"/>
                  </a:lnTo>
                  <a:lnTo>
                    <a:pt x="3281244" y="2501900"/>
                  </a:lnTo>
                  <a:close/>
                </a:path>
                <a:path w="7962265" h="3048000">
                  <a:moveTo>
                    <a:pt x="3867785" y="2374900"/>
                  </a:moveTo>
                  <a:lnTo>
                    <a:pt x="3625808" y="2374900"/>
                  </a:lnTo>
                  <a:lnTo>
                    <a:pt x="3652415" y="2387600"/>
                  </a:lnTo>
                  <a:lnTo>
                    <a:pt x="3677264" y="2400300"/>
                  </a:lnTo>
                  <a:lnTo>
                    <a:pt x="3700018" y="2400300"/>
                  </a:lnTo>
                  <a:lnTo>
                    <a:pt x="3715995" y="2425700"/>
                  </a:lnTo>
                  <a:lnTo>
                    <a:pt x="3732241" y="2463800"/>
                  </a:lnTo>
                  <a:lnTo>
                    <a:pt x="3749835" y="2489200"/>
                  </a:lnTo>
                  <a:lnTo>
                    <a:pt x="3769855" y="2514600"/>
                  </a:lnTo>
                  <a:lnTo>
                    <a:pt x="3772014" y="2514600"/>
                  </a:lnTo>
                  <a:lnTo>
                    <a:pt x="3799737" y="2489200"/>
                  </a:lnTo>
                  <a:lnTo>
                    <a:pt x="3825300" y="2451100"/>
                  </a:lnTo>
                  <a:lnTo>
                    <a:pt x="3848163" y="2400300"/>
                  </a:lnTo>
                  <a:lnTo>
                    <a:pt x="3867785" y="2374900"/>
                  </a:lnTo>
                  <a:close/>
                </a:path>
                <a:path w="7962265" h="3048000">
                  <a:moveTo>
                    <a:pt x="2739193" y="2489200"/>
                  </a:moveTo>
                  <a:lnTo>
                    <a:pt x="2687618" y="2489200"/>
                  </a:lnTo>
                  <a:lnTo>
                    <a:pt x="2701334" y="2501900"/>
                  </a:lnTo>
                  <a:lnTo>
                    <a:pt x="2728033" y="2501900"/>
                  </a:lnTo>
                  <a:lnTo>
                    <a:pt x="2739193" y="2489200"/>
                  </a:lnTo>
                  <a:close/>
                </a:path>
                <a:path w="7962265" h="3048000">
                  <a:moveTo>
                    <a:pt x="3495392" y="2387600"/>
                  </a:moveTo>
                  <a:lnTo>
                    <a:pt x="2567901" y="2387600"/>
                  </a:lnTo>
                  <a:lnTo>
                    <a:pt x="2583135" y="2400300"/>
                  </a:lnTo>
                  <a:lnTo>
                    <a:pt x="2597016" y="2400300"/>
                  </a:lnTo>
                  <a:lnTo>
                    <a:pt x="2607792" y="2413000"/>
                  </a:lnTo>
                  <a:lnTo>
                    <a:pt x="2623071" y="2425700"/>
                  </a:lnTo>
                  <a:lnTo>
                    <a:pt x="2635513" y="2451100"/>
                  </a:lnTo>
                  <a:lnTo>
                    <a:pt x="2648494" y="2463800"/>
                  </a:lnTo>
                  <a:lnTo>
                    <a:pt x="2665387" y="2476500"/>
                  </a:lnTo>
                  <a:lnTo>
                    <a:pt x="2675388" y="2489200"/>
                  </a:lnTo>
                  <a:lnTo>
                    <a:pt x="2748190" y="2489200"/>
                  </a:lnTo>
                  <a:lnTo>
                    <a:pt x="2753944" y="2476500"/>
                  </a:lnTo>
                  <a:lnTo>
                    <a:pt x="2960770" y="2476500"/>
                  </a:lnTo>
                  <a:lnTo>
                    <a:pt x="2970262" y="2451100"/>
                  </a:lnTo>
                  <a:lnTo>
                    <a:pt x="2992983" y="2438400"/>
                  </a:lnTo>
                  <a:lnTo>
                    <a:pt x="3471062" y="2438400"/>
                  </a:lnTo>
                  <a:lnTo>
                    <a:pt x="3475380" y="2425700"/>
                  </a:lnTo>
                  <a:lnTo>
                    <a:pt x="3480422" y="2425700"/>
                  </a:lnTo>
                  <a:lnTo>
                    <a:pt x="3483852" y="2413000"/>
                  </a:lnTo>
                  <a:lnTo>
                    <a:pt x="3487891" y="2413000"/>
                  </a:lnTo>
                  <a:lnTo>
                    <a:pt x="3495392" y="2387600"/>
                  </a:lnTo>
                  <a:close/>
                </a:path>
                <a:path w="7962265" h="3048000">
                  <a:moveTo>
                    <a:pt x="3942024" y="2349500"/>
                  </a:moveTo>
                  <a:lnTo>
                    <a:pt x="2294958" y="2349500"/>
                  </a:lnTo>
                  <a:lnTo>
                    <a:pt x="2312958" y="2362200"/>
                  </a:lnTo>
                  <a:lnTo>
                    <a:pt x="2440762" y="2362200"/>
                  </a:lnTo>
                  <a:lnTo>
                    <a:pt x="2463414" y="2374900"/>
                  </a:lnTo>
                  <a:lnTo>
                    <a:pt x="2484315" y="2387600"/>
                  </a:lnTo>
                  <a:lnTo>
                    <a:pt x="2502518" y="2400300"/>
                  </a:lnTo>
                  <a:lnTo>
                    <a:pt x="2517076" y="2413000"/>
                  </a:lnTo>
                  <a:lnTo>
                    <a:pt x="2522498" y="2400300"/>
                  </a:lnTo>
                  <a:lnTo>
                    <a:pt x="2530752" y="2400300"/>
                  </a:lnTo>
                  <a:lnTo>
                    <a:pt x="2541167" y="2387600"/>
                  </a:lnTo>
                  <a:lnTo>
                    <a:pt x="3495392" y="2387600"/>
                  </a:lnTo>
                  <a:lnTo>
                    <a:pt x="3499142" y="2374900"/>
                  </a:lnTo>
                  <a:lnTo>
                    <a:pt x="3867785" y="2374900"/>
                  </a:lnTo>
                  <a:lnTo>
                    <a:pt x="3897377" y="2362200"/>
                  </a:lnTo>
                  <a:lnTo>
                    <a:pt x="3942024" y="2349500"/>
                  </a:lnTo>
                  <a:close/>
                </a:path>
                <a:path w="7962265" h="3048000">
                  <a:moveTo>
                    <a:pt x="3574228" y="2374900"/>
                  </a:moveTo>
                  <a:lnTo>
                    <a:pt x="3499142" y="2374900"/>
                  </a:lnTo>
                  <a:lnTo>
                    <a:pt x="3509226" y="2400300"/>
                  </a:lnTo>
                  <a:lnTo>
                    <a:pt x="3529544" y="2387600"/>
                  </a:lnTo>
                  <a:lnTo>
                    <a:pt x="3551347" y="2387600"/>
                  </a:lnTo>
                  <a:lnTo>
                    <a:pt x="3574228" y="2374900"/>
                  </a:lnTo>
                  <a:close/>
                </a:path>
                <a:path w="7962265" h="3048000">
                  <a:moveTo>
                    <a:pt x="2440762" y="2362200"/>
                  </a:moveTo>
                  <a:lnTo>
                    <a:pt x="2350033" y="2362200"/>
                  </a:lnTo>
                  <a:lnTo>
                    <a:pt x="2369001" y="2374900"/>
                  </a:lnTo>
                  <a:lnTo>
                    <a:pt x="2435720" y="2374900"/>
                  </a:lnTo>
                  <a:lnTo>
                    <a:pt x="2440762" y="2362200"/>
                  </a:lnTo>
                  <a:close/>
                </a:path>
                <a:path w="7962265" h="3048000">
                  <a:moveTo>
                    <a:pt x="796165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773022" y="304800"/>
                  </a:lnTo>
                  <a:lnTo>
                    <a:pt x="7773022" y="330200"/>
                  </a:lnTo>
                  <a:lnTo>
                    <a:pt x="0" y="330200"/>
                  </a:lnTo>
                  <a:lnTo>
                    <a:pt x="0" y="787400"/>
                  </a:lnTo>
                  <a:lnTo>
                    <a:pt x="7773022" y="787400"/>
                  </a:lnTo>
                  <a:lnTo>
                    <a:pt x="7773022" y="812800"/>
                  </a:lnTo>
                  <a:lnTo>
                    <a:pt x="0" y="812800"/>
                  </a:lnTo>
                  <a:lnTo>
                    <a:pt x="0" y="1270000"/>
                  </a:lnTo>
                  <a:lnTo>
                    <a:pt x="7773022" y="1270000"/>
                  </a:lnTo>
                  <a:lnTo>
                    <a:pt x="7773022" y="1282700"/>
                  </a:lnTo>
                  <a:lnTo>
                    <a:pt x="0" y="1282700"/>
                  </a:lnTo>
                  <a:lnTo>
                    <a:pt x="0" y="1739900"/>
                  </a:lnTo>
                  <a:lnTo>
                    <a:pt x="7773022" y="1739900"/>
                  </a:lnTo>
                  <a:lnTo>
                    <a:pt x="7773022" y="1765300"/>
                  </a:lnTo>
                  <a:lnTo>
                    <a:pt x="0" y="1765300"/>
                  </a:lnTo>
                  <a:lnTo>
                    <a:pt x="0" y="2222500"/>
                  </a:lnTo>
                  <a:lnTo>
                    <a:pt x="7773022" y="2222500"/>
                  </a:lnTo>
                  <a:lnTo>
                    <a:pt x="7773022" y="2247900"/>
                  </a:lnTo>
                  <a:lnTo>
                    <a:pt x="2096591" y="2247900"/>
                  </a:lnTo>
                  <a:lnTo>
                    <a:pt x="2118110" y="2260600"/>
                  </a:lnTo>
                  <a:lnTo>
                    <a:pt x="2139494" y="2260600"/>
                  </a:lnTo>
                  <a:lnTo>
                    <a:pt x="2160676" y="2273300"/>
                  </a:lnTo>
                  <a:lnTo>
                    <a:pt x="2192290" y="2286000"/>
                  </a:lnTo>
                  <a:lnTo>
                    <a:pt x="2219177" y="2311400"/>
                  </a:lnTo>
                  <a:lnTo>
                    <a:pt x="2236612" y="2336800"/>
                  </a:lnTo>
                  <a:lnTo>
                    <a:pt x="2239873" y="2362200"/>
                  </a:lnTo>
                  <a:lnTo>
                    <a:pt x="2246545" y="2362200"/>
                  </a:lnTo>
                  <a:lnTo>
                    <a:pt x="2255445" y="2349500"/>
                  </a:lnTo>
                  <a:lnTo>
                    <a:pt x="3988969" y="2349500"/>
                  </a:lnTo>
                  <a:lnTo>
                    <a:pt x="4025455" y="2336800"/>
                  </a:lnTo>
                  <a:lnTo>
                    <a:pt x="7961655" y="2336800"/>
                  </a:lnTo>
                  <a:lnTo>
                    <a:pt x="7961655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10273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5">
                  <a:moveTo>
                    <a:pt x="7775168" y="0"/>
                  </a:moveTo>
                  <a:lnTo>
                    <a:pt x="0" y="0"/>
                  </a:lnTo>
                  <a:lnTo>
                    <a:pt x="0" y="23038"/>
                  </a:lnTo>
                  <a:lnTo>
                    <a:pt x="7775168" y="23038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0278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5">
                  <a:moveTo>
                    <a:pt x="0" y="0"/>
                  </a:moveTo>
                  <a:lnTo>
                    <a:pt x="7775156" y="0"/>
                  </a:lnTo>
                  <a:lnTo>
                    <a:pt x="7775156" y="23037"/>
                  </a:lnTo>
                  <a:lnTo>
                    <a:pt x="0" y="2303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788351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29">
                  <a:moveTo>
                    <a:pt x="7775168" y="0"/>
                  </a:moveTo>
                  <a:lnTo>
                    <a:pt x="0" y="0"/>
                  </a:lnTo>
                  <a:lnTo>
                    <a:pt x="0" y="23762"/>
                  </a:lnTo>
                  <a:lnTo>
                    <a:pt x="7775168" y="23762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88342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29">
                  <a:moveTo>
                    <a:pt x="0" y="0"/>
                  </a:moveTo>
                  <a:lnTo>
                    <a:pt x="7775156" y="0"/>
                  </a:lnTo>
                  <a:lnTo>
                    <a:pt x="7775156" y="23761"/>
                  </a:lnTo>
                  <a:lnTo>
                    <a:pt x="0" y="237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266413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4">
                  <a:moveTo>
                    <a:pt x="7775168" y="0"/>
                  </a:moveTo>
                  <a:lnTo>
                    <a:pt x="0" y="0"/>
                  </a:lnTo>
                  <a:lnTo>
                    <a:pt x="0" y="23043"/>
                  </a:lnTo>
                  <a:lnTo>
                    <a:pt x="7775168" y="23043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266420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4">
                  <a:moveTo>
                    <a:pt x="0" y="0"/>
                  </a:moveTo>
                  <a:lnTo>
                    <a:pt x="7775156" y="0"/>
                  </a:lnTo>
                  <a:lnTo>
                    <a:pt x="7775156" y="23037"/>
                  </a:lnTo>
                  <a:lnTo>
                    <a:pt x="0" y="2303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744488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30">
                  <a:moveTo>
                    <a:pt x="7775168" y="0"/>
                  </a:moveTo>
                  <a:lnTo>
                    <a:pt x="0" y="0"/>
                  </a:lnTo>
                  <a:lnTo>
                    <a:pt x="0" y="23757"/>
                  </a:lnTo>
                  <a:lnTo>
                    <a:pt x="7775168" y="23757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744484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30">
                  <a:moveTo>
                    <a:pt x="0" y="0"/>
                  </a:moveTo>
                  <a:lnTo>
                    <a:pt x="7775156" y="0"/>
                  </a:lnTo>
                  <a:lnTo>
                    <a:pt x="7775156" y="23761"/>
                  </a:lnTo>
                  <a:lnTo>
                    <a:pt x="0" y="237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2222004"/>
              <a:ext cx="2009775" cy="24130"/>
            </a:xfrm>
            <a:custGeom>
              <a:avLst/>
              <a:gdLst/>
              <a:ahLst/>
              <a:cxnLst/>
              <a:rect l="l" t="t" r="r" b="b"/>
              <a:pathLst>
                <a:path w="2009775" h="24130">
                  <a:moveTo>
                    <a:pt x="2009482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0" y="1651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1978520" y="24130"/>
                  </a:lnTo>
                  <a:lnTo>
                    <a:pt x="1978520" y="21590"/>
                  </a:lnTo>
                  <a:lnTo>
                    <a:pt x="1985721" y="21590"/>
                  </a:lnTo>
                  <a:lnTo>
                    <a:pt x="1985721" y="16510"/>
                  </a:lnTo>
                  <a:lnTo>
                    <a:pt x="1990763" y="16510"/>
                  </a:lnTo>
                  <a:lnTo>
                    <a:pt x="1990763" y="12700"/>
                  </a:lnTo>
                  <a:lnTo>
                    <a:pt x="1997964" y="12700"/>
                  </a:lnTo>
                  <a:lnTo>
                    <a:pt x="1997964" y="10160"/>
                  </a:lnTo>
                  <a:lnTo>
                    <a:pt x="2005164" y="10160"/>
                  </a:lnTo>
                  <a:lnTo>
                    <a:pt x="2005164" y="5080"/>
                  </a:lnTo>
                  <a:lnTo>
                    <a:pt x="2009482" y="5080"/>
                  </a:lnTo>
                  <a:lnTo>
                    <a:pt x="200948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2222562"/>
              <a:ext cx="2009775" cy="23495"/>
            </a:xfrm>
            <a:custGeom>
              <a:avLst/>
              <a:gdLst/>
              <a:ahLst/>
              <a:cxnLst/>
              <a:rect l="l" t="t" r="r" b="b"/>
              <a:pathLst>
                <a:path w="2009775" h="23494">
                  <a:moveTo>
                    <a:pt x="2009470" y="0"/>
                  </a:moveTo>
                  <a:lnTo>
                    <a:pt x="2009470" y="4317"/>
                  </a:lnTo>
                  <a:lnTo>
                    <a:pt x="2005152" y="4317"/>
                  </a:lnTo>
                  <a:lnTo>
                    <a:pt x="2005152" y="9359"/>
                  </a:lnTo>
                  <a:lnTo>
                    <a:pt x="1997951" y="9359"/>
                  </a:lnTo>
                  <a:lnTo>
                    <a:pt x="1997951" y="11518"/>
                  </a:lnTo>
                  <a:lnTo>
                    <a:pt x="1990750" y="11518"/>
                  </a:lnTo>
                  <a:lnTo>
                    <a:pt x="1990750" y="16560"/>
                  </a:lnTo>
                  <a:lnTo>
                    <a:pt x="1985708" y="16560"/>
                  </a:lnTo>
                  <a:lnTo>
                    <a:pt x="1985708" y="20878"/>
                  </a:lnTo>
                  <a:lnTo>
                    <a:pt x="1978520" y="20878"/>
                  </a:lnTo>
                  <a:lnTo>
                    <a:pt x="1978520" y="23037"/>
                  </a:lnTo>
                  <a:lnTo>
                    <a:pt x="0" y="23037"/>
                  </a:lnTo>
                </a:path>
                <a:path w="2009775" h="23494">
                  <a:moveTo>
                    <a:pt x="0" y="0"/>
                  </a:moveTo>
                  <a:lnTo>
                    <a:pt x="200947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33244" y="2222004"/>
              <a:ext cx="5741035" cy="24130"/>
            </a:xfrm>
            <a:custGeom>
              <a:avLst/>
              <a:gdLst/>
              <a:ahLst/>
              <a:cxnLst/>
              <a:rect l="l" t="t" r="r" b="b"/>
              <a:pathLst>
                <a:path w="5741034" h="24130">
                  <a:moveTo>
                    <a:pt x="5740489" y="10160"/>
                  </a:moveTo>
                  <a:lnTo>
                    <a:pt x="574047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7188" y="10160"/>
                  </a:lnTo>
                  <a:lnTo>
                    <a:pt x="7188" y="12700"/>
                  </a:lnTo>
                  <a:lnTo>
                    <a:pt x="16560" y="12700"/>
                  </a:lnTo>
                  <a:lnTo>
                    <a:pt x="16560" y="16510"/>
                  </a:lnTo>
                  <a:lnTo>
                    <a:pt x="23749" y="16510"/>
                  </a:lnTo>
                  <a:lnTo>
                    <a:pt x="23749" y="21590"/>
                  </a:lnTo>
                  <a:lnTo>
                    <a:pt x="35267" y="21590"/>
                  </a:lnTo>
                  <a:lnTo>
                    <a:pt x="35267" y="24130"/>
                  </a:lnTo>
                  <a:lnTo>
                    <a:pt x="5740489" y="24130"/>
                  </a:lnTo>
                  <a:lnTo>
                    <a:pt x="5740489" y="21590"/>
                  </a:lnTo>
                  <a:lnTo>
                    <a:pt x="5740489" y="16510"/>
                  </a:lnTo>
                  <a:lnTo>
                    <a:pt x="5740489" y="12700"/>
                  </a:lnTo>
                  <a:lnTo>
                    <a:pt x="5740489" y="1016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33231" y="2222562"/>
              <a:ext cx="5741035" cy="23495"/>
            </a:xfrm>
            <a:custGeom>
              <a:avLst/>
              <a:gdLst/>
              <a:ahLst/>
              <a:cxnLst/>
              <a:rect l="l" t="t" r="r" b="b"/>
              <a:pathLst>
                <a:path w="5741034" h="23494">
                  <a:moveTo>
                    <a:pt x="5740476" y="0"/>
                  </a:moveTo>
                  <a:lnTo>
                    <a:pt x="5740476" y="23037"/>
                  </a:lnTo>
                  <a:lnTo>
                    <a:pt x="35280" y="23037"/>
                  </a:lnTo>
                  <a:lnTo>
                    <a:pt x="35280" y="20878"/>
                  </a:lnTo>
                  <a:lnTo>
                    <a:pt x="23761" y="20878"/>
                  </a:lnTo>
                  <a:lnTo>
                    <a:pt x="23761" y="16560"/>
                  </a:lnTo>
                  <a:lnTo>
                    <a:pt x="16560" y="16560"/>
                  </a:lnTo>
                  <a:lnTo>
                    <a:pt x="16560" y="11518"/>
                  </a:lnTo>
                  <a:lnTo>
                    <a:pt x="7200" y="11518"/>
                  </a:lnTo>
                  <a:lnTo>
                    <a:pt x="7200" y="9359"/>
                  </a:lnTo>
                  <a:lnTo>
                    <a:pt x="0" y="9359"/>
                  </a:lnTo>
                  <a:lnTo>
                    <a:pt x="0" y="0"/>
                  </a:lnTo>
                  <a:lnTo>
                    <a:pt x="5740476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6204" y="2700794"/>
              <a:ext cx="5513070" cy="22860"/>
            </a:xfrm>
            <a:custGeom>
              <a:avLst/>
              <a:gdLst/>
              <a:ahLst/>
              <a:cxnLst/>
              <a:rect l="l" t="t" r="r" b="b"/>
              <a:pathLst>
                <a:path w="5513070" h="22860">
                  <a:moveTo>
                    <a:pt x="73583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4330" y="3810"/>
                  </a:lnTo>
                  <a:lnTo>
                    <a:pt x="4330" y="8890"/>
                  </a:lnTo>
                  <a:lnTo>
                    <a:pt x="7200" y="8890"/>
                  </a:lnTo>
                  <a:lnTo>
                    <a:pt x="7200" y="11430"/>
                  </a:lnTo>
                  <a:lnTo>
                    <a:pt x="16560" y="11430"/>
                  </a:lnTo>
                  <a:lnTo>
                    <a:pt x="16560" y="16510"/>
                  </a:lnTo>
                  <a:lnTo>
                    <a:pt x="23761" y="16510"/>
                  </a:lnTo>
                  <a:lnTo>
                    <a:pt x="23761" y="20320"/>
                  </a:lnTo>
                  <a:lnTo>
                    <a:pt x="28803" y="20320"/>
                  </a:lnTo>
                  <a:lnTo>
                    <a:pt x="28803" y="22860"/>
                  </a:lnTo>
                  <a:lnTo>
                    <a:pt x="704875" y="22860"/>
                  </a:lnTo>
                  <a:lnTo>
                    <a:pt x="704875" y="20320"/>
                  </a:lnTo>
                  <a:lnTo>
                    <a:pt x="712076" y="20320"/>
                  </a:lnTo>
                  <a:lnTo>
                    <a:pt x="712076" y="16510"/>
                  </a:lnTo>
                  <a:lnTo>
                    <a:pt x="722160" y="16510"/>
                  </a:lnTo>
                  <a:lnTo>
                    <a:pt x="722160" y="11430"/>
                  </a:lnTo>
                  <a:lnTo>
                    <a:pt x="729361" y="11430"/>
                  </a:lnTo>
                  <a:lnTo>
                    <a:pt x="729361" y="8890"/>
                  </a:lnTo>
                  <a:lnTo>
                    <a:pt x="733679" y="8890"/>
                  </a:lnTo>
                  <a:lnTo>
                    <a:pt x="733679" y="3810"/>
                  </a:lnTo>
                  <a:lnTo>
                    <a:pt x="735838" y="3810"/>
                  </a:lnTo>
                  <a:lnTo>
                    <a:pt x="735838" y="0"/>
                  </a:lnTo>
                  <a:close/>
                </a:path>
                <a:path w="5513070" h="22860">
                  <a:moveTo>
                    <a:pt x="5512981" y="0"/>
                  </a:moveTo>
                  <a:lnTo>
                    <a:pt x="4915395" y="0"/>
                  </a:lnTo>
                  <a:lnTo>
                    <a:pt x="4915395" y="3810"/>
                  </a:lnTo>
                  <a:lnTo>
                    <a:pt x="4915395" y="8890"/>
                  </a:lnTo>
                  <a:lnTo>
                    <a:pt x="4918278" y="8890"/>
                  </a:lnTo>
                  <a:lnTo>
                    <a:pt x="4918278" y="11430"/>
                  </a:lnTo>
                  <a:lnTo>
                    <a:pt x="4927638" y="11430"/>
                  </a:lnTo>
                  <a:lnTo>
                    <a:pt x="4927638" y="16510"/>
                  </a:lnTo>
                  <a:lnTo>
                    <a:pt x="4929784" y="16510"/>
                  </a:lnTo>
                  <a:lnTo>
                    <a:pt x="4929784" y="20320"/>
                  </a:lnTo>
                  <a:lnTo>
                    <a:pt x="4934839" y="20320"/>
                  </a:lnTo>
                  <a:lnTo>
                    <a:pt x="4934839" y="22860"/>
                  </a:lnTo>
                  <a:lnTo>
                    <a:pt x="5465457" y="22860"/>
                  </a:lnTo>
                  <a:lnTo>
                    <a:pt x="5465457" y="20320"/>
                  </a:lnTo>
                  <a:lnTo>
                    <a:pt x="5477713" y="20320"/>
                  </a:lnTo>
                  <a:lnTo>
                    <a:pt x="5477713" y="16510"/>
                  </a:lnTo>
                  <a:lnTo>
                    <a:pt x="5484914" y="16510"/>
                  </a:lnTo>
                  <a:lnTo>
                    <a:pt x="5484914" y="11430"/>
                  </a:lnTo>
                  <a:lnTo>
                    <a:pt x="5496420" y="11430"/>
                  </a:lnTo>
                  <a:lnTo>
                    <a:pt x="5496420" y="8890"/>
                  </a:lnTo>
                  <a:lnTo>
                    <a:pt x="5503634" y="8890"/>
                  </a:lnTo>
                  <a:lnTo>
                    <a:pt x="5503634" y="3810"/>
                  </a:lnTo>
                  <a:lnTo>
                    <a:pt x="5512981" y="3810"/>
                  </a:lnTo>
                  <a:lnTo>
                    <a:pt x="551298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20714" y="2700794"/>
              <a:ext cx="1553845" cy="22860"/>
            </a:xfrm>
            <a:custGeom>
              <a:avLst/>
              <a:gdLst/>
              <a:ahLst/>
              <a:cxnLst/>
              <a:rect l="l" t="t" r="r" b="b"/>
              <a:pathLst>
                <a:path w="1553845" h="22860">
                  <a:moveTo>
                    <a:pt x="155374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882" y="8890"/>
                  </a:lnTo>
                  <a:lnTo>
                    <a:pt x="2882" y="11430"/>
                  </a:lnTo>
                  <a:lnTo>
                    <a:pt x="7912" y="11430"/>
                  </a:lnTo>
                  <a:lnTo>
                    <a:pt x="7912" y="16510"/>
                  </a:lnTo>
                  <a:lnTo>
                    <a:pt x="12242" y="16510"/>
                  </a:lnTo>
                  <a:lnTo>
                    <a:pt x="12242" y="20320"/>
                  </a:lnTo>
                  <a:lnTo>
                    <a:pt x="14401" y="20320"/>
                  </a:lnTo>
                  <a:lnTo>
                    <a:pt x="14401" y="22860"/>
                  </a:lnTo>
                  <a:lnTo>
                    <a:pt x="1553743" y="22860"/>
                  </a:lnTo>
                  <a:lnTo>
                    <a:pt x="1553743" y="20320"/>
                  </a:lnTo>
                  <a:lnTo>
                    <a:pt x="1553743" y="16510"/>
                  </a:lnTo>
                  <a:lnTo>
                    <a:pt x="1553743" y="11430"/>
                  </a:lnTo>
                  <a:lnTo>
                    <a:pt x="1553743" y="8890"/>
                  </a:lnTo>
                  <a:lnTo>
                    <a:pt x="155374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20688" y="2700626"/>
              <a:ext cx="1553845" cy="23495"/>
            </a:xfrm>
            <a:custGeom>
              <a:avLst/>
              <a:gdLst/>
              <a:ahLst/>
              <a:cxnLst/>
              <a:rect l="l" t="t" r="r" b="b"/>
              <a:pathLst>
                <a:path w="1553845" h="23494">
                  <a:moveTo>
                    <a:pt x="1553743" y="0"/>
                  </a:moveTo>
                  <a:lnTo>
                    <a:pt x="1553743" y="23037"/>
                  </a:lnTo>
                  <a:lnTo>
                    <a:pt x="14401" y="23037"/>
                  </a:lnTo>
                  <a:lnTo>
                    <a:pt x="14401" y="20891"/>
                  </a:lnTo>
                  <a:lnTo>
                    <a:pt x="12242" y="20891"/>
                  </a:lnTo>
                  <a:lnTo>
                    <a:pt x="12242" y="16560"/>
                  </a:lnTo>
                  <a:lnTo>
                    <a:pt x="7924" y="16560"/>
                  </a:lnTo>
                  <a:lnTo>
                    <a:pt x="7924" y="11518"/>
                  </a:lnTo>
                  <a:lnTo>
                    <a:pt x="2882" y="11518"/>
                  </a:lnTo>
                  <a:lnTo>
                    <a:pt x="2882" y="9359"/>
                  </a:lnTo>
                  <a:lnTo>
                    <a:pt x="0" y="9359"/>
                  </a:lnTo>
                  <a:lnTo>
                    <a:pt x="0" y="0"/>
                  </a:lnTo>
                  <a:lnTo>
                    <a:pt x="1553743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372869" y="2920301"/>
            <a:ext cx="6931025" cy="1568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35" dirty="0">
                <a:latin typeface="Tahoma"/>
                <a:cs typeface="Tahoma"/>
              </a:rPr>
              <a:t>STEP-5</a:t>
            </a:r>
            <a:endParaRPr sz="3350">
              <a:latin typeface="Tahoma"/>
              <a:cs typeface="Tahoma"/>
            </a:endParaRPr>
          </a:p>
          <a:p>
            <a:pPr marL="12700" marR="5080">
              <a:lnSpc>
                <a:spcPct val="100699"/>
              </a:lnSpc>
            </a:pPr>
            <a:r>
              <a:rPr sz="3350" b="0" spc="40" dirty="0">
                <a:latin typeface="Verdana"/>
                <a:cs typeface="Verdana"/>
              </a:rPr>
              <a:t>Creating</a:t>
            </a:r>
            <a:r>
              <a:rPr sz="3350" b="0" spc="-295" dirty="0">
                <a:latin typeface="Verdana"/>
                <a:cs typeface="Verdana"/>
              </a:rPr>
              <a:t> </a:t>
            </a:r>
            <a:r>
              <a:rPr sz="3350" b="0" spc="65" dirty="0">
                <a:latin typeface="Verdana"/>
                <a:cs typeface="Verdana"/>
              </a:rPr>
              <a:t>buttons</a:t>
            </a:r>
            <a:r>
              <a:rPr sz="3350" b="0" spc="-295" dirty="0">
                <a:latin typeface="Verdana"/>
                <a:cs typeface="Verdana"/>
              </a:rPr>
              <a:t> </a:t>
            </a:r>
            <a:r>
              <a:rPr sz="3350" b="0" spc="-25" dirty="0">
                <a:latin typeface="Verdana"/>
                <a:cs typeface="Verdana"/>
              </a:rPr>
              <a:t>for</a:t>
            </a:r>
            <a:r>
              <a:rPr sz="3350" b="0" spc="-295" dirty="0">
                <a:latin typeface="Verdana"/>
                <a:cs typeface="Verdana"/>
              </a:rPr>
              <a:t> </a:t>
            </a:r>
            <a:r>
              <a:rPr sz="3350" b="0" spc="75" dirty="0">
                <a:latin typeface="Verdana"/>
                <a:cs typeface="Verdana"/>
              </a:rPr>
              <a:t>performing </a:t>
            </a:r>
            <a:r>
              <a:rPr sz="3350" b="0" spc="-1165" dirty="0">
                <a:latin typeface="Verdana"/>
                <a:cs typeface="Verdana"/>
              </a:rPr>
              <a:t> </a:t>
            </a:r>
            <a:r>
              <a:rPr sz="3350" b="0" spc="90" dirty="0">
                <a:latin typeface="Verdana"/>
                <a:cs typeface="Verdana"/>
              </a:rPr>
              <a:t>Mathematical</a:t>
            </a:r>
            <a:r>
              <a:rPr sz="3350" b="0" spc="-295" dirty="0">
                <a:latin typeface="Verdana"/>
                <a:cs typeface="Verdana"/>
              </a:rPr>
              <a:t> </a:t>
            </a:r>
            <a:r>
              <a:rPr sz="3350" b="0" spc="105" dirty="0">
                <a:latin typeface="Verdana"/>
                <a:cs typeface="Verdana"/>
              </a:rPr>
              <a:t>ope</a:t>
            </a:r>
            <a:r>
              <a:rPr sz="3350" b="0" spc="-240" dirty="0">
                <a:latin typeface="Verdana"/>
                <a:cs typeface="Verdana"/>
              </a:rPr>
              <a:t>r</a:t>
            </a:r>
            <a:r>
              <a:rPr sz="3350" b="0" spc="25" dirty="0">
                <a:latin typeface="Verdana"/>
                <a:cs typeface="Verdana"/>
              </a:rPr>
              <a:t>ations</a:t>
            </a:r>
            <a:r>
              <a:rPr sz="3350" b="0" spc="-250" dirty="0">
                <a:latin typeface="Verdana"/>
                <a:cs typeface="Verdana"/>
              </a:rPr>
              <a:t> </a:t>
            </a:r>
            <a:r>
              <a:rPr sz="3350" spc="-395" dirty="0">
                <a:latin typeface="Tahoma"/>
                <a:cs typeface="Tahoma"/>
              </a:rPr>
              <a:t>: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72869" y="4834826"/>
            <a:ext cx="8319770" cy="434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65"/>
              </a:lnSpc>
              <a:spcBef>
                <a:spcPts val="100"/>
              </a:spcBef>
            </a:pPr>
            <a:r>
              <a:rPr sz="3150" spc="-310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3150" spc="60" dirty="0">
                <a:solidFill>
                  <a:srgbClr val="4C2A13"/>
                </a:solidFill>
                <a:latin typeface="Verdana"/>
                <a:cs typeface="Verdana"/>
              </a:rPr>
              <a:t>o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20" dirty="0">
                <a:solidFill>
                  <a:srgbClr val="4C2A13"/>
                </a:solidFill>
                <a:latin typeface="Verdana"/>
                <a:cs typeface="Verdana"/>
              </a:rPr>
              <a:t>per</a:t>
            </a:r>
            <a:r>
              <a:rPr sz="3150" spc="-20" dirty="0">
                <a:solidFill>
                  <a:srgbClr val="4C2A13"/>
                </a:solidFill>
                <a:latin typeface="Verdana"/>
                <a:cs typeface="Verdana"/>
              </a:rPr>
              <a:t>f</a:t>
            </a:r>
            <a:r>
              <a:rPr sz="3150" spc="-15" dirty="0">
                <a:solidFill>
                  <a:srgbClr val="4C2A13"/>
                </a:solidFill>
                <a:latin typeface="Verdana"/>
                <a:cs typeface="Verdana"/>
              </a:rPr>
              <a:t>o</a:t>
            </a:r>
            <a:r>
              <a:rPr sz="3150" spc="-40" dirty="0">
                <a:solidFill>
                  <a:srgbClr val="4C2A13"/>
                </a:solidFill>
                <a:latin typeface="Verdana"/>
                <a:cs typeface="Verdana"/>
              </a:rPr>
              <a:t>r</a:t>
            </a:r>
            <a:r>
              <a:rPr sz="3150" spc="275" dirty="0">
                <a:solidFill>
                  <a:srgbClr val="4C2A13"/>
                </a:solidFill>
                <a:latin typeface="Verdana"/>
                <a:cs typeface="Verdana"/>
              </a:rPr>
              <a:t>m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65" dirty="0">
                <a:solidFill>
                  <a:srgbClr val="4C2A13"/>
                </a:solidFill>
                <a:latin typeface="Verdana"/>
                <a:cs typeface="Verdana"/>
              </a:rPr>
              <a:t>mathematical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rgbClr val="4C2A13"/>
                </a:solidFill>
                <a:latin typeface="Verdana"/>
                <a:cs typeface="Verdana"/>
              </a:rPr>
              <a:t>ope</a:t>
            </a:r>
            <a:r>
              <a:rPr sz="3150" spc="-235" dirty="0">
                <a:solidFill>
                  <a:srgbClr val="4C2A13"/>
                </a:solidFill>
                <a:latin typeface="Verdana"/>
                <a:cs typeface="Verdana"/>
              </a:rPr>
              <a:t>r</a:t>
            </a:r>
            <a:r>
              <a:rPr sz="3150" dirty="0">
                <a:solidFill>
                  <a:srgbClr val="4C2A13"/>
                </a:solidFill>
                <a:latin typeface="Verdana"/>
                <a:cs typeface="Verdana"/>
              </a:rPr>
              <a:t>a</a:t>
            </a:r>
            <a:r>
              <a:rPr sz="3150" spc="-60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3150" spc="-15" dirty="0">
                <a:solidFill>
                  <a:srgbClr val="4C2A13"/>
                </a:solidFill>
                <a:latin typeface="Verdana"/>
                <a:cs typeface="Verdana"/>
              </a:rPr>
              <a:t>o</a:t>
            </a:r>
            <a:r>
              <a:rPr sz="3150" spc="-20" dirty="0">
                <a:solidFill>
                  <a:srgbClr val="4C2A13"/>
                </a:solidFill>
                <a:latin typeface="Verdana"/>
                <a:cs typeface="Verdana"/>
              </a:rPr>
              <a:t>r</a:t>
            </a:r>
            <a:r>
              <a:rPr sz="3150" spc="-105" dirty="0">
                <a:solidFill>
                  <a:srgbClr val="4C2A13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-5" dirty="0">
                <a:solidFill>
                  <a:srgbClr val="4C2A13"/>
                </a:solidFill>
                <a:latin typeface="Verdana"/>
                <a:cs typeface="Verdana"/>
              </a:rPr>
              <a:t>li</a:t>
            </a:r>
            <a:r>
              <a:rPr sz="3150" spc="-75" dirty="0">
                <a:solidFill>
                  <a:srgbClr val="4C2A13"/>
                </a:solidFill>
                <a:latin typeface="Verdana"/>
                <a:cs typeface="Verdana"/>
              </a:rPr>
              <a:t>k</a:t>
            </a:r>
            <a:r>
              <a:rPr sz="3150" spc="25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-275" dirty="0">
                <a:solidFill>
                  <a:srgbClr val="4C2A13"/>
                </a:solidFill>
                <a:latin typeface="Verdana"/>
                <a:cs typeface="Verdana"/>
              </a:rPr>
              <a:t>"</a:t>
            </a:r>
            <a:endParaRPr sz="3150">
              <a:latin typeface="Verdana"/>
              <a:cs typeface="Verdana"/>
            </a:endParaRPr>
          </a:p>
          <a:p>
            <a:pPr marL="12700" marR="5080">
              <a:lnSpc>
                <a:spcPts val="3750"/>
              </a:lnSpc>
              <a:spcBef>
                <a:spcPts val="135"/>
              </a:spcBef>
              <a:tabLst>
                <a:tab pos="563880" algn="l"/>
                <a:tab pos="1146810" algn="l"/>
                <a:tab pos="1742439" algn="l"/>
              </a:tabLst>
            </a:pPr>
            <a:r>
              <a:rPr sz="3150" b="1" spc="-745" dirty="0">
                <a:solidFill>
                  <a:srgbClr val="A74F15"/>
                </a:solidFill>
                <a:latin typeface="Tahoma"/>
                <a:cs typeface="Tahoma"/>
              </a:rPr>
              <a:t>+</a:t>
            </a:r>
            <a:r>
              <a:rPr sz="3150" b="1" spc="-220" dirty="0">
                <a:solidFill>
                  <a:srgbClr val="A74F15"/>
                </a:solidFill>
                <a:latin typeface="Tahoma"/>
                <a:cs typeface="Tahoma"/>
              </a:rPr>
              <a:t>,</a:t>
            </a:r>
            <a:r>
              <a:rPr sz="3150" b="1" dirty="0">
                <a:solidFill>
                  <a:srgbClr val="A74F15"/>
                </a:solidFill>
                <a:latin typeface="Tahoma"/>
                <a:cs typeface="Tahoma"/>
              </a:rPr>
              <a:t>	</a:t>
            </a:r>
            <a:r>
              <a:rPr sz="3150" b="1" spc="-150" dirty="0">
                <a:solidFill>
                  <a:srgbClr val="A74F15"/>
                </a:solidFill>
                <a:latin typeface="Tahoma"/>
                <a:cs typeface="Tahoma"/>
              </a:rPr>
              <a:t>-</a:t>
            </a:r>
            <a:r>
              <a:rPr sz="3150" b="1" spc="-55" dirty="0">
                <a:solidFill>
                  <a:srgbClr val="A74F15"/>
                </a:solidFill>
                <a:latin typeface="Tahoma"/>
                <a:cs typeface="Tahoma"/>
              </a:rPr>
              <a:t> </a:t>
            </a:r>
            <a:r>
              <a:rPr sz="3150" b="1" spc="-220" dirty="0">
                <a:solidFill>
                  <a:srgbClr val="A74F15"/>
                </a:solidFill>
                <a:latin typeface="Tahoma"/>
                <a:cs typeface="Tahoma"/>
              </a:rPr>
              <a:t>,</a:t>
            </a:r>
            <a:r>
              <a:rPr sz="3150" b="1" dirty="0">
                <a:solidFill>
                  <a:srgbClr val="A74F15"/>
                </a:solidFill>
                <a:latin typeface="Tahoma"/>
                <a:cs typeface="Tahoma"/>
              </a:rPr>
              <a:t>	</a:t>
            </a:r>
            <a:r>
              <a:rPr sz="3150" b="1" spc="-700" dirty="0">
                <a:solidFill>
                  <a:srgbClr val="A74F15"/>
                </a:solidFill>
                <a:latin typeface="Tahoma"/>
                <a:cs typeface="Tahoma"/>
              </a:rPr>
              <a:t>*</a:t>
            </a:r>
            <a:r>
              <a:rPr sz="3150" b="1" spc="-55" dirty="0">
                <a:solidFill>
                  <a:srgbClr val="A74F15"/>
                </a:solidFill>
                <a:latin typeface="Tahoma"/>
                <a:cs typeface="Tahoma"/>
              </a:rPr>
              <a:t> </a:t>
            </a:r>
            <a:r>
              <a:rPr sz="3150" b="1" spc="-220" dirty="0">
                <a:solidFill>
                  <a:srgbClr val="A74F15"/>
                </a:solidFill>
                <a:latin typeface="Tahoma"/>
                <a:cs typeface="Tahoma"/>
              </a:rPr>
              <a:t>,</a:t>
            </a:r>
            <a:r>
              <a:rPr sz="3150" b="1" dirty="0">
                <a:solidFill>
                  <a:srgbClr val="A74F15"/>
                </a:solidFill>
                <a:latin typeface="Tahoma"/>
                <a:cs typeface="Tahoma"/>
              </a:rPr>
              <a:t>	</a:t>
            </a:r>
            <a:r>
              <a:rPr sz="3150" b="1" spc="-650" dirty="0">
                <a:solidFill>
                  <a:srgbClr val="A74F15"/>
                </a:solidFill>
                <a:latin typeface="Tahoma"/>
                <a:cs typeface="Tahoma"/>
              </a:rPr>
              <a:t>/</a:t>
            </a:r>
            <a:r>
              <a:rPr sz="3150" b="1" spc="-55" dirty="0">
                <a:solidFill>
                  <a:srgbClr val="A74F15"/>
                </a:solidFill>
                <a:latin typeface="Tahoma"/>
                <a:cs typeface="Tahoma"/>
              </a:rPr>
              <a:t> </a:t>
            </a:r>
            <a:r>
              <a:rPr sz="3150" spc="-450" dirty="0">
                <a:solidFill>
                  <a:srgbClr val="4C2A13"/>
                </a:solidFill>
                <a:latin typeface="Verdana"/>
                <a:cs typeface="Verdana"/>
              </a:rPr>
              <a:t>"</a:t>
            </a:r>
            <a:r>
              <a:rPr sz="3150" spc="-480" dirty="0">
                <a:solidFill>
                  <a:srgbClr val="4C2A13"/>
                </a:solidFill>
                <a:latin typeface="Verdana"/>
                <a:cs typeface="Verdana"/>
              </a:rPr>
              <a:t>.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-310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3150" spc="60" dirty="0">
                <a:solidFill>
                  <a:srgbClr val="4C2A13"/>
                </a:solidFill>
                <a:latin typeface="Verdana"/>
                <a:cs typeface="Verdana"/>
              </a:rPr>
              <a:t>o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20" dirty="0">
                <a:solidFill>
                  <a:srgbClr val="4C2A13"/>
                </a:solidFill>
                <a:latin typeface="Verdana"/>
                <a:cs typeface="Verdana"/>
              </a:rPr>
              <a:t>per</a:t>
            </a:r>
            <a:r>
              <a:rPr sz="3150" spc="-20" dirty="0">
                <a:solidFill>
                  <a:srgbClr val="4C2A13"/>
                </a:solidFill>
                <a:latin typeface="Verdana"/>
                <a:cs typeface="Verdana"/>
              </a:rPr>
              <a:t>f</a:t>
            </a:r>
            <a:r>
              <a:rPr sz="3150" spc="-15" dirty="0">
                <a:solidFill>
                  <a:srgbClr val="4C2A13"/>
                </a:solidFill>
                <a:latin typeface="Verdana"/>
                <a:cs typeface="Verdana"/>
              </a:rPr>
              <a:t>o</a:t>
            </a:r>
            <a:r>
              <a:rPr sz="3150" spc="-40" dirty="0">
                <a:solidFill>
                  <a:srgbClr val="4C2A13"/>
                </a:solidFill>
                <a:latin typeface="Verdana"/>
                <a:cs typeface="Verdana"/>
              </a:rPr>
              <a:t>r</a:t>
            </a:r>
            <a:r>
              <a:rPr sz="3150" spc="275" dirty="0">
                <a:solidFill>
                  <a:srgbClr val="4C2A13"/>
                </a:solidFill>
                <a:latin typeface="Verdana"/>
                <a:cs typeface="Verdana"/>
              </a:rPr>
              <a:t>m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10" dirty="0">
                <a:solidFill>
                  <a:srgbClr val="4C2A13"/>
                </a:solidFill>
                <a:latin typeface="Verdana"/>
                <a:cs typeface="Verdana"/>
              </a:rPr>
              <a:t>this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rgbClr val="4C2A13"/>
                </a:solidFill>
                <a:latin typeface="Verdana"/>
                <a:cs typeface="Verdana"/>
              </a:rPr>
              <a:t>ope</a:t>
            </a:r>
            <a:r>
              <a:rPr sz="3150" spc="-235" dirty="0">
                <a:solidFill>
                  <a:srgbClr val="4C2A13"/>
                </a:solidFill>
                <a:latin typeface="Verdana"/>
                <a:cs typeface="Verdana"/>
              </a:rPr>
              <a:t>r</a:t>
            </a:r>
            <a:r>
              <a:rPr sz="3150" dirty="0">
                <a:solidFill>
                  <a:srgbClr val="4C2A13"/>
                </a:solidFill>
                <a:latin typeface="Verdana"/>
                <a:cs typeface="Verdana"/>
              </a:rPr>
              <a:t>a</a:t>
            </a:r>
            <a:r>
              <a:rPr sz="3150" spc="-60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3150" spc="-15" dirty="0">
                <a:solidFill>
                  <a:srgbClr val="4C2A13"/>
                </a:solidFill>
                <a:latin typeface="Verdana"/>
                <a:cs typeface="Verdana"/>
              </a:rPr>
              <a:t>o</a:t>
            </a:r>
            <a:r>
              <a:rPr sz="3150" spc="-20" dirty="0">
                <a:solidFill>
                  <a:srgbClr val="4C2A13"/>
                </a:solidFill>
                <a:latin typeface="Verdana"/>
                <a:cs typeface="Verdana"/>
              </a:rPr>
              <a:t>r</a:t>
            </a:r>
            <a:r>
              <a:rPr sz="3150" spc="-105" dirty="0">
                <a:solidFill>
                  <a:srgbClr val="4C2A13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-80" dirty="0">
                <a:solidFill>
                  <a:srgbClr val="4C2A13"/>
                </a:solidFill>
                <a:latin typeface="Verdana"/>
                <a:cs typeface="Verdana"/>
              </a:rPr>
              <a:t>ﬁ</a:t>
            </a:r>
            <a:r>
              <a:rPr sz="3150" spc="-65" dirty="0">
                <a:solidFill>
                  <a:srgbClr val="4C2A13"/>
                </a:solidFill>
                <a:latin typeface="Verdana"/>
                <a:cs typeface="Verdana"/>
              </a:rPr>
              <a:t>r</a:t>
            </a:r>
            <a:r>
              <a:rPr sz="3150" spc="-30" dirty="0">
                <a:solidFill>
                  <a:srgbClr val="4C2A13"/>
                </a:solidFill>
                <a:latin typeface="Verdana"/>
                <a:cs typeface="Verdana"/>
              </a:rPr>
              <a:t>st  </a:t>
            </a:r>
            <a:r>
              <a:rPr sz="3150" spc="140" dirty="0">
                <a:solidFill>
                  <a:srgbClr val="4C2A13"/>
                </a:solidFill>
                <a:latin typeface="Verdana"/>
                <a:cs typeface="Verdana"/>
              </a:rPr>
              <a:t>w</a:t>
            </a:r>
            <a:r>
              <a:rPr sz="3150" spc="25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50" dirty="0">
                <a:solidFill>
                  <a:srgbClr val="4C2A13"/>
                </a:solidFill>
                <a:latin typeface="Verdana"/>
                <a:cs typeface="Verdana"/>
              </a:rPr>
              <a:t>h</a:t>
            </a:r>
            <a:r>
              <a:rPr sz="3150" spc="15" dirty="0">
                <a:solidFill>
                  <a:srgbClr val="4C2A13"/>
                </a:solidFill>
                <a:latin typeface="Verdana"/>
                <a:cs typeface="Verdana"/>
              </a:rPr>
              <a:t>a</a:t>
            </a:r>
            <a:r>
              <a:rPr sz="3150" spc="-210" dirty="0">
                <a:solidFill>
                  <a:srgbClr val="4C2A13"/>
                </a:solidFill>
                <a:latin typeface="Verdana"/>
                <a:cs typeface="Verdana"/>
              </a:rPr>
              <a:t>v</a:t>
            </a:r>
            <a:r>
              <a:rPr sz="3150" spc="25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3150" spc="60" dirty="0">
                <a:solidFill>
                  <a:srgbClr val="4C2A13"/>
                </a:solidFill>
                <a:latin typeface="Verdana"/>
                <a:cs typeface="Verdana"/>
              </a:rPr>
              <a:t>o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25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4C2A13"/>
                </a:solidFill>
                <a:latin typeface="Verdana"/>
                <a:cs typeface="Verdana"/>
              </a:rPr>
              <a:t>re</a:t>
            </a:r>
            <a:r>
              <a:rPr sz="3150" dirty="0">
                <a:solidFill>
                  <a:srgbClr val="4C2A13"/>
                </a:solidFill>
                <a:latin typeface="Verdana"/>
                <a:cs typeface="Verdana"/>
              </a:rPr>
              <a:t>a</a:t>
            </a:r>
            <a:r>
              <a:rPr sz="3150" spc="-60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3150" spc="25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125" dirty="0">
                <a:solidFill>
                  <a:srgbClr val="4C2A13"/>
                </a:solidFill>
                <a:latin typeface="Verdana"/>
                <a:cs typeface="Verdana"/>
              </a:rPr>
              <a:t>bu</a:t>
            </a:r>
            <a:r>
              <a:rPr sz="3150" spc="30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3150" spc="95" dirty="0">
                <a:solidFill>
                  <a:srgbClr val="4C2A13"/>
                </a:solidFill>
                <a:latin typeface="Verdana"/>
                <a:cs typeface="Verdana"/>
              </a:rPr>
              <a:t>on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90" dirty="0">
                <a:solidFill>
                  <a:srgbClr val="4C2A13"/>
                </a:solidFill>
                <a:latin typeface="Verdana"/>
                <a:cs typeface="Verdana"/>
              </a:rPr>
              <a:t>and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4C2A13"/>
                </a:solidFill>
                <a:latin typeface="Verdana"/>
                <a:cs typeface="Verdana"/>
              </a:rPr>
              <a:t>then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4C2A13"/>
                </a:solidFill>
                <a:latin typeface="Verdana"/>
                <a:cs typeface="Verdana"/>
              </a:rPr>
              <a:t>deﬁne</a:t>
            </a:r>
            <a:endParaRPr sz="3150">
              <a:latin typeface="Verdana"/>
              <a:cs typeface="Verdana"/>
            </a:endParaRPr>
          </a:p>
          <a:p>
            <a:pPr marL="12700" marR="569595">
              <a:lnSpc>
                <a:spcPts val="3750"/>
              </a:lnSpc>
              <a:spcBef>
                <a:spcPts val="75"/>
              </a:spcBef>
            </a:pPr>
            <a:r>
              <a:rPr sz="3150" spc="-35" dirty="0">
                <a:solidFill>
                  <a:srgbClr val="4C2A13"/>
                </a:solidFill>
                <a:latin typeface="Verdana"/>
                <a:cs typeface="Verdana"/>
              </a:rPr>
              <a:t>a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rgbClr val="4C2A13"/>
                </a:solidFill>
                <a:latin typeface="Verdana"/>
                <a:cs typeface="Verdana"/>
              </a:rPr>
              <a:t>fun</a:t>
            </a:r>
            <a:r>
              <a:rPr sz="3150" spc="100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3150" spc="55" dirty="0">
                <a:solidFill>
                  <a:srgbClr val="4C2A13"/>
                </a:solidFill>
                <a:latin typeface="Verdana"/>
                <a:cs typeface="Verdana"/>
              </a:rPr>
              <a:t>tion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90" dirty="0">
                <a:solidFill>
                  <a:srgbClr val="4C2A13"/>
                </a:solidFill>
                <a:latin typeface="Verdana"/>
                <a:cs typeface="Verdana"/>
              </a:rPr>
              <a:t>and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4C2A13"/>
                </a:solidFill>
                <a:latin typeface="Verdana"/>
                <a:cs typeface="Verdana"/>
              </a:rPr>
              <a:t>add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10" dirty="0">
                <a:solidFill>
                  <a:srgbClr val="4C2A13"/>
                </a:solidFill>
                <a:latin typeface="Verdana"/>
                <a:cs typeface="Verdana"/>
              </a:rPr>
              <a:t>this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rgbClr val="4C2A13"/>
                </a:solidFill>
                <a:latin typeface="Verdana"/>
                <a:cs typeface="Verdana"/>
              </a:rPr>
              <a:t>fun</a:t>
            </a:r>
            <a:r>
              <a:rPr sz="3150" spc="100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3150" spc="55" dirty="0">
                <a:solidFill>
                  <a:srgbClr val="4C2A13"/>
                </a:solidFill>
                <a:latin typeface="Verdana"/>
                <a:cs typeface="Verdana"/>
              </a:rPr>
              <a:t>tion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3150" spc="60" dirty="0">
                <a:solidFill>
                  <a:srgbClr val="4C2A13"/>
                </a:solidFill>
                <a:latin typeface="Verdana"/>
                <a:cs typeface="Verdana"/>
              </a:rPr>
              <a:t>o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4C2A13"/>
                </a:solidFill>
                <a:latin typeface="Verdana"/>
                <a:cs typeface="Verdana"/>
              </a:rPr>
              <a:t>the  </a:t>
            </a:r>
            <a:r>
              <a:rPr sz="3150" spc="125" dirty="0">
                <a:solidFill>
                  <a:srgbClr val="4C2A13"/>
                </a:solidFill>
                <a:latin typeface="Verdana"/>
                <a:cs typeface="Verdana"/>
              </a:rPr>
              <a:t>bu</a:t>
            </a:r>
            <a:r>
              <a:rPr sz="3150" spc="30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3150" spc="95" dirty="0">
                <a:solidFill>
                  <a:srgbClr val="4C2A13"/>
                </a:solidFill>
                <a:latin typeface="Verdana"/>
                <a:cs typeface="Verdana"/>
              </a:rPr>
              <a:t>on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120" dirty="0">
                <a:solidFill>
                  <a:srgbClr val="4C2A13"/>
                </a:solidFill>
                <a:latin typeface="Verdana"/>
                <a:cs typeface="Verdana"/>
              </a:rPr>
              <a:t>b</a:t>
            </a:r>
            <a:r>
              <a:rPr sz="3150" spc="-160" dirty="0">
                <a:solidFill>
                  <a:srgbClr val="4C2A13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65" dirty="0">
                <a:solidFill>
                  <a:srgbClr val="4C2A13"/>
                </a:solidFill>
                <a:latin typeface="Verdana"/>
                <a:cs typeface="Verdana"/>
              </a:rPr>
              <a:t>using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3150" spc="145" dirty="0">
                <a:solidFill>
                  <a:srgbClr val="4C2A13"/>
                </a:solidFill>
                <a:latin typeface="Verdana"/>
                <a:cs typeface="Verdana"/>
              </a:rPr>
              <a:t>ommand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4C2A13"/>
                </a:solidFill>
                <a:latin typeface="Verdana"/>
                <a:cs typeface="Verdana"/>
              </a:rPr>
              <a:t>k</a:t>
            </a:r>
            <a:r>
              <a:rPr sz="3150" spc="-10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3150" spc="-270" dirty="0">
                <a:solidFill>
                  <a:srgbClr val="4C2A13"/>
                </a:solidFill>
                <a:latin typeface="Verdana"/>
                <a:cs typeface="Verdana"/>
              </a:rPr>
              <a:t>y</a:t>
            </a:r>
            <a:r>
              <a:rPr sz="3150" spc="-480" dirty="0">
                <a:solidFill>
                  <a:srgbClr val="4C2A13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Verdana"/>
              <a:cs typeface="Verdana"/>
            </a:endParaRPr>
          </a:p>
          <a:p>
            <a:pPr marL="1794510" marR="12700" indent="-1572260">
              <a:lnSpc>
                <a:spcPts val="3750"/>
              </a:lnSpc>
            </a:pPr>
            <a:r>
              <a:rPr sz="3150" spc="-110" dirty="0">
                <a:solidFill>
                  <a:srgbClr val="4C2A13"/>
                </a:solidFill>
                <a:latin typeface="Verdana"/>
                <a:cs typeface="Verdana"/>
              </a:rPr>
              <a:t>ope=Button(clc,text="value", </a:t>
            </a:r>
            <a:r>
              <a:rPr sz="3150" spc="-10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3150" spc="45" dirty="0">
                <a:solidFill>
                  <a:srgbClr val="4C2A13"/>
                </a:solidFill>
                <a:latin typeface="Verdana"/>
                <a:cs typeface="Verdana"/>
              </a:rPr>
              <a:t>ommand=lam</a:t>
            </a:r>
            <a:r>
              <a:rPr sz="3150" spc="30" dirty="0">
                <a:solidFill>
                  <a:srgbClr val="4C2A13"/>
                </a:solidFill>
                <a:latin typeface="Verdana"/>
                <a:cs typeface="Verdana"/>
              </a:rPr>
              <a:t>b</a:t>
            </a:r>
            <a:r>
              <a:rPr sz="3150" spc="-35" dirty="0">
                <a:solidFill>
                  <a:srgbClr val="4C2A13"/>
                </a:solidFill>
                <a:latin typeface="Verdana"/>
                <a:cs typeface="Verdana"/>
              </a:rPr>
              <a:t>a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-765" dirty="0">
                <a:solidFill>
                  <a:srgbClr val="4C2A13"/>
                </a:solidFill>
                <a:latin typeface="Verdana"/>
                <a:cs typeface="Verdana"/>
              </a:rPr>
              <a:t>: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rgbClr val="4C2A13"/>
                </a:solidFill>
                <a:latin typeface="Verdana"/>
                <a:cs typeface="Verdana"/>
              </a:rPr>
              <a:t>fun</a:t>
            </a:r>
            <a:r>
              <a:rPr sz="3150" spc="100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3150" spc="55" dirty="0">
                <a:solidFill>
                  <a:srgbClr val="4C2A13"/>
                </a:solidFill>
                <a:latin typeface="Verdana"/>
                <a:cs typeface="Verdana"/>
              </a:rPr>
              <a:t>tion</a:t>
            </a:r>
            <a:r>
              <a:rPr sz="3150" spc="-28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4C2A13"/>
                </a:solidFill>
                <a:latin typeface="Verdana"/>
                <a:cs typeface="Verdana"/>
              </a:rPr>
              <a:t>call)</a:t>
            </a:r>
            <a:endParaRPr sz="3150">
              <a:latin typeface="Verdana"/>
              <a:cs typeface="Verdana"/>
            </a:endParaRPr>
          </a:p>
          <a:p>
            <a:pPr marL="327025">
              <a:lnSpc>
                <a:spcPts val="3704"/>
              </a:lnSpc>
            </a:pPr>
            <a:r>
              <a:rPr sz="3150" spc="-110" dirty="0">
                <a:solidFill>
                  <a:srgbClr val="4C2A13"/>
                </a:solidFill>
                <a:latin typeface="Verdana"/>
                <a:cs typeface="Verdana"/>
              </a:rPr>
              <a:t>ope.grid(row=3,column=3)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61637" y="4274045"/>
            <a:ext cx="1181100" cy="1066800"/>
          </a:xfrm>
          <a:custGeom>
            <a:avLst/>
            <a:gdLst/>
            <a:ahLst/>
            <a:cxnLst/>
            <a:rect l="l" t="t" r="r" b="b"/>
            <a:pathLst>
              <a:path w="1181100" h="1066800">
                <a:moveTo>
                  <a:pt x="1114552" y="923022"/>
                </a:moveTo>
                <a:lnTo>
                  <a:pt x="1020041" y="923022"/>
                </a:lnTo>
                <a:lnTo>
                  <a:pt x="1022200" y="924470"/>
                </a:lnTo>
                <a:lnTo>
                  <a:pt x="1025083" y="928064"/>
                </a:lnTo>
                <a:lnTo>
                  <a:pt x="1015106" y="943278"/>
                </a:lnTo>
                <a:lnTo>
                  <a:pt x="1005197" y="958490"/>
                </a:lnTo>
                <a:lnTo>
                  <a:pt x="994613" y="973431"/>
                </a:lnTo>
                <a:lnTo>
                  <a:pt x="965700" y="1009896"/>
                </a:lnTo>
                <a:lnTo>
                  <a:pt x="960288" y="1017345"/>
                </a:lnTo>
                <a:lnTo>
                  <a:pt x="954535" y="1024546"/>
                </a:lnTo>
                <a:lnTo>
                  <a:pt x="975072" y="1057672"/>
                </a:lnTo>
                <a:lnTo>
                  <a:pt x="980443" y="1064145"/>
                </a:lnTo>
                <a:lnTo>
                  <a:pt x="982041" y="1066799"/>
                </a:lnTo>
                <a:lnTo>
                  <a:pt x="1002994" y="1066799"/>
                </a:lnTo>
                <a:lnTo>
                  <a:pt x="1005640" y="1064145"/>
                </a:lnTo>
                <a:lnTo>
                  <a:pt x="1009951" y="1058722"/>
                </a:lnTo>
                <a:lnTo>
                  <a:pt x="1014191" y="1053164"/>
                </a:lnTo>
                <a:lnTo>
                  <a:pt x="1018296" y="1047337"/>
                </a:lnTo>
                <a:lnTo>
                  <a:pt x="1022200" y="1041107"/>
                </a:lnTo>
                <a:lnTo>
                  <a:pt x="1029761" y="1029652"/>
                </a:lnTo>
                <a:lnTo>
                  <a:pt x="1044878" y="1006474"/>
                </a:lnTo>
                <a:lnTo>
                  <a:pt x="1052439" y="995019"/>
                </a:lnTo>
                <a:lnTo>
                  <a:pt x="1072586" y="968060"/>
                </a:lnTo>
                <a:lnTo>
                  <a:pt x="1094825" y="942918"/>
                </a:lnTo>
                <a:lnTo>
                  <a:pt x="1114552" y="923022"/>
                </a:lnTo>
                <a:close/>
              </a:path>
              <a:path w="1181100" h="1066800">
                <a:moveTo>
                  <a:pt x="9985" y="0"/>
                </a:moveTo>
                <a:lnTo>
                  <a:pt x="3508" y="0"/>
                </a:lnTo>
                <a:lnTo>
                  <a:pt x="1349" y="2882"/>
                </a:lnTo>
                <a:lnTo>
                  <a:pt x="372" y="10185"/>
                </a:lnTo>
                <a:lnTo>
                  <a:pt x="0" y="17014"/>
                </a:lnTo>
                <a:lnTo>
                  <a:pt x="842" y="23438"/>
                </a:lnTo>
                <a:lnTo>
                  <a:pt x="19705" y="57468"/>
                </a:lnTo>
                <a:lnTo>
                  <a:pt x="26546" y="65518"/>
                </a:lnTo>
                <a:lnTo>
                  <a:pt x="61750" y="107816"/>
                </a:lnTo>
                <a:lnTo>
                  <a:pt x="100171" y="146415"/>
                </a:lnTo>
                <a:lnTo>
                  <a:pt x="142083" y="181072"/>
                </a:lnTo>
                <a:lnTo>
                  <a:pt x="187761" y="211545"/>
                </a:lnTo>
                <a:lnTo>
                  <a:pt x="237480" y="237591"/>
                </a:lnTo>
                <a:lnTo>
                  <a:pt x="244907" y="240702"/>
                </a:lnTo>
                <a:lnTo>
                  <a:pt x="252063" y="244080"/>
                </a:lnTo>
                <a:lnTo>
                  <a:pt x="258947" y="248535"/>
                </a:lnTo>
                <a:lnTo>
                  <a:pt x="265560" y="254875"/>
                </a:lnTo>
                <a:lnTo>
                  <a:pt x="259924" y="264485"/>
                </a:lnTo>
                <a:lnTo>
                  <a:pt x="253952" y="273957"/>
                </a:lnTo>
                <a:lnTo>
                  <a:pt x="247847" y="283429"/>
                </a:lnTo>
                <a:lnTo>
                  <a:pt x="241811" y="293039"/>
                </a:lnTo>
                <a:lnTo>
                  <a:pt x="222188" y="332634"/>
                </a:lnTo>
                <a:lnTo>
                  <a:pt x="214442" y="376554"/>
                </a:lnTo>
                <a:lnTo>
                  <a:pt x="214218" y="396897"/>
                </a:lnTo>
                <a:lnTo>
                  <a:pt x="213231" y="438926"/>
                </a:lnTo>
                <a:lnTo>
                  <a:pt x="216909" y="507728"/>
                </a:lnTo>
                <a:lnTo>
                  <a:pt x="228033" y="553494"/>
                </a:lnTo>
                <a:lnTo>
                  <a:pt x="245502" y="597369"/>
                </a:lnTo>
                <a:lnTo>
                  <a:pt x="268443" y="639355"/>
                </a:lnTo>
                <a:lnTo>
                  <a:pt x="305155" y="690650"/>
                </a:lnTo>
                <a:lnTo>
                  <a:pt x="346192" y="738707"/>
                </a:lnTo>
                <a:lnTo>
                  <a:pt x="383628" y="775607"/>
                </a:lnTo>
                <a:lnTo>
                  <a:pt x="425389" y="809268"/>
                </a:lnTo>
                <a:lnTo>
                  <a:pt x="466332" y="835211"/>
                </a:lnTo>
                <a:lnTo>
                  <a:pt x="508357" y="859668"/>
                </a:lnTo>
                <a:lnTo>
                  <a:pt x="551791" y="881989"/>
                </a:lnTo>
                <a:lnTo>
                  <a:pt x="596725" y="901420"/>
                </a:lnTo>
                <a:lnTo>
                  <a:pt x="646827" y="920065"/>
                </a:lnTo>
                <a:lnTo>
                  <a:pt x="697877" y="935537"/>
                </a:lnTo>
                <a:lnTo>
                  <a:pt x="750008" y="947091"/>
                </a:lnTo>
                <a:lnTo>
                  <a:pt x="803354" y="953985"/>
                </a:lnTo>
                <a:lnTo>
                  <a:pt x="851589" y="956144"/>
                </a:lnTo>
                <a:lnTo>
                  <a:pt x="885569" y="954760"/>
                </a:lnTo>
                <a:lnTo>
                  <a:pt x="919346" y="950473"/>
                </a:lnTo>
                <a:lnTo>
                  <a:pt x="952719" y="943082"/>
                </a:lnTo>
                <a:lnTo>
                  <a:pt x="985485" y="932382"/>
                </a:lnTo>
                <a:lnTo>
                  <a:pt x="855894" y="932382"/>
                </a:lnTo>
                <a:lnTo>
                  <a:pt x="838934" y="932135"/>
                </a:lnTo>
                <a:lnTo>
                  <a:pt x="787504" y="929499"/>
                </a:lnTo>
                <a:lnTo>
                  <a:pt x="730451" y="922933"/>
                </a:lnTo>
                <a:lnTo>
                  <a:pt x="674474" y="907185"/>
                </a:lnTo>
                <a:lnTo>
                  <a:pt x="629112" y="889580"/>
                </a:lnTo>
                <a:lnTo>
                  <a:pt x="584219" y="870557"/>
                </a:lnTo>
                <a:lnTo>
                  <a:pt x="540540" y="848969"/>
                </a:lnTo>
                <a:lnTo>
                  <a:pt x="498821" y="823670"/>
                </a:lnTo>
                <a:lnTo>
                  <a:pt x="466646" y="802462"/>
                </a:lnTo>
                <a:lnTo>
                  <a:pt x="434649" y="780844"/>
                </a:lnTo>
                <a:lnTo>
                  <a:pt x="404464" y="757351"/>
                </a:lnTo>
                <a:lnTo>
                  <a:pt x="377155" y="730071"/>
                </a:lnTo>
                <a:lnTo>
                  <a:pt x="344214" y="691733"/>
                </a:lnTo>
                <a:lnTo>
                  <a:pt x="312359" y="652309"/>
                </a:lnTo>
                <a:lnTo>
                  <a:pt x="287634" y="617348"/>
                </a:lnTo>
                <a:lnTo>
                  <a:pt x="268441" y="580494"/>
                </a:lnTo>
                <a:lnTo>
                  <a:pt x="254647" y="541749"/>
                </a:lnTo>
                <a:lnTo>
                  <a:pt x="246116" y="501116"/>
                </a:lnTo>
                <a:lnTo>
                  <a:pt x="242151" y="462585"/>
                </a:lnTo>
                <a:lnTo>
                  <a:pt x="241355" y="423985"/>
                </a:lnTo>
                <a:lnTo>
                  <a:pt x="244200" y="385790"/>
                </a:lnTo>
                <a:lnTo>
                  <a:pt x="261318" y="318347"/>
                </a:lnTo>
                <a:lnTo>
                  <a:pt x="300260" y="272945"/>
                </a:lnTo>
                <a:lnTo>
                  <a:pt x="331066" y="260641"/>
                </a:lnTo>
                <a:lnTo>
                  <a:pt x="334673" y="260641"/>
                </a:lnTo>
                <a:lnTo>
                  <a:pt x="340439" y="259193"/>
                </a:lnTo>
                <a:lnTo>
                  <a:pt x="343309" y="256323"/>
                </a:lnTo>
                <a:lnTo>
                  <a:pt x="347627" y="253440"/>
                </a:lnTo>
                <a:lnTo>
                  <a:pt x="350510" y="249122"/>
                </a:lnTo>
                <a:lnTo>
                  <a:pt x="350510" y="240474"/>
                </a:lnTo>
                <a:lnTo>
                  <a:pt x="346192" y="234720"/>
                </a:lnTo>
                <a:lnTo>
                  <a:pt x="343309" y="233285"/>
                </a:lnTo>
                <a:lnTo>
                  <a:pt x="339715" y="232561"/>
                </a:lnTo>
                <a:lnTo>
                  <a:pt x="312359" y="232561"/>
                </a:lnTo>
                <a:lnTo>
                  <a:pt x="292134" y="231109"/>
                </a:lnTo>
                <a:lnTo>
                  <a:pt x="253841" y="220105"/>
                </a:lnTo>
                <a:lnTo>
                  <a:pt x="187405" y="182744"/>
                </a:lnTo>
                <a:lnTo>
                  <a:pt x="142274" y="150480"/>
                </a:lnTo>
                <a:lnTo>
                  <a:pt x="101192" y="113355"/>
                </a:lnTo>
                <a:lnTo>
                  <a:pt x="64696" y="70560"/>
                </a:lnTo>
                <a:lnTo>
                  <a:pt x="24404" y="18522"/>
                </a:lnTo>
                <a:lnTo>
                  <a:pt x="10709" y="1447"/>
                </a:lnTo>
                <a:lnTo>
                  <a:pt x="9985" y="0"/>
                </a:lnTo>
                <a:close/>
              </a:path>
              <a:path w="1181100" h="1066800">
                <a:moveTo>
                  <a:pt x="923572" y="749515"/>
                </a:moveTo>
                <a:lnTo>
                  <a:pt x="917095" y="749649"/>
                </a:lnTo>
                <a:lnTo>
                  <a:pt x="910617" y="750052"/>
                </a:lnTo>
                <a:lnTo>
                  <a:pt x="904136" y="750726"/>
                </a:lnTo>
                <a:lnTo>
                  <a:pt x="897651" y="751674"/>
                </a:lnTo>
                <a:lnTo>
                  <a:pt x="891174" y="752385"/>
                </a:lnTo>
                <a:lnTo>
                  <a:pt x="883974" y="755992"/>
                </a:lnTo>
                <a:lnTo>
                  <a:pt x="878220" y="759586"/>
                </a:lnTo>
                <a:lnTo>
                  <a:pt x="871741" y="766787"/>
                </a:lnTo>
                <a:lnTo>
                  <a:pt x="869581" y="776147"/>
                </a:lnTo>
                <a:lnTo>
                  <a:pt x="871741" y="785507"/>
                </a:lnTo>
                <a:lnTo>
                  <a:pt x="878220" y="792708"/>
                </a:lnTo>
                <a:lnTo>
                  <a:pt x="886856" y="797026"/>
                </a:lnTo>
                <a:lnTo>
                  <a:pt x="917794" y="805040"/>
                </a:lnTo>
                <a:lnTo>
                  <a:pt x="947515" y="817369"/>
                </a:lnTo>
                <a:lnTo>
                  <a:pt x="976964" y="831050"/>
                </a:lnTo>
                <a:lnTo>
                  <a:pt x="1007087" y="843114"/>
                </a:lnTo>
                <a:lnTo>
                  <a:pt x="1019876" y="849183"/>
                </a:lnTo>
                <a:lnTo>
                  <a:pt x="1031114" y="857146"/>
                </a:lnTo>
                <a:lnTo>
                  <a:pt x="1040597" y="867812"/>
                </a:lnTo>
                <a:lnTo>
                  <a:pt x="1048121" y="881989"/>
                </a:lnTo>
                <a:lnTo>
                  <a:pt x="1009944" y="901685"/>
                </a:lnTo>
                <a:lnTo>
                  <a:pt x="970010" y="916455"/>
                </a:lnTo>
                <a:lnTo>
                  <a:pt x="928456" y="926232"/>
                </a:lnTo>
                <a:lnTo>
                  <a:pt x="885421" y="930947"/>
                </a:lnTo>
                <a:lnTo>
                  <a:pt x="855894" y="932382"/>
                </a:lnTo>
                <a:lnTo>
                  <a:pt x="985485" y="932382"/>
                </a:lnTo>
                <a:lnTo>
                  <a:pt x="992188" y="930233"/>
                </a:lnTo>
                <a:lnTo>
                  <a:pt x="999164" y="928155"/>
                </a:lnTo>
                <a:lnTo>
                  <a:pt x="1006143" y="926212"/>
                </a:lnTo>
                <a:lnTo>
                  <a:pt x="1012853" y="924470"/>
                </a:lnTo>
                <a:lnTo>
                  <a:pt x="1015723" y="923022"/>
                </a:lnTo>
                <a:lnTo>
                  <a:pt x="1114552" y="923022"/>
                </a:lnTo>
                <a:lnTo>
                  <a:pt x="1118551" y="918989"/>
                </a:lnTo>
                <a:lnTo>
                  <a:pt x="1143155" y="895667"/>
                </a:lnTo>
                <a:lnTo>
                  <a:pt x="1172714" y="862153"/>
                </a:lnTo>
                <a:lnTo>
                  <a:pt x="1181089" y="847459"/>
                </a:lnTo>
                <a:lnTo>
                  <a:pt x="1181089" y="820790"/>
                </a:lnTo>
                <a:lnTo>
                  <a:pt x="1142930" y="800390"/>
                </a:lnTo>
                <a:lnTo>
                  <a:pt x="1091001" y="780844"/>
                </a:lnTo>
                <a:lnTo>
                  <a:pt x="1036840" y="765958"/>
                </a:lnTo>
                <a:lnTo>
                  <a:pt x="954535" y="752385"/>
                </a:lnTo>
                <a:lnTo>
                  <a:pt x="946861" y="751026"/>
                </a:lnTo>
                <a:lnTo>
                  <a:pt x="939053" y="750140"/>
                </a:lnTo>
                <a:lnTo>
                  <a:pt x="931246" y="749660"/>
                </a:lnTo>
                <a:lnTo>
                  <a:pt x="923572" y="749515"/>
                </a:lnTo>
                <a:close/>
              </a:path>
              <a:path w="1181100" h="1066800">
                <a:moveTo>
                  <a:pt x="334673" y="231838"/>
                </a:moveTo>
                <a:lnTo>
                  <a:pt x="326761" y="231838"/>
                </a:lnTo>
                <a:lnTo>
                  <a:pt x="325313" y="232561"/>
                </a:lnTo>
                <a:lnTo>
                  <a:pt x="339715" y="232561"/>
                </a:lnTo>
                <a:lnTo>
                  <a:pt x="334673" y="231838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3934" y="902"/>
            <a:ext cx="1350710" cy="12484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FBC4DE5-FF55-478F-9A7F-FAF0588D4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550" y="2025650"/>
            <a:ext cx="5641831" cy="33440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C3C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8117" y="0"/>
            <a:ext cx="6859881" cy="61530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9414508"/>
            <a:ext cx="15652115" cy="872490"/>
            <a:chOff x="0" y="9414508"/>
            <a:chExt cx="15652115" cy="872490"/>
          </a:xfrm>
        </p:grpSpPr>
        <p:sp>
          <p:nvSpPr>
            <p:cNvPr id="5" name="object 5"/>
            <p:cNvSpPr/>
            <p:nvPr/>
          </p:nvSpPr>
          <p:spPr>
            <a:xfrm>
              <a:off x="0" y="9414508"/>
              <a:ext cx="15652115" cy="872490"/>
            </a:xfrm>
            <a:custGeom>
              <a:avLst/>
              <a:gdLst/>
              <a:ahLst/>
              <a:cxnLst/>
              <a:rect l="l" t="t" r="r" b="b"/>
              <a:pathLst>
                <a:path w="15652115" h="872490">
                  <a:moveTo>
                    <a:pt x="0" y="36830"/>
                  </a:moveTo>
                  <a:lnTo>
                    <a:pt x="0" y="872490"/>
                  </a:lnTo>
                  <a:lnTo>
                    <a:pt x="15651988" y="872490"/>
                  </a:lnTo>
                  <a:lnTo>
                    <a:pt x="15651988" y="673100"/>
                  </a:lnTo>
                  <a:lnTo>
                    <a:pt x="5336590" y="673100"/>
                  </a:lnTo>
                  <a:lnTo>
                    <a:pt x="5312545" y="659130"/>
                  </a:lnTo>
                  <a:lnTo>
                    <a:pt x="5285992" y="621030"/>
                  </a:lnTo>
                  <a:lnTo>
                    <a:pt x="5258660" y="567690"/>
                  </a:lnTo>
                  <a:lnTo>
                    <a:pt x="5232271" y="508000"/>
                  </a:lnTo>
                  <a:lnTo>
                    <a:pt x="5219872" y="478790"/>
                  </a:lnTo>
                  <a:lnTo>
                    <a:pt x="3819563" y="478790"/>
                  </a:lnTo>
                  <a:lnTo>
                    <a:pt x="3780149" y="476250"/>
                  </a:lnTo>
                  <a:lnTo>
                    <a:pt x="3738718" y="472440"/>
                  </a:lnTo>
                  <a:lnTo>
                    <a:pt x="3695469" y="466090"/>
                  </a:lnTo>
                  <a:lnTo>
                    <a:pt x="3650599" y="457200"/>
                  </a:lnTo>
                  <a:lnTo>
                    <a:pt x="3556786" y="434340"/>
                  </a:lnTo>
                  <a:lnTo>
                    <a:pt x="3508238" y="420370"/>
                  </a:lnTo>
                  <a:lnTo>
                    <a:pt x="3458860" y="405130"/>
                  </a:lnTo>
                  <a:lnTo>
                    <a:pt x="3307720" y="355600"/>
                  </a:lnTo>
                  <a:lnTo>
                    <a:pt x="3285981" y="347980"/>
                  </a:lnTo>
                  <a:lnTo>
                    <a:pt x="1365097" y="347980"/>
                  </a:lnTo>
                  <a:lnTo>
                    <a:pt x="1317133" y="336550"/>
                  </a:lnTo>
                  <a:lnTo>
                    <a:pt x="1268620" y="311150"/>
                  </a:lnTo>
                  <a:lnTo>
                    <a:pt x="1245287" y="297180"/>
                  </a:lnTo>
                  <a:lnTo>
                    <a:pt x="1221820" y="284480"/>
                  </a:lnTo>
                  <a:lnTo>
                    <a:pt x="1208410" y="279400"/>
                  </a:lnTo>
                  <a:lnTo>
                    <a:pt x="1134700" y="279400"/>
                  </a:lnTo>
                  <a:lnTo>
                    <a:pt x="1109388" y="276860"/>
                  </a:lnTo>
                  <a:lnTo>
                    <a:pt x="1080161" y="267970"/>
                  </a:lnTo>
                  <a:lnTo>
                    <a:pt x="975008" y="231140"/>
                  </a:lnTo>
                  <a:lnTo>
                    <a:pt x="937153" y="219710"/>
                  </a:lnTo>
                  <a:lnTo>
                    <a:pt x="909824" y="213360"/>
                  </a:lnTo>
                  <a:lnTo>
                    <a:pt x="817185" y="213360"/>
                  </a:lnTo>
                  <a:lnTo>
                    <a:pt x="781996" y="191770"/>
                  </a:lnTo>
                  <a:lnTo>
                    <a:pt x="743213" y="171450"/>
                  </a:lnTo>
                  <a:lnTo>
                    <a:pt x="701217" y="152400"/>
                  </a:lnTo>
                  <a:lnTo>
                    <a:pt x="656387" y="134620"/>
                  </a:lnTo>
                  <a:lnTo>
                    <a:pt x="609103" y="119380"/>
                  </a:lnTo>
                  <a:lnTo>
                    <a:pt x="335508" y="88900"/>
                  </a:lnTo>
                  <a:lnTo>
                    <a:pt x="285105" y="73660"/>
                  </a:lnTo>
                  <a:lnTo>
                    <a:pt x="234311" y="63500"/>
                  </a:lnTo>
                  <a:lnTo>
                    <a:pt x="183268" y="57150"/>
                  </a:lnTo>
                  <a:lnTo>
                    <a:pt x="30069" y="41910"/>
                  </a:lnTo>
                  <a:lnTo>
                    <a:pt x="0" y="36830"/>
                  </a:lnTo>
                  <a:close/>
                </a:path>
                <a:path w="15652115" h="872490">
                  <a:moveTo>
                    <a:pt x="5539625" y="586740"/>
                  </a:moveTo>
                  <a:lnTo>
                    <a:pt x="5517628" y="586740"/>
                  </a:lnTo>
                  <a:lnTo>
                    <a:pt x="5496512" y="589280"/>
                  </a:lnTo>
                  <a:lnTo>
                    <a:pt x="5477153" y="593090"/>
                  </a:lnTo>
                  <a:lnTo>
                    <a:pt x="5460428" y="598170"/>
                  </a:lnTo>
                  <a:lnTo>
                    <a:pt x="5427297" y="614680"/>
                  </a:lnTo>
                  <a:lnTo>
                    <a:pt x="5400576" y="635000"/>
                  </a:lnTo>
                  <a:lnTo>
                    <a:pt x="5374260" y="654050"/>
                  </a:lnTo>
                  <a:lnTo>
                    <a:pt x="5342344" y="671830"/>
                  </a:lnTo>
                  <a:lnTo>
                    <a:pt x="5340908" y="673100"/>
                  </a:lnTo>
                  <a:lnTo>
                    <a:pt x="15651988" y="673100"/>
                  </a:lnTo>
                  <a:lnTo>
                    <a:pt x="15651988" y="615950"/>
                  </a:lnTo>
                  <a:lnTo>
                    <a:pt x="5645467" y="615950"/>
                  </a:lnTo>
                  <a:lnTo>
                    <a:pt x="5631764" y="603250"/>
                  </a:lnTo>
                  <a:lnTo>
                    <a:pt x="5607124" y="594360"/>
                  </a:lnTo>
                  <a:lnTo>
                    <a:pt x="5575196" y="588010"/>
                  </a:lnTo>
                  <a:lnTo>
                    <a:pt x="5539625" y="586740"/>
                  </a:lnTo>
                  <a:close/>
                </a:path>
                <a:path w="15652115" h="872490">
                  <a:moveTo>
                    <a:pt x="5180342" y="303530"/>
                  </a:moveTo>
                  <a:lnTo>
                    <a:pt x="5476782" y="469900"/>
                  </a:lnTo>
                  <a:lnTo>
                    <a:pt x="5624045" y="558800"/>
                  </a:lnTo>
                  <a:lnTo>
                    <a:pt x="5665739" y="596900"/>
                  </a:lnTo>
                  <a:lnTo>
                    <a:pt x="5645467" y="615950"/>
                  </a:lnTo>
                  <a:lnTo>
                    <a:pt x="15651988" y="615950"/>
                  </a:lnTo>
                  <a:lnTo>
                    <a:pt x="15651988" y="593090"/>
                  </a:lnTo>
                  <a:lnTo>
                    <a:pt x="13311251" y="593090"/>
                  </a:lnTo>
                  <a:lnTo>
                    <a:pt x="13282642" y="570230"/>
                  </a:lnTo>
                  <a:lnTo>
                    <a:pt x="13275460" y="544830"/>
                  </a:lnTo>
                  <a:lnTo>
                    <a:pt x="13279088" y="518160"/>
                  </a:lnTo>
                  <a:lnTo>
                    <a:pt x="13282906" y="491490"/>
                  </a:lnTo>
                  <a:lnTo>
                    <a:pt x="13282576" y="490220"/>
                  </a:lnTo>
                  <a:lnTo>
                    <a:pt x="12568923" y="490220"/>
                  </a:lnTo>
                  <a:lnTo>
                    <a:pt x="12558224" y="488950"/>
                  </a:lnTo>
                  <a:lnTo>
                    <a:pt x="12547592" y="488950"/>
                  </a:lnTo>
                  <a:lnTo>
                    <a:pt x="12365479" y="468630"/>
                  </a:lnTo>
                  <a:lnTo>
                    <a:pt x="12200660" y="449580"/>
                  </a:lnTo>
                  <a:lnTo>
                    <a:pt x="12140723" y="441960"/>
                  </a:lnTo>
                  <a:lnTo>
                    <a:pt x="12017296" y="429260"/>
                  </a:lnTo>
                  <a:lnTo>
                    <a:pt x="11955121" y="421640"/>
                  </a:lnTo>
                  <a:lnTo>
                    <a:pt x="11833134" y="408940"/>
                  </a:lnTo>
                  <a:lnTo>
                    <a:pt x="11774637" y="403860"/>
                  </a:lnTo>
                  <a:lnTo>
                    <a:pt x="11718680" y="397510"/>
                  </a:lnTo>
                  <a:lnTo>
                    <a:pt x="11665920" y="393700"/>
                  </a:lnTo>
                  <a:lnTo>
                    <a:pt x="11617016" y="388620"/>
                  </a:lnTo>
                  <a:lnTo>
                    <a:pt x="11553011" y="384810"/>
                  </a:lnTo>
                  <a:lnTo>
                    <a:pt x="11437810" y="384810"/>
                  </a:lnTo>
                  <a:lnTo>
                    <a:pt x="11394258" y="369570"/>
                  </a:lnTo>
                  <a:lnTo>
                    <a:pt x="11349300" y="356870"/>
                  </a:lnTo>
                  <a:lnTo>
                    <a:pt x="11303067" y="345440"/>
                  </a:lnTo>
                  <a:lnTo>
                    <a:pt x="11255688" y="335280"/>
                  </a:lnTo>
                  <a:lnTo>
                    <a:pt x="11231491" y="331470"/>
                  </a:lnTo>
                  <a:lnTo>
                    <a:pt x="10465105" y="331470"/>
                  </a:lnTo>
                  <a:lnTo>
                    <a:pt x="10398009" y="320040"/>
                  </a:lnTo>
                  <a:lnTo>
                    <a:pt x="5415894" y="320040"/>
                  </a:lnTo>
                  <a:lnTo>
                    <a:pt x="5371546" y="318770"/>
                  </a:lnTo>
                  <a:lnTo>
                    <a:pt x="5278826" y="313690"/>
                  </a:lnTo>
                  <a:lnTo>
                    <a:pt x="5180342" y="303530"/>
                  </a:lnTo>
                  <a:close/>
                </a:path>
                <a:path w="15652115" h="872490">
                  <a:moveTo>
                    <a:pt x="13553821" y="480060"/>
                  </a:moveTo>
                  <a:lnTo>
                    <a:pt x="13551662" y="480060"/>
                  </a:lnTo>
                  <a:lnTo>
                    <a:pt x="13530423" y="485140"/>
                  </a:lnTo>
                  <a:lnTo>
                    <a:pt x="13501862" y="497840"/>
                  </a:lnTo>
                  <a:lnTo>
                    <a:pt x="13468705" y="516890"/>
                  </a:lnTo>
                  <a:lnTo>
                    <a:pt x="13433679" y="538480"/>
                  </a:lnTo>
                  <a:lnTo>
                    <a:pt x="13363543" y="575310"/>
                  </a:lnTo>
                  <a:lnTo>
                    <a:pt x="13334738" y="588010"/>
                  </a:lnTo>
                  <a:lnTo>
                    <a:pt x="13313410" y="593090"/>
                  </a:lnTo>
                  <a:lnTo>
                    <a:pt x="15651988" y="593090"/>
                  </a:lnTo>
                  <a:lnTo>
                    <a:pt x="15651988" y="496570"/>
                  </a:lnTo>
                  <a:lnTo>
                    <a:pt x="13551662" y="496570"/>
                  </a:lnTo>
                  <a:lnTo>
                    <a:pt x="13551662" y="491490"/>
                  </a:lnTo>
                  <a:lnTo>
                    <a:pt x="13553821" y="480060"/>
                  </a:lnTo>
                  <a:close/>
                </a:path>
                <a:path w="15652115" h="872490">
                  <a:moveTo>
                    <a:pt x="13938377" y="331470"/>
                  </a:moveTo>
                  <a:lnTo>
                    <a:pt x="13908642" y="350520"/>
                  </a:lnTo>
                  <a:lnTo>
                    <a:pt x="13867605" y="360680"/>
                  </a:lnTo>
                  <a:lnTo>
                    <a:pt x="13818942" y="365760"/>
                  </a:lnTo>
                  <a:lnTo>
                    <a:pt x="13766326" y="368300"/>
                  </a:lnTo>
                  <a:lnTo>
                    <a:pt x="13713433" y="372110"/>
                  </a:lnTo>
                  <a:lnTo>
                    <a:pt x="13663937" y="381000"/>
                  </a:lnTo>
                  <a:lnTo>
                    <a:pt x="13621512" y="396240"/>
                  </a:lnTo>
                  <a:lnTo>
                    <a:pt x="13599737" y="427990"/>
                  </a:lnTo>
                  <a:lnTo>
                    <a:pt x="13579332" y="461010"/>
                  </a:lnTo>
                  <a:lnTo>
                    <a:pt x="13563094" y="486410"/>
                  </a:lnTo>
                  <a:lnTo>
                    <a:pt x="13553821" y="496570"/>
                  </a:lnTo>
                  <a:lnTo>
                    <a:pt x="15651988" y="496570"/>
                  </a:lnTo>
                  <a:lnTo>
                    <a:pt x="15651988" y="351790"/>
                  </a:lnTo>
                  <a:lnTo>
                    <a:pt x="14151483" y="351790"/>
                  </a:lnTo>
                  <a:lnTo>
                    <a:pt x="14098933" y="350520"/>
                  </a:lnTo>
                  <a:lnTo>
                    <a:pt x="14045978" y="347980"/>
                  </a:lnTo>
                  <a:lnTo>
                    <a:pt x="13992499" y="340360"/>
                  </a:lnTo>
                  <a:lnTo>
                    <a:pt x="13938377" y="331470"/>
                  </a:lnTo>
                  <a:close/>
                </a:path>
                <a:path w="15652115" h="872490">
                  <a:moveTo>
                    <a:pt x="13111428" y="336550"/>
                  </a:moveTo>
                  <a:lnTo>
                    <a:pt x="13095224" y="336550"/>
                  </a:lnTo>
                  <a:lnTo>
                    <a:pt x="13041773" y="340360"/>
                  </a:lnTo>
                  <a:lnTo>
                    <a:pt x="12989334" y="353060"/>
                  </a:lnTo>
                  <a:lnTo>
                    <a:pt x="12937700" y="369570"/>
                  </a:lnTo>
                  <a:lnTo>
                    <a:pt x="12886663" y="389890"/>
                  </a:lnTo>
                  <a:lnTo>
                    <a:pt x="12793646" y="431800"/>
                  </a:lnTo>
                  <a:lnTo>
                    <a:pt x="12750627" y="449580"/>
                  </a:lnTo>
                  <a:lnTo>
                    <a:pt x="12706804" y="466090"/>
                  </a:lnTo>
                  <a:lnTo>
                    <a:pt x="12662017" y="478790"/>
                  </a:lnTo>
                  <a:lnTo>
                    <a:pt x="12616110" y="486410"/>
                  </a:lnTo>
                  <a:lnTo>
                    <a:pt x="12568923" y="490220"/>
                  </a:lnTo>
                  <a:lnTo>
                    <a:pt x="13282576" y="490220"/>
                  </a:lnTo>
                  <a:lnTo>
                    <a:pt x="13276296" y="466090"/>
                  </a:lnTo>
                  <a:lnTo>
                    <a:pt x="13248640" y="443230"/>
                  </a:lnTo>
                  <a:lnTo>
                    <a:pt x="13230515" y="424180"/>
                  </a:lnTo>
                  <a:lnTo>
                    <a:pt x="13207079" y="391160"/>
                  </a:lnTo>
                  <a:lnTo>
                    <a:pt x="13182453" y="359410"/>
                  </a:lnTo>
                  <a:lnTo>
                    <a:pt x="13144123" y="340360"/>
                  </a:lnTo>
                  <a:lnTo>
                    <a:pt x="13127704" y="337820"/>
                  </a:lnTo>
                  <a:lnTo>
                    <a:pt x="13111428" y="336550"/>
                  </a:lnTo>
                  <a:close/>
                </a:path>
                <a:path w="15652115" h="872490">
                  <a:moveTo>
                    <a:pt x="4413554" y="340360"/>
                  </a:moveTo>
                  <a:lnTo>
                    <a:pt x="4388893" y="340360"/>
                  </a:lnTo>
                  <a:lnTo>
                    <a:pt x="4377712" y="341630"/>
                  </a:lnTo>
                  <a:lnTo>
                    <a:pt x="4367479" y="344170"/>
                  </a:lnTo>
                  <a:lnTo>
                    <a:pt x="4175848" y="369570"/>
                  </a:lnTo>
                  <a:lnTo>
                    <a:pt x="4130941" y="377190"/>
                  </a:lnTo>
                  <a:lnTo>
                    <a:pt x="4089552" y="387350"/>
                  </a:lnTo>
                  <a:lnTo>
                    <a:pt x="4049573" y="402590"/>
                  </a:lnTo>
                  <a:lnTo>
                    <a:pt x="4013777" y="420370"/>
                  </a:lnTo>
                  <a:lnTo>
                    <a:pt x="3978792" y="439420"/>
                  </a:lnTo>
                  <a:lnTo>
                    <a:pt x="3941241" y="457200"/>
                  </a:lnTo>
                  <a:lnTo>
                    <a:pt x="3914130" y="466090"/>
                  </a:lnTo>
                  <a:lnTo>
                    <a:pt x="3884722" y="472440"/>
                  </a:lnTo>
                  <a:lnTo>
                    <a:pt x="3853154" y="477520"/>
                  </a:lnTo>
                  <a:lnTo>
                    <a:pt x="3819563" y="478790"/>
                  </a:lnTo>
                  <a:lnTo>
                    <a:pt x="5219872" y="478790"/>
                  </a:lnTo>
                  <a:lnTo>
                    <a:pt x="5208552" y="452120"/>
                  </a:lnTo>
                  <a:lnTo>
                    <a:pt x="5195669" y="421640"/>
                  </a:lnTo>
                  <a:lnTo>
                    <a:pt x="4744745" y="421640"/>
                  </a:lnTo>
                  <a:lnTo>
                    <a:pt x="4670589" y="384810"/>
                  </a:lnTo>
                  <a:lnTo>
                    <a:pt x="4621575" y="369570"/>
                  </a:lnTo>
                  <a:lnTo>
                    <a:pt x="4568467" y="356870"/>
                  </a:lnTo>
                  <a:lnTo>
                    <a:pt x="4514163" y="347980"/>
                  </a:lnTo>
                  <a:lnTo>
                    <a:pt x="4461560" y="341630"/>
                  </a:lnTo>
                  <a:lnTo>
                    <a:pt x="4413554" y="340360"/>
                  </a:lnTo>
                  <a:close/>
                </a:path>
                <a:path w="15652115" h="872490">
                  <a:moveTo>
                    <a:pt x="4903863" y="388620"/>
                  </a:moveTo>
                  <a:lnTo>
                    <a:pt x="4859161" y="391160"/>
                  </a:lnTo>
                  <a:lnTo>
                    <a:pt x="4815670" y="397510"/>
                  </a:lnTo>
                  <a:lnTo>
                    <a:pt x="4776496" y="408940"/>
                  </a:lnTo>
                  <a:lnTo>
                    <a:pt x="4744745" y="421640"/>
                  </a:lnTo>
                  <a:lnTo>
                    <a:pt x="5195669" y="421640"/>
                  </a:lnTo>
                  <a:lnTo>
                    <a:pt x="5193522" y="416560"/>
                  </a:lnTo>
                  <a:lnTo>
                    <a:pt x="5018354" y="416560"/>
                  </a:lnTo>
                  <a:lnTo>
                    <a:pt x="4997830" y="403860"/>
                  </a:lnTo>
                  <a:lnTo>
                    <a:pt x="4970829" y="396240"/>
                  </a:lnTo>
                  <a:lnTo>
                    <a:pt x="4938967" y="391160"/>
                  </a:lnTo>
                  <a:lnTo>
                    <a:pt x="4903863" y="388620"/>
                  </a:lnTo>
                  <a:close/>
                </a:path>
                <a:path w="15652115" h="872490">
                  <a:moveTo>
                    <a:pt x="5176024" y="379730"/>
                  </a:moveTo>
                  <a:lnTo>
                    <a:pt x="5146527" y="396240"/>
                  </a:lnTo>
                  <a:lnTo>
                    <a:pt x="5109067" y="407670"/>
                  </a:lnTo>
                  <a:lnTo>
                    <a:pt x="5065668" y="414020"/>
                  </a:lnTo>
                  <a:lnTo>
                    <a:pt x="5018354" y="416560"/>
                  </a:lnTo>
                  <a:lnTo>
                    <a:pt x="5193522" y="416560"/>
                  </a:lnTo>
                  <a:lnTo>
                    <a:pt x="5189228" y="406400"/>
                  </a:lnTo>
                  <a:lnTo>
                    <a:pt x="5176024" y="379730"/>
                  </a:lnTo>
                  <a:close/>
                </a:path>
                <a:path w="15652115" h="872490">
                  <a:moveTo>
                    <a:pt x="11500003" y="381000"/>
                  </a:moveTo>
                  <a:lnTo>
                    <a:pt x="11459074" y="381000"/>
                  </a:lnTo>
                  <a:lnTo>
                    <a:pt x="11448431" y="382270"/>
                  </a:lnTo>
                  <a:lnTo>
                    <a:pt x="11441298" y="382270"/>
                  </a:lnTo>
                  <a:lnTo>
                    <a:pt x="11437810" y="384810"/>
                  </a:lnTo>
                  <a:lnTo>
                    <a:pt x="11553011" y="384810"/>
                  </a:lnTo>
                  <a:lnTo>
                    <a:pt x="11533400" y="383540"/>
                  </a:lnTo>
                  <a:lnTo>
                    <a:pt x="11500003" y="381000"/>
                  </a:lnTo>
                  <a:close/>
                </a:path>
                <a:path w="15652115" h="872490">
                  <a:moveTo>
                    <a:pt x="15200862" y="252730"/>
                  </a:moveTo>
                  <a:lnTo>
                    <a:pt x="15182469" y="252730"/>
                  </a:lnTo>
                  <a:lnTo>
                    <a:pt x="15129760" y="254000"/>
                  </a:lnTo>
                  <a:lnTo>
                    <a:pt x="15078000" y="256540"/>
                  </a:lnTo>
                  <a:lnTo>
                    <a:pt x="15026969" y="260350"/>
                  </a:lnTo>
                  <a:lnTo>
                    <a:pt x="14976450" y="266700"/>
                  </a:lnTo>
                  <a:lnTo>
                    <a:pt x="14926222" y="271780"/>
                  </a:lnTo>
                  <a:lnTo>
                    <a:pt x="14825773" y="284480"/>
                  </a:lnTo>
                  <a:lnTo>
                    <a:pt x="14617680" y="304800"/>
                  </a:lnTo>
                  <a:lnTo>
                    <a:pt x="14565249" y="311150"/>
                  </a:lnTo>
                  <a:lnTo>
                    <a:pt x="14513158" y="318770"/>
                  </a:lnTo>
                  <a:lnTo>
                    <a:pt x="14461328" y="325120"/>
                  </a:lnTo>
                  <a:lnTo>
                    <a:pt x="14409682" y="332740"/>
                  </a:lnTo>
                  <a:lnTo>
                    <a:pt x="14358142" y="339090"/>
                  </a:lnTo>
                  <a:lnTo>
                    <a:pt x="14306630" y="344170"/>
                  </a:lnTo>
                  <a:lnTo>
                    <a:pt x="14203378" y="351790"/>
                  </a:lnTo>
                  <a:lnTo>
                    <a:pt x="15651988" y="351790"/>
                  </a:lnTo>
                  <a:lnTo>
                    <a:pt x="15651988" y="292100"/>
                  </a:lnTo>
                  <a:lnTo>
                    <a:pt x="15628239" y="292100"/>
                  </a:lnTo>
                  <a:lnTo>
                    <a:pt x="15578490" y="290830"/>
                  </a:lnTo>
                  <a:lnTo>
                    <a:pt x="15526632" y="287020"/>
                  </a:lnTo>
                  <a:lnTo>
                    <a:pt x="15473264" y="280670"/>
                  </a:lnTo>
                  <a:lnTo>
                    <a:pt x="15418983" y="273050"/>
                  </a:lnTo>
                  <a:lnTo>
                    <a:pt x="15310072" y="260350"/>
                  </a:lnTo>
                  <a:lnTo>
                    <a:pt x="15256637" y="255270"/>
                  </a:lnTo>
                  <a:lnTo>
                    <a:pt x="15237887" y="254000"/>
                  </a:lnTo>
                  <a:lnTo>
                    <a:pt x="15219315" y="254000"/>
                  </a:lnTo>
                  <a:lnTo>
                    <a:pt x="15200862" y="252730"/>
                  </a:lnTo>
                  <a:close/>
                </a:path>
                <a:path w="15652115" h="872490">
                  <a:moveTo>
                    <a:pt x="1776209" y="252730"/>
                  </a:moveTo>
                  <a:lnTo>
                    <a:pt x="1705733" y="295910"/>
                  </a:lnTo>
                  <a:lnTo>
                    <a:pt x="1657190" y="311150"/>
                  </a:lnTo>
                  <a:lnTo>
                    <a:pt x="1601525" y="322580"/>
                  </a:lnTo>
                  <a:lnTo>
                    <a:pt x="1540052" y="328930"/>
                  </a:lnTo>
                  <a:lnTo>
                    <a:pt x="1459147" y="334010"/>
                  </a:lnTo>
                  <a:lnTo>
                    <a:pt x="1421091" y="337820"/>
                  </a:lnTo>
                  <a:lnTo>
                    <a:pt x="1387424" y="345440"/>
                  </a:lnTo>
                  <a:lnTo>
                    <a:pt x="1379499" y="347980"/>
                  </a:lnTo>
                  <a:lnTo>
                    <a:pt x="3285981" y="347980"/>
                  </a:lnTo>
                  <a:lnTo>
                    <a:pt x="3256996" y="337820"/>
                  </a:lnTo>
                  <a:lnTo>
                    <a:pt x="3175532" y="311150"/>
                  </a:lnTo>
                  <a:lnTo>
                    <a:pt x="2437419" y="311150"/>
                  </a:lnTo>
                  <a:lnTo>
                    <a:pt x="2385801" y="309880"/>
                  </a:lnTo>
                  <a:lnTo>
                    <a:pt x="2332822" y="307340"/>
                  </a:lnTo>
                  <a:lnTo>
                    <a:pt x="2223236" y="304800"/>
                  </a:lnTo>
                  <a:lnTo>
                    <a:pt x="2166856" y="302260"/>
                  </a:lnTo>
                  <a:lnTo>
                    <a:pt x="2109571" y="302260"/>
                  </a:lnTo>
                  <a:lnTo>
                    <a:pt x="2062010" y="294640"/>
                  </a:lnTo>
                  <a:lnTo>
                    <a:pt x="2014387" y="288290"/>
                  </a:lnTo>
                  <a:lnTo>
                    <a:pt x="1871393" y="266700"/>
                  </a:lnTo>
                  <a:lnTo>
                    <a:pt x="1823770" y="260350"/>
                  </a:lnTo>
                  <a:lnTo>
                    <a:pt x="1776209" y="252730"/>
                  </a:lnTo>
                  <a:close/>
                </a:path>
                <a:path w="15652115" h="872490">
                  <a:moveTo>
                    <a:pt x="10954626" y="308610"/>
                  </a:moveTo>
                  <a:lnTo>
                    <a:pt x="10853145" y="308610"/>
                  </a:lnTo>
                  <a:lnTo>
                    <a:pt x="10753845" y="311150"/>
                  </a:lnTo>
                  <a:lnTo>
                    <a:pt x="10655473" y="316230"/>
                  </a:lnTo>
                  <a:lnTo>
                    <a:pt x="10465105" y="331470"/>
                  </a:lnTo>
                  <a:lnTo>
                    <a:pt x="11231491" y="331470"/>
                  </a:lnTo>
                  <a:lnTo>
                    <a:pt x="11158013" y="321310"/>
                  </a:lnTo>
                  <a:lnTo>
                    <a:pt x="11107977" y="316230"/>
                  </a:lnTo>
                  <a:lnTo>
                    <a:pt x="11057313" y="312420"/>
                  </a:lnTo>
                  <a:lnTo>
                    <a:pt x="11006153" y="309880"/>
                  </a:lnTo>
                  <a:lnTo>
                    <a:pt x="10954626" y="308610"/>
                  </a:lnTo>
                  <a:close/>
                </a:path>
                <a:path w="15652115" h="872490">
                  <a:moveTo>
                    <a:pt x="6287693" y="124460"/>
                  </a:moveTo>
                  <a:lnTo>
                    <a:pt x="6278334" y="124460"/>
                  </a:lnTo>
                  <a:lnTo>
                    <a:pt x="6252437" y="129540"/>
                  </a:lnTo>
                  <a:lnTo>
                    <a:pt x="6216486" y="144780"/>
                  </a:lnTo>
                  <a:lnTo>
                    <a:pt x="6110820" y="193040"/>
                  </a:lnTo>
                  <a:lnTo>
                    <a:pt x="6039307" y="222250"/>
                  </a:lnTo>
                  <a:lnTo>
                    <a:pt x="6005363" y="234950"/>
                  </a:lnTo>
                  <a:lnTo>
                    <a:pt x="5969016" y="246380"/>
                  </a:lnTo>
                  <a:lnTo>
                    <a:pt x="5930198" y="259080"/>
                  </a:lnTo>
                  <a:lnTo>
                    <a:pt x="5888846" y="269240"/>
                  </a:lnTo>
                  <a:lnTo>
                    <a:pt x="5844895" y="280670"/>
                  </a:lnTo>
                  <a:lnTo>
                    <a:pt x="5798278" y="289560"/>
                  </a:lnTo>
                  <a:lnTo>
                    <a:pt x="5748932" y="298450"/>
                  </a:lnTo>
                  <a:lnTo>
                    <a:pt x="5696792" y="306070"/>
                  </a:lnTo>
                  <a:lnTo>
                    <a:pt x="5641791" y="312420"/>
                  </a:lnTo>
                  <a:lnTo>
                    <a:pt x="5522951" y="320040"/>
                  </a:lnTo>
                  <a:lnTo>
                    <a:pt x="10398009" y="320040"/>
                  </a:lnTo>
                  <a:lnTo>
                    <a:pt x="10383099" y="317500"/>
                  </a:lnTo>
                  <a:lnTo>
                    <a:pt x="7304329" y="317500"/>
                  </a:lnTo>
                  <a:lnTo>
                    <a:pt x="7262399" y="311150"/>
                  </a:lnTo>
                  <a:lnTo>
                    <a:pt x="7217280" y="293370"/>
                  </a:lnTo>
                  <a:lnTo>
                    <a:pt x="7170101" y="267970"/>
                  </a:lnTo>
                  <a:lnTo>
                    <a:pt x="7121993" y="238760"/>
                  </a:lnTo>
                  <a:lnTo>
                    <a:pt x="7027514" y="176530"/>
                  </a:lnTo>
                  <a:lnTo>
                    <a:pt x="6989705" y="153670"/>
                  </a:lnTo>
                  <a:lnTo>
                    <a:pt x="6922008" y="153670"/>
                  </a:lnTo>
                  <a:lnTo>
                    <a:pt x="6911873" y="134620"/>
                  </a:lnTo>
                  <a:lnTo>
                    <a:pt x="6298501" y="134620"/>
                  </a:lnTo>
                  <a:lnTo>
                    <a:pt x="6294894" y="127000"/>
                  </a:lnTo>
                  <a:lnTo>
                    <a:pt x="6287693" y="124460"/>
                  </a:lnTo>
                  <a:close/>
                </a:path>
                <a:path w="15652115" h="872490">
                  <a:moveTo>
                    <a:pt x="7704645" y="156210"/>
                  </a:moveTo>
                  <a:lnTo>
                    <a:pt x="7699603" y="156210"/>
                  </a:lnTo>
                  <a:lnTo>
                    <a:pt x="7664536" y="165100"/>
                  </a:lnTo>
                  <a:lnTo>
                    <a:pt x="7628108" y="186690"/>
                  </a:lnTo>
                  <a:lnTo>
                    <a:pt x="7553416" y="243840"/>
                  </a:lnTo>
                  <a:lnTo>
                    <a:pt x="7516271" y="266700"/>
                  </a:lnTo>
                  <a:lnTo>
                    <a:pt x="7480008" y="275590"/>
                  </a:lnTo>
                  <a:lnTo>
                    <a:pt x="7438205" y="280670"/>
                  </a:lnTo>
                  <a:lnTo>
                    <a:pt x="7401531" y="289560"/>
                  </a:lnTo>
                  <a:lnTo>
                    <a:pt x="7367015" y="302260"/>
                  </a:lnTo>
                  <a:lnTo>
                    <a:pt x="7331684" y="313690"/>
                  </a:lnTo>
                  <a:lnTo>
                    <a:pt x="7318278" y="316230"/>
                  </a:lnTo>
                  <a:lnTo>
                    <a:pt x="7311337" y="316230"/>
                  </a:lnTo>
                  <a:lnTo>
                    <a:pt x="7304329" y="317500"/>
                  </a:lnTo>
                  <a:lnTo>
                    <a:pt x="10383099" y="317500"/>
                  </a:lnTo>
                  <a:lnTo>
                    <a:pt x="10166903" y="280670"/>
                  </a:lnTo>
                  <a:lnTo>
                    <a:pt x="9123756" y="280670"/>
                  </a:lnTo>
                  <a:lnTo>
                    <a:pt x="9102880" y="270510"/>
                  </a:lnTo>
                  <a:lnTo>
                    <a:pt x="9036726" y="252730"/>
                  </a:lnTo>
                  <a:lnTo>
                    <a:pt x="8993547" y="246380"/>
                  </a:lnTo>
                  <a:lnTo>
                    <a:pt x="8945033" y="240030"/>
                  </a:lnTo>
                  <a:lnTo>
                    <a:pt x="8892235" y="234950"/>
                  </a:lnTo>
                  <a:lnTo>
                    <a:pt x="8836202" y="232410"/>
                  </a:lnTo>
                  <a:lnTo>
                    <a:pt x="8777984" y="228600"/>
                  </a:lnTo>
                  <a:lnTo>
                    <a:pt x="8659195" y="226060"/>
                  </a:lnTo>
                  <a:lnTo>
                    <a:pt x="8318081" y="226060"/>
                  </a:lnTo>
                  <a:lnTo>
                    <a:pt x="8280627" y="204470"/>
                  </a:lnTo>
                  <a:lnTo>
                    <a:pt x="8237967" y="185420"/>
                  </a:lnTo>
                  <a:lnTo>
                    <a:pt x="8190971" y="170180"/>
                  </a:lnTo>
                  <a:lnTo>
                    <a:pt x="8177208" y="166370"/>
                  </a:lnTo>
                  <a:lnTo>
                    <a:pt x="7769794" y="166370"/>
                  </a:lnTo>
                  <a:lnTo>
                    <a:pt x="7731881" y="161290"/>
                  </a:lnTo>
                  <a:lnTo>
                    <a:pt x="7714005" y="157480"/>
                  </a:lnTo>
                  <a:lnTo>
                    <a:pt x="7708963" y="157480"/>
                  </a:lnTo>
                  <a:lnTo>
                    <a:pt x="7704645" y="156210"/>
                  </a:lnTo>
                  <a:close/>
                </a:path>
                <a:path w="15652115" h="872490">
                  <a:moveTo>
                    <a:pt x="2873489" y="229870"/>
                  </a:moveTo>
                  <a:lnTo>
                    <a:pt x="2837888" y="252730"/>
                  </a:lnTo>
                  <a:lnTo>
                    <a:pt x="2798204" y="270510"/>
                  </a:lnTo>
                  <a:lnTo>
                    <a:pt x="2754672" y="284480"/>
                  </a:lnTo>
                  <a:lnTo>
                    <a:pt x="2707528" y="295910"/>
                  </a:lnTo>
                  <a:lnTo>
                    <a:pt x="2657010" y="302260"/>
                  </a:lnTo>
                  <a:lnTo>
                    <a:pt x="2603352" y="307340"/>
                  </a:lnTo>
                  <a:lnTo>
                    <a:pt x="2546790" y="309880"/>
                  </a:lnTo>
                  <a:lnTo>
                    <a:pt x="2487561" y="311150"/>
                  </a:lnTo>
                  <a:lnTo>
                    <a:pt x="3175532" y="311150"/>
                  </a:lnTo>
                  <a:lnTo>
                    <a:pt x="3057656" y="274320"/>
                  </a:lnTo>
                  <a:lnTo>
                    <a:pt x="3009698" y="260350"/>
                  </a:lnTo>
                  <a:lnTo>
                    <a:pt x="2962885" y="248920"/>
                  </a:lnTo>
                  <a:lnTo>
                    <a:pt x="2917416" y="238760"/>
                  </a:lnTo>
                  <a:lnTo>
                    <a:pt x="2873489" y="229870"/>
                  </a:lnTo>
                  <a:close/>
                </a:path>
                <a:path w="15652115" h="872490">
                  <a:moveTo>
                    <a:pt x="9749421" y="209550"/>
                  </a:moveTo>
                  <a:lnTo>
                    <a:pt x="9564122" y="224790"/>
                  </a:lnTo>
                  <a:lnTo>
                    <a:pt x="9462796" y="234950"/>
                  </a:lnTo>
                  <a:lnTo>
                    <a:pt x="9408517" y="241300"/>
                  </a:lnTo>
                  <a:lnTo>
                    <a:pt x="9260403" y="261620"/>
                  </a:lnTo>
                  <a:lnTo>
                    <a:pt x="9215142" y="269240"/>
                  </a:lnTo>
                  <a:lnTo>
                    <a:pt x="9169673" y="275590"/>
                  </a:lnTo>
                  <a:lnTo>
                    <a:pt x="9123756" y="280670"/>
                  </a:lnTo>
                  <a:lnTo>
                    <a:pt x="10166903" y="280670"/>
                  </a:lnTo>
                  <a:lnTo>
                    <a:pt x="9749421" y="209550"/>
                  </a:lnTo>
                  <a:close/>
                </a:path>
                <a:path w="15652115" h="872490">
                  <a:moveTo>
                    <a:pt x="1175023" y="271780"/>
                  </a:moveTo>
                  <a:lnTo>
                    <a:pt x="1167819" y="271780"/>
                  </a:lnTo>
                  <a:lnTo>
                    <a:pt x="1160621" y="273050"/>
                  </a:lnTo>
                  <a:lnTo>
                    <a:pt x="1153422" y="275590"/>
                  </a:lnTo>
                  <a:lnTo>
                    <a:pt x="1147658" y="278130"/>
                  </a:lnTo>
                  <a:lnTo>
                    <a:pt x="1141178" y="279400"/>
                  </a:lnTo>
                  <a:lnTo>
                    <a:pt x="1208410" y="279400"/>
                  </a:lnTo>
                  <a:lnTo>
                    <a:pt x="1198353" y="275590"/>
                  </a:lnTo>
                  <a:lnTo>
                    <a:pt x="1175023" y="271780"/>
                  </a:lnTo>
                  <a:close/>
                </a:path>
                <a:path w="15652115" h="872490">
                  <a:moveTo>
                    <a:pt x="8600724" y="224790"/>
                  </a:moveTo>
                  <a:lnTo>
                    <a:pt x="8348322" y="224790"/>
                  </a:lnTo>
                  <a:lnTo>
                    <a:pt x="8318081" y="226060"/>
                  </a:lnTo>
                  <a:lnTo>
                    <a:pt x="8659195" y="226060"/>
                  </a:lnTo>
                  <a:lnTo>
                    <a:pt x="8600724" y="224790"/>
                  </a:lnTo>
                  <a:close/>
                </a:path>
                <a:path w="15652115" h="872490">
                  <a:moveTo>
                    <a:pt x="8490877" y="223520"/>
                  </a:moveTo>
                  <a:lnTo>
                    <a:pt x="8436340" y="224790"/>
                  </a:lnTo>
                  <a:lnTo>
                    <a:pt x="8544268" y="224790"/>
                  </a:lnTo>
                  <a:lnTo>
                    <a:pt x="8490877" y="223520"/>
                  </a:lnTo>
                  <a:close/>
                </a:path>
                <a:path w="15652115" h="872490">
                  <a:moveTo>
                    <a:pt x="861104" y="208280"/>
                  </a:moveTo>
                  <a:lnTo>
                    <a:pt x="849887" y="208280"/>
                  </a:lnTo>
                  <a:lnTo>
                    <a:pt x="827994" y="210820"/>
                  </a:lnTo>
                  <a:lnTo>
                    <a:pt x="817185" y="213360"/>
                  </a:lnTo>
                  <a:lnTo>
                    <a:pt x="909824" y="213360"/>
                  </a:lnTo>
                  <a:lnTo>
                    <a:pt x="898892" y="210820"/>
                  </a:lnTo>
                  <a:lnTo>
                    <a:pt x="861104" y="208280"/>
                  </a:lnTo>
                  <a:close/>
                </a:path>
                <a:path w="15652115" h="872490">
                  <a:moveTo>
                    <a:pt x="7921358" y="129540"/>
                  </a:moveTo>
                  <a:lnTo>
                    <a:pt x="7894130" y="129540"/>
                  </a:lnTo>
                  <a:lnTo>
                    <a:pt x="7885366" y="130810"/>
                  </a:lnTo>
                  <a:lnTo>
                    <a:pt x="7880312" y="146050"/>
                  </a:lnTo>
                  <a:lnTo>
                    <a:pt x="7859533" y="157480"/>
                  </a:lnTo>
                  <a:lnTo>
                    <a:pt x="7827550" y="163830"/>
                  </a:lnTo>
                  <a:lnTo>
                    <a:pt x="7788884" y="166370"/>
                  </a:lnTo>
                  <a:lnTo>
                    <a:pt x="8177208" y="166370"/>
                  </a:lnTo>
                  <a:lnTo>
                    <a:pt x="8140508" y="156210"/>
                  </a:lnTo>
                  <a:lnTo>
                    <a:pt x="8087446" y="144780"/>
                  </a:lnTo>
                  <a:lnTo>
                    <a:pt x="8032654" y="135890"/>
                  </a:lnTo>
                  <a:lnTo>
                    <a:pt x="7977002" y="132080"/>
                  </a:lnTo>
                  <a:lnTo>
                    <a:pt x="7921358" y="129540"/>
                  </a:lnTo>
                  <a:close/>
                </a:path>
                <a:path w="15652115" h="872490">
                  <a:moveTo>
                    <a:pt x="6942887" y="130810"/>
                  </a:moveTo>
                  <a:lnTo>
                    <a:pt x="6922008" y="153670"/>
                  </a:lnTo>
                  <a:lnTo>
                    <a:pt x="6989705" y="153670"/>
                  </a:lnTo>
                  <a:lnTo>
                    <a:pt x="6983403" y="149860"/>
                  </a:lnTo>
                  <a:lnTo>
                    <a:pt x="6942887" y="130810"/>
                  </a:lnTo>
                  <a:close/>
                </a:path>
                <a:path w="15652115" h="872490">
                  <a:moveTo>
                    <a:pt x="6810414" y="0"/>
                  </a:moveTo>
                  <a:lnTo>
                    <a:pt x="6756482" y="25400"/>
                  </a:lnTo>
                  <a:lnTo>
                    <a:pt x="6661070" y="55880"/>
                  </a:lnTo>
                  <a:lnTo>
                    <a:pt x="6604259" y="71120"/>
                  </a:lnTo>
                  <a:lnTo>
                    <a:pt x="6544820" y="86360"/>
                  </a:lnTo>
                  <a:lnTo>
                    <a:pt x="6485332" y="100330"/>
                  </a:lnTo>
                  <a:lnTo>
                    <a:pt x="6428376" y="113030"/>
                  </a:lnTo>
                  <a:lnTo>
                    <a:pt x="6376532" y="123190"/>
                  </a:lnTo>
                  <a:lnTo>
                    <a:pt x="6332380" y="130810"/>
                  </a:lnTo>
                  <a:lnTo>
                    <a:pt x="6298501" y="134620"/>
                  </a:lnTo>
                  <a:lnTo>
                    <a:pt x="6911873" y="134620"/>
                  </a:lnTo>
                  <a:lnTo>
                    <a:pt x="6886740" y="97790"/>
                  </a:lnTo>
                  <a:lnTo>
                    <a:pt x="6859371" y="78740"/>
                  </a:lnTo>
                  <a:lnTo>
                    <a:pt x="6832290" y="58420"/>
                  </a:lnTo>
                  <a:lnTo>
                    <a:pt x="6825296" y="46990"/>
                  </a:lnTo>
                  <a:lnTo>
                    <a:pt x="6830354" y="41910"/>
                  </a:lnTo>
                  <a:lnTo>
                    <a:pt x="6839430" y="38100"/>
                  </a:lnTo>
                  <a:lnTo>
                    <a:pt x="6844488" y="33020"/>
                  </a:lnTo>
                  <a:lnTo>
                    <a:pt x="6837494" y="21590"/>
                  </a:lnTo>
                  <a:lnTo>
                    <a:pt x="68104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566908"/>
              <a:ext cx="15651480" cy="720090"/>
            </a:xfrm>
            <a:custGeom>
              <a:avLst/>
              <a:gdLst/>
              <a:ahLst/>
              <a:cxnLst/>
              <a:rect l="l" t="t" r="r" b="b"/>
              <a:pathLst>
                <a:path w="15651480" h="720090">
                  <a:moveTo>
                    <a:pt x="1821974" y="420370"/>
                  </a:moveTo>
                  <a:lnTo>
                    <a:pt x="22256" y="420370"/>
                  </a:lnTo>
                  <a:lnTo>
                    <a:pt x="0" y="431800"/>
                  </a:lnTo>
                  <a:lnTo>
                    <a:pt x="0" y="720090"/>
                  </a:lnTo>
                  <a:lnTo>
                    <a:pt x="15651226" y="720090"/>
                  </a:lnTo>
                  <a:lnTo>
                    <a:pt x="15651226" y="464820"/>
                  </a:lnTo>
                  <a:lnTo>
                    <a:pt x="1969897" y="464820"/>
                  </a:lnTo>
                  <a:lnTo>
                    <a:pt x="1924518" y="459740"/>
                  </a:lnTo>
                  <a:lnTo>
                    <a:pt x="1879657" y="447040"/>
                  </a:lnTo>
                  <a:lnTo>
                    <a:pt x="1835213" y="427990"/>
                  </a:lnTo>
                  <a:lnTo>
                    <a:pt x="1821974" y="420370"/>
                  </a:lnTo>
                  <a:close/>
                </a:path>
                <a:path w="15651480" h="720090">
                  <a:moveTo>
                    <a:pt x="15651226" y="396240"/>
                  </a:moveTo>
                  <a:lnTo>
                    <a:pt x="15317851" y="396240"/>
                  </a:lnTo>
                  <a:lnTo>
                    <a:pt x="15317851" y="420370"/>
                  </a:lnTo>
                  <a:lnTo>
                    <a:pt x="2124808" y="420370"/>
                  </a:lnTo>
                  <a:lnTo>
                    <a:pt x="2092733" y="435610"/>
                  </a:lnTo>
                  <a:lnTo>
                    <a:pt x="2045116" y="452120"/>
                  </a:lnTo>
                  <a:lnTo>
                    <a:pt x="1995093" y="462280"/>
                  </a:lnTo>
                  <a:lnTo>
                    <a:pt x="1985733" y="464820"/>
                  </a:lnTo>
                  <a:lnTo>
                    <a:pt x="15651226" y="464820"/>
                  </a:lnTo>
                  <a:lnTo>
                    <a:pt x="15651226" y="396240"/>
                  </a:lnTo>
                  <a:close/>
                </a:path>
                <a:path w="15651480" h="720090">
                  <a:moveTo>
                    <a:pt x="66527" y="396240"/>
                  </a:moveTo>
                  <a:lnTo>
                    <a:pt x="66228" y="396240"/>
                  </a:lnTo>
                  <a:lnTo>
                    <a:pt x="54573" y="402590"/>
                  </a:lnTo>
                  <a:lnTo>
                    <a:pt x="31805" y="415290"/>
                  </a:lnTo>
                  <a:lnTo>
                    <a:pt x="20151" y="420370"/>
                  </a:lnTo>
                  <a:lnTo>
                    <a:pt x="22256" y="420370"/>
                  </a:lnTo>
                  <a:lnTo>
                    <a:pt x="37094" y="412750"/>
                  </a:lnTo>
                  <a:lnTo>
                    <a:pt x="66527" y="396240"/>
                  </a:lnTo>
                  <a:close/>
                </a:path>
                <a:path w="15651480" h="720090">
                  <a:moveTo>
                    <a:pt x="1781975" y="396240"/>
                  </a:moveTo>
                  <a:lnTo>
                    <a:pt x="1781536" y="396240"/>
                  </a:lnTo>
                  <a:lnTo>
                    <a:pt x="1791083" y="402590"/>
                  </a:lnTo>
                  <a:lnTo>
                    <a:pt x="1821974" y="420370"/>
                  </a:lnTo>
                  <a:lnTo>
                    <a:pt x="1823732" y="420370"/>
                  </a:lnTo>
                  <a:lnTo>
                    <a:pt x="1813463" y="415290"/>
                  </a:lnTo>
                  <a:lnTo>
                    <a:pt x="1792652" y="402590"/>
                  </a:lnTo>
                  <a:lnTo>
                    <a:pt x="1781975" y="396240"/>
                  </a:lnTo>
                  <a:close/>
                </a:path>
                <a:path w="15651480" h="720090">
                  <a:moveTo>
                    <a:pt x="2128759" y="418492"/>
                  </a:moveTo>
                  <a:lnTo>
                    <a:pt x="2124684" y="420370"/>
                  </a:lnTo>
                  <a:lnTo>
                    <a:pt x="2128759" y="418492"/>
                  </a:lnTo>
                  <a:close/>
                </a:path>
                <a:path w="15651480" h="720090">
                  <a:moveTo>
                    <a:pt x="2136870" y="414638"/>
                  </a:moveTo>
                  <a:lnTo>
                    <a:pt x="2128759" y="418492"/>
                  </a:lnTo>
                  <a:lnTo>
                    <a:pt x="2135712" y="415290"/>
                  </a:lnTo>
                  <a:lnTo>
                    <a:pt x="2136870" y="414638"/>
                  </a:lnTo>
                  <a:close/>
                </a:path>
                <a:path w="15651480" h="720090">
                  <a:moveTo>
                    <a:pt x="2140380" y="412666"/>
                  </a:moveTo>
                  <a:lnTo>
                    <a:pt x="2136870" y="414638"/>
                  </a:lnTo>
                  <a:lnTo>
                    <a:pt x="2138173" y="414020"/>
                  </a:lnTo>
                  <a:lnTo>
                    <a:pt x="2140380" y="412666"/>
                  </a:lnTo>
                  <a:close/>
                </a:path>
                <a:path w="15651480" h="720090">
                  <a:moveTo>
                    <a:pt x="2866288" y="0"/>
                  </a:moveTo>
                  <a:lnTo>
                    <a:pt x="2795730" y="3810"/>
                  </a:lnTo>
                  <a:lnTo>
                    <a:pt x="2727325" y="15240"/>
                  </a:lnTo>
                  <a:lnTo>
                    <a:pt x="2670346" y="33020"/>
                  </a:lnTo>
                  <a:lnTo>
                    <a:pt x="2619779" y="54610"/>
                  </a:lnTo>
                  <a:lnTo>
                    <a:pt x="2573125" y="78740"/>
                  </a:lnTo>
                  <a:lnTo>
                    <a:pt x="2527884" y="102870"/>
                  </a:lnTo>
                  <a:lnTo>
                    <a:pt x="2490584" y="125730"/>
                  </a:lnTo>
                  <a:lnTo>
                    <a:pt x="2453596" y="153670"/>
                  </a:lnTo>
                  <a:lnTo>
                    <a:pt x="2416537" y="184150"/>
                  </a:lnTo>
                  <a:lnTo>
                    <a:pt x="2379028" y="218440"/>
                  </a:lnTo>
                  <a:lnTo>
                    <a:pt x="2340686" y="254000"/>
                  </a:lnTo>
                  <a:lnTo>
                    <a:pt x="2263706" y="323850"/>
                  </a:lnTo>
                  <a:lnTo>
                    <a:pt x="2223431" y="356870"/>
                  </a:lnTo>
                  <a:lnTo>
                    <a:pt x="2181663" y="387350"/>
                  </a:lnTo>
                  <a:lnTo>
                    <a:pt x="2140380" y="412666"/>
                  </a:lnTo>
                  <a:lnTo>
                    <a:pt x="2158310" y="402590"/>
                  </a:lnTo>
                  <a:lnTo>
                    <a:pt x="2169337" y="396240"/>
                  </a:lnTo>
                  <a:lnTo>
                    <a:pt x="15651226" y="396240"/>
                  </a:lnTo>
                  <a:lnTo>
                    <a:pt x="15651226" y="391160"/>
                  </a:lnTo>
                  <a:lnTo>
                    <a:pt x="4016832" y="391160"/>
                  </a:lnTo>
                  <a:lnTo>
                    <a:pt x="3972971" y="384810"/>
                  </a:lnTo>
                  <a:lnTo>
                    <a:pt x="3928687" y="374650"/>
                  </a:lnTo>
                  <a:lnTo>
                    <a:pt x="3884032" y="360680"/>
                  </a:lnTo>
                  <a:lnTo>
                    <a:pt x="3839057" y="344170"/>
                  </a:lnTo>
                  <a:lnTo>
                    <a:pt x="3793815" y="325120"/>
                  </a:lnTo>
                  <a:lnTo>
                    <a:pt x="3748357" y="304800"/>
                  </a:lnTo>
                  <a:lnTo>
                    <a:pt x="3656999" y="259080"/>
                  </a:lnTo>
                  <a:lnTo>
                    <a:pt x="3611203" y="234950"/>
                  </a:lnTo>
                  <a:lnTo>
                    <a:pt x="3565398" y="209550"/>
                  </a:lnTo>
                  <a:lnTo>
                    <a:pt x="3462179" y="158750"/>
                  </a:lnTo>
                  <a:lnTo>
                    <a:pt x="3411384" y="135890"/>
                  </a:lnTo>
                  <a:lnTo>
                    <a:pt x="3361190" y="115570"/>
                  </a:lnTo>
                  <a:lnTo>
                    <a:pt x="3311636" y="97790"/>
                  </a:lnTo>
                  <a:lnTo>
                    <a:pt x="3282313" y="90170"/>
                  </a:lnTo>
                  <a:lnTo>
                    <a:pt x="3062846" y="90170"/>
                  </a:lnTo>
                  <a:lnTo>
                    <a:pt x="3045568" y="72390"/>
                  </a:lnTo>
                  <a:lnTo>
                    <a:pt x="2993732" y="15240"/>
                  </a:lnTo>
                  <a:lnTo>
                    <a:pt x="2965409" y="8890"/>
                  </a:lnTo>
                  <a:lnTo>
                    <a:pt x="2934054" y="3810"/>
                  </a:lnTo>
                  <a:lnTo>
                    <a:pt x="2900676" y="1270"/>
                  </a:lnTo>
                  <a:lnTo>
                    <a:pt x="2866288" y="0"/>
                  </a:lnTo>
                  <a:close/>
                </a:path>
                <a:path w="15651480" h="720090">
                  <a:moveTo>
                    <a:pt x="529188" y="166370"/>
                  </a:moveTo>
                  <a:lnTo>
                    <a:pt x="485763" y="177800"/>
                  </a:lnTo>
                  <a:lnTo>
                    <a:pt x="441923" y="193040"/>
                  </a:lnTo>
                  <a:lnTo>
                    <a:pt x="397718" y="210820"/>
                  </a:lnTo>
                  <a:lnTo>
                    <a:pt x="353200" y="232410"/>
                  </a:lnTo>
                  <a:lnTo>
                    <a:pt x="308420" y="255270"/>
                  </a:lnTo>
                  <a:lnTo>
                    <a:pt x="263429" y="280670"/>
                  </a:lnTo>
                  <a:lnTo>
                    <a:pt x="82375" y="387350"/>
                  </a:lnTo>
                  <a:lnTo>
                    <a:pt x="66527" y="396240"/>
                  </a:lnTo>
                  <a:lnTo>
                    <a:pt x="1781536" y="396240"/>
                  </a:lnTo>
                  <a:lnTo>
                    <a:pt x="1747168" y="373380"/>
                  </a:lnTo>
                  <a:lnTo>
                    <a:pt x="1738745" y="367030"/>
                  </a:lnTo>
                  <a:lnTo>
                    <a:pt x="789101" y="367030"/>
                  </a:lnTo>
                  <a:lnTo>
                    <a:pt x="749615" y="344170"/>
                  </a:lnTo>
                  <a:lnTo>
                    <a:pt x="708164" y="316230"/>
                  </a:lnTo>
                  <a:lnTo>
                    <a:pt x="666399" y="287020"/>
                  </a:lnTo>
                  <a:lnTo>
                    <a:pt x="625968" y="255270"/>
                  </a:lnTo>
                  <a:lnTo>
                    <a:pt x="588523" y="223520"/>
                  </a:lnTo>
                  <a:lnTo>
                    <a:pt x="555713" y="193040"/>
                  </a:lnTo>
                  <a:lnTo>
                    <a:pt x="529188" y="166370"/>
                  </a:lnTo>
                  <a:close/>
                </a:path>
                <a:path w="15651480" h="720090">
                  <a:moveTo>
                    <a:pt x="4640351" y="278130"/>
                  </a:moveTo>
                  <a:lnTo>
                    <a:pt x="4016832" y="391160"/>
                  </a:lnTo>
                  <a:lnTo>
                    <a:pt x="15651226" y="391160"/>
                  </a:lnTo>
                  <a:lnTo>
                    <a:pt x="15651226" y="386080"/>
                  </a:lnTo>
                  <a:lnTo>
                    <a:pt x="5299862" y="386080"/>
                  </a:lnTo>
                  <a:lnTo>
                    <a:pt x="5258077" y="378460"/>
                  </a:lnTo>
                  <a:lnTo>
                    <a:pt x="5210852" y="365760"/>
                  </a:lnTo>
                  <a:lnTo>
                    <a:pt x="5160905" y="350520"/>
                  </a:lnTo>
                  <a:lnTo>
                    <a:pt x="5110958" y="334010"/>
                  </a:lnTo>
                  <a:lnTo>
                    <a:pt x="5106236" y="332740"/>
                  </a:lnTo>
                  <a:lnTo>
                    <a:pt x="4973701" y="332740"/>
                  </a:lnTo>
                  <a:lnTo>
                    <a:pt x="4934341" y="330200"/>
                  </a:lnTo>
                  <a:lnTo>
                    <a:pt x="4887777" y="323850"/>
                  </a:lnTo>
                  <a:lnTo>
                    <a:pt x="4783717" y="303530"/>
                  </a:lnTo>
                  <a:lnTo>
                    <a:pt x="4731562" y="292100"/>
                  </a:lnTo>
                  <a:lnTo>
                    <a:pt x="4682883" y="283210"/>
                  </a:lnTo>
                  <a:lnTo>
                    <a:pt x="4640351" y="278130"/>
                  </a:lnTo>
                  <a:close/>
                </a:path>
                <a:path w="15651480" h="720090">
                  <a:moveTo>
                    <a:pt x="5505780" y="330200"/>
                  </a:moveTo>
                  <a:lnTo>
                    <a:pt x="5449208" y="334010"/>
                  </a:lnTo>
                  <a:lnTo>
                    <a:pt x="5394996" y="344170"/>
                  </a:lnTo>
                  <a:lnTo>
                    <a:pt x="5344697" y="361950"/>
                  </a:lnTo>
                  <a:lnTo>
                    <a:pt x="5299862" y="386080"/>
                  </a:lnTo>
                  <a:lnTo>
                    <a:pt x="15651226" y="386080"/>
                  </a:lnTo>
                  <a:lnTo>
                    <a:pt x="15651226" y="363220"/>
                  </a:lnTo>
                  <a:lnTo>
                    <a:pt x="5696673" y="363220"/>
                  </a:lnTo>
                  <a:lnTo>
                    <a:pt x="5684162" y="360680"/>
                  </a:lnTo>
                  <a:lnTo>
                    <a:pt x="5673003" y="359410"/>
                  </a:lnTo>
                  <a:lnTo>
                    <a:pt x="5663463" y="355600"/>
                  </a:lnTo>
                  <a:lnTo>
                    <a:pt x="5625963" y="345440"/>
                  </a:lnTo>
                  <a:lnTo>
                    <a:pt x="5586507" y="336550"/>
                  </a:lnTo>
                  <a:lnTo>
                    <a:pt x="5546109" y="331470"/>
                  </a:lnTo>
                  <a:lnTo>
                    <a:pt x="5505780" y="330200"/>
                  </a:lnTo>
                  <a:close/>
                </a:path>
                <a:path w="15651480" h="720090">
                  <a:moveTo>
                    <a:pt x="890621" y="205740"/>
                  </a:moveTo>
                  <a:lnTo>
                    <a:pt x="881260" y="205740"/>
                  </a:lnTo>
                  <a:lnTo>
                    <a:pt x="858964" y="215900"/>
                  </a:lnTo>
                  <a:lnTo>
                    <a:pt x="836262" y="242570"/>
                  </a:lnTo>
                  <a:lnTo>
                    <a:pt x="813019" y="290830"/>
                  </a:lnTo>
                  <a:lnTo>
                    <a:pt x="789101" y="367030"/>
                  </a:lnTo>
                  <a:lnTo>
                    <a:pt x="1738745" y="367030"/>
                  </a:lnTo>
                  <a:lnTo>
                    <a:pt x="1615919" y="274320"/>
                  </a:lnTo>
                  <a:lnTo>
                    <a:pt x="1591621" y="256540"/>
                  </a:lnTo>
                  <a:lnTo>
                    <a:pt x="1094383" y="256540"/>
                  </a:lnTo>
                  <a:lnTo>
                    <a:pt x="943902" y="214630"/>
                  </a:lnTo>
                  <a:lnTo>
                    <a:pt x="931527" y="212090"/>
                  </a:lnTo>
                  <a:lnTo>
                    <a:pt x="904618" y="207010"/>
                  </a:lnTo>
                  <a:lnTo>
                    <a:pt x="890621" y="205740"/>
                  </a:lnTo>
                  <a:close/>
                </a:path>
                <a:path w="15651480" h="720090">
                  <a:moveTo>
                    <a:pt x="6613131" y="59690"/>
                  </a:moveTo>
                  <a:lnTo>
                    <a:pt x="6605930" y="59690"/>
                  </a:lnTo>
                  <a:lnTo>
                    <a:pt x="6560197" y="63500"/>
                  </a:lnTo>
                  <a:lnTo>
                    <a:pt x="6513403" y="74930"/>
                  </a:lnTo>
                  <a:lnTo>
                    <a:pt x="6466168" y="92710"/>
                  </a:lnTo>
                  <a:lnTo>
                    <a:pt x="6419112" y="115570"/>
                  </a:lnTo>
                  <a:lnTo>
                    <a:pt x="6372855" y="142240"/>
                  </a:lnTo>
                  <a:lnTo>
                    <a:pt x="6280903" y="201930"/>
                  </a:lnTo>
                  <a:lnTo>
                    <a:pt x="6198010" y="259080"/>
                  </a:lnTo>
                  <a:lnTo>
                    <a:pt x="6163856" y="281940"/>
                  </a:lnTo>
                  <a:lnTo>
                    <a:pt x="6161697" y="281940"/>
                  </a:lnTo>
                  <a:lnTo>
                    <a:pt x="6114988" y="285750"/>
                  </a:lnTo>
                  <a:lnTo>
                    <a:pt x="6060721" y="294640"/>
                  </a:lnTo>
                  <a:lnTo>
                    <a:pt x="6001321" y="308610"/>
                  </a:lnTo>
                  <a:lnTo>
                    <a:pt x="5939218" y="323850"/>
                  </a:lnTo>
                  <a:lnTo>
                    <a:pt x="5888038" y="335280"/>
                  </a:lnTo>
                  <a:lnTo>
                    <a:pt x="5838205" y="345440"/>
                  </a:lnTo>
                  <a:lnTo>
                    <a:pt x="5791067" y="354330"/>
                  </a:lnTo>
                  <a:lnTo>
                    <a:pt x="5747970" y="360680"/>
                  </a:lnTo>
                  <a:lnTo>
                    <a:pt x="5710263" y="363220"/>
                  </a:lnTo>
                  <a:lnTo>
                    <a:pt x="11656695" y="363220"/>
                  </a:lnTo>
                  <a:lnTo>
                    <a:pt x="11636802" y="361950"/>
                  </a:lnTo>
                  <a:lnTo>
                    <a:pt x="11630532" y="360680"/>
                  </a:lnTo>
                  <a:lnTo>
                    <a:pt x="11325492" y="360680"/>
                  </a:lnTo>
                  <a:lnTo>
                    <a:pt x="11215101" y="358140"/>
                  </a:lnTo>
                  <a:lnTo>
                    <a:pt x="11102941" y="350520"/>
                  </a:lnTo>
                  <a:lnTo>
                    <a:pt x="10991249" y="337820"/>
                  </a:lnTo>
                  <a:lnTo>
                    <a:pt x="10882260" y="322580"/>
                  </a:lnTo>
                  <a:lnTo>
                    <a:pt x="10829479" y="312420"/>
                  </a:lnTo>
                  <a:lnTo>
                    <a:pt x="10778213" y="303530"/>
                  </a:lnTo>
                  <a:lnTo>
                    <a:pt x="10728742" y="292100"/>
                  </a:lnTo>
                  <a:lnTo>
                    <a:pt x="10681345" y="280670"/>
                  </a:lnTo>
                  <a:lnTo>
                    <a:pt x="10641306" y="270510"/>
                  </a:lnTo>
                  <a:lnTo>
                    <a:pt x="8176234" y="270510"/>
                  </a:lnTo>
                  <a:lnTo>
                    <a:pt x="8116823" y="265430"/>
                  </a:lnTo>
                  <a:lnTo>
                    <a:pt x="8062077" y="255270"/>
                  </a:lnTo>
                  <a:lnTo>
                    <a:pt x="8022091" y="243840"/>
                  </a:lnTo>
                  <a:lnTo>
                    <a:pt x="7173414" y="243840"/>
                  </a:lnTo>
                  <a:lnTo>
                    <a:pt x="7166813" y="242570"/>
                  </a:lnTo>
                  <a:lnTo>
                    <a:pt x="7096704" y="219710"/>
                  </a:lnTo>
                  <a:lnTo>
                    <a:pt x="7059994" y="210820"/>
                  </a:lnTo>
                  <a:lnTo>
                    <a:pt x="7018490" y="205740"/>
                  </a:lnTo>
                  <a:lnTo>
                    <a:pt x="6982770" y="195580"/>
                  </a:lnTo>
                  <a:lnTo>
                    <a:pt x="6945850" y="173990"/>
                  </a:lnTo>
                  <a:lnTo>
                    <a:pt x="6870809" y="115570"/>
                  </a:lnTo>
                  <a:lnTo>
                    <a:pt x="6838233" y="96520"/>
                  </a:lnTo>
                  <a:lnTo>
                    <a:pt x="6708178" y="96520"/>
                  </a:lnTo>
                  <a:lnTo>
                    <a:pt x="6670136" y="93980"/>
                  </a:lnTo>
                  <a:lnTo>
                    <a:pt x="6638780" y="86360"/>
                  </a:lnTo>
                  <a:lnTo>
                    <a:pt x="6618361" y="74930"/>
                  </a:lnTo>
                  <a:lnTo>
                    <a:pt x="6613131" y="59690"/>
                  </a:lnTo>
                  <a:close/>
                </a:path>
                <a:path w="15651480" h="720090">
                  <a:moveTo>
                    <a:pt x="12680518" y="53340"/>
                  </a:moveTo>
                  <a:lnTo>
                    <a:pt x="12585023" y="66040"/>
                  </a:lnTo>
                  <a:lnTo>
                    <a:pt x="12442220" y="87630"/>
                  </a:lnTo>
                  <a:lnTo>
                    <a:pt x="12394687" y="93980"/>
                  </a:lnTo>
                  <a:lnTo>
                    <a:pt x="12347168" y="101600"/>
                  </a:lnTo>
                  <a:lnTo>
                    <a:pt x="12295369" y="105410"/>
                  </a:lnTo>
                  <a:lnTo>
                    <a:pt x="12244260" y="113030"/>
                  </a:lnTo>
                  <a:lnTo>
                    <a:pt x="12193941" y="127000"/>
                  </a:lnTo>
                  <a:lnTo>
                    <a:pt x="12144509" y="143510"/>
                  </a:lnTo>
                  <a:lnTo>
                    <a:pt x="12096066" y="163830"/>
                  </a:lnTo>
                  <a:lnTo>
                    <a:pt x="12048708" y="185420"/>
                  </a:lnTo>
                  <a:lnTo>
                    <a:pt x="12002537" y="209550"/>
                  </a:lnTo>
                  <a:lnTo>
                    <a:pt x="11957650" y="233680"/>
                  </a:lnTo>
                  <a:lnTo>
                    <a:pt x="11872127" y="281940"/>
                  </a:lnTo>
                  <a:lnTo>
                    <a:pt x="11831688" y="303530"/>
                  </a:lnTo>
                  <a:lnTo>
                    <a:pt x="11792931" y="322580"/>
                  </a:lnTo>
                  <a:lnTo>
                    <a:pt x="11755954" y="339090"/>
                  </a:lnTo>
                  <a:lnTo>
                    <a:pt x="11687737" y="360680"/>
                  </a:lnTo>
                  <a:lnTo>
                    <a:pt x="11656695" y="363220"/>
                  </a:lnTo>
                  <a:lnTo>
                    <a:pt x="15651226" y="363220"/>
                  </a:lnTo>
                  <a:lnTo>
                    <a:pt x="15651226" y="166370"/>
                  </a:lnTo>
                  <a:lnTo>
                    <a:pt x="15615358" y="161290"/>
                  </a:lnTo>
                  <a:lnTo>
                    <a:pt x="15360332" y="161290"/>
                  </a:lnTo>
                  <a:lnTo>
                    <a:pt x="15314805" y="158750"/>
                  </a:lnTo>
                  <a:lnTo>
                    <a:pt x="15213302" y="151130"/>
                  </a:lnTo>
                  <a:lnTo>
                    <a:pt x="15199668" y="149860"/>
                  </a:lnTo>
                  <a:lnTo>
                    <a:pt x="13103159" y="149860"/>
                  </a:lnTo>
                  <a:lnTo>
                    <a:pt x="13089493" y="148590"/>
                  </a:lnTo>
                  <a:lnTo>
                    <a:pt x="13077994" y="147320"/>
                  </a:lnTo>
                  <a:lnTo>
                    <a:pt x="13069316" y="144780"/>
                  </a:lnTo>
                  <a:lnTo>
                    <a:pt x="13035337" y="137160"/>
                  </a:lnTo>
                  <a:lnTo>
                    <a:pt x="12997323" y="133350"/>
                  </a:lnTo>
                  <a:lnTo>
                    <a:pt x="12957141" y="132080"/>
                  </a:lnTo>
                  <a:lnTo>
                    <a:pt x="12916662" y="129540"/>
                  </a:lnTo>
                  <a:lnTo>
                    <a:pt x="12856019" y="121920"/>
                  </a:lnTo>
                  <a:lnTo>
                    <a:pt x="12800453" y="110490"/>
                  </a:lnTo>
                  <a:lnTo>
                    <a:pt x="12751593" y="95250"/>
                  </a:lnTo>
                  <a:lnTo>
                    <a:pt x="12711071" y="76200"/>
                  </a:lnTo>
                  <a:lnTo>
                    <a:pt x="12680518" y="53340"/>
                  </a:lnTo>
                  <a:close/>
                </a:path>
                <a:path w="15651480" h="720090">
                  <a:moveTo>
                    <a:pt x="11582540" y="339090"/>
                  </a:moveTo>
                  <a:lnTo>
                    <a:pt x="11535413" y="346710"/>
                  </a:lnTo>
                  <a:lnTo>
                    <a:pt x="11485833" y="353060"/>
                  </a:lnTo>
                  <a:lnTo>
                    <a:pt x="11434112" y="356870"/>
                  </a:lnTo>
                  <a:lnTo>
                    <a:pt x="11380561" y="359410"/>
                  </a:lnTo>
                  <a:lnTo>
                    <a:pt x="11325492" y="360680"/>
                  </a:lnTo>
                  <a:lnTo>
                    <a:pt x="11630532" y="360680"/>
                  </a:lnTo>
                  <a:lnTo>
                    <a:pt x="11617993" y="358140"/>
                  </a:lnTo>
                  <a:lnTo>
                    <a:pt x="11599997" y="350520"/>
                  </a:lnTo>
                  <a:lnTo>
                    <a:pt x="11582540" y="339090"/>
                  </a:lnTo>
                  <a:close/>
                </a:path>
                <a:path w="15651480" h="720090">
                  <a:moveTo>
                    <a:pt x="5021948" y="312420"/>
                  </a:moveTo>
                  <a:lnTo>
                    <a:pt x="5017347" y="322580"/>
                  </a:lnTo>
                  <a:lnTo>
                    <a:pt x="5007278" y="328930"/>
                  </a:lnTo>
                  <a:lnTo>
                    <a:pt x="4992482" y="331470"/>
                  </a:lnTo>
                  <a:lnTo>
                    <a:pt x="4973701" y="332740"/>
                  </a:lnTo>
                  <a:lnTo>
                    <a:pt x="5106236" y="332740"/>
                  </a:lnTo>
                  <a:lnTo>
                    <a:pt x="5063733" y="321310"/>
                  </a:lnTo>
                  <a:lnTo>
                    <a:pt x="5021948" y="312420"/>
                  </a:lnTo>
                  <a:close/>
                </a:path>
                <a:path w="15651480" h="720090">
                  <a:moveTo>
                    <a:pt x="9215920" y="85090"/>
                  </a:moveTo>
                  <a:lnTo>
                    <a:pt x="9155975" y="101600"/>
                  </a:lnTo>
                  <a:lnTo>
                    <a:pt x="9071908" y="115570"/>
                  </a:lnTo>
                  <a:lnTo>
                    <a:pt x="9019792" y="121920"/>
                  </a:lnTo>
                  <a:lnTo>
                    <a:pt x="8962356" y="129540"/>
                  </a:lnTo>
                  <a:lnTo>
                    <a:pt x="8900648" y="138430"/>
                  </a:lnTo>
                  <a:lnTo>
                    <a:pt x="8564789" y="181610"/>
                  </a:lnTo>
                  <a:lnTo>
                    <a:pt x="8499503" y="191770"/>
                  </a:lnTo>
                  <a:lnTo>
                    <a:pt x="8437295" y="200660"/>
                  </a:lnTo>
                  <a:lnTo>
                    <a:pt x="8379216" y="210820"/>
                  </a:lnTo>
                  <a:lnTo>
                    <a:pt x="8326315" y="220980"/>
                  </a:lnTo>
                  <a:lnTo>
                    <a:pt x="8279643" y="231140"/>
                  </a:lnTo>
                  <a:lnTo>
                    <a:pt x="8240249" y="241300"/>
                  </a:lnTo>
                  <a:lnTo>
                    <a:pt x="8187494" y="260350"/>
                  </a:lnTo>
                  <a:lnTo>
                    <a:pt x="8176234" y="270510"/>
                  </a:lnTo>
                  <a:lnTo>
                    <a:pt x="10641306" y="270510"/>
                  </a:lnTo>
                  <a:lnTo>
                    <a:pt x="10636302" y="269240"/>
                  </a:lnTo>
                  <a:lnTo>
                    <a:pt x="10593892" y="257810"/>
                  </a:lnTo>
                  <a:lnTo>
                    <a:pt x="10554395" y="245110"/>
                  </a:lnTo>
                  <a:lnTo>
                    <a:pt x="10518091" y="232410"/>
                  </a:lnTo>
                  <a:lnTo>
                    <a:pt x="10447675" y="201930"/>
                  </a:lnTo>
                  <a:lnTo>
                    <a:pt x="10412454" y="184150"/>
                  </a:lnTo>
                  <a:lnTo>
                    <a:pt x="10376017" y="165100"/>
                  </a:lnTo>
                  <a:lnTo>
                    <a:pt x="10341661" y="152400"/>
                  </a:lnTo>
                  <a:lnTo>
                    <a:pt x="9778949" y="152400"/>
                  </a:lnTo>
                  <a:lnTo>
                    <a:pt x="9770242" y="151130"/>
                  </a:lnTo>
                  <a:lnTo>
                    <a:pt x="9761669" y="148590"/>
                  </a:lnTo>
                  <a:lnTo>
                    <a:pt x="9753637" y="144780"/>
                  </a:lnTo>
                  <a:lnTo>
                    <a:pt x="9746551" y="140970"/>
                  </a:lnTo>
                  <a:lnTo>
                    <a:pt x="9741509" y="138430"/>
                  </a:lnTo>
                  <a:lnTo>
                    <a:pt x="9737191" y="135890"/>
                  </a:lnTo>
                  <a:lnTo>
                    <a:pt x="9732149" y="130810"/>
                  </a:lnTo>
                  <a:lnTo>
                    <a:pt x="9729812" y="129540"/>
                  </a:lnTo>
                  <a:lnTo>
                    <a:pt x="9646463" y="129540"/>
                  </a:lnTo>
                  <a:lnTo>
                    <a:pt x="9630939" y="121920"/>
                  </a:lnTo>
                  <a:lnTo>
                    <a:pt x="9368548" y="121920"/>
                  </a:lnTo>
                  <a:lnTo>
                    <a:pt x="9322826" y="119380"/>
                  </a:lnTo>
                  <a:lnTo>
                    <a:pt x="9280347" y="111760"/>
                  </a:lnTo>
                  <a:lnTo>
                    <a:pt x="9243811" y="100330"/>
                  </a:lnTo>
                  <a:lnTo>
                    <a:pt x="9215920" y="85090"/>
                  </a:lnTo>
                  <a:close/>
                </a:path>
                <a:path w="15651480" h="720090">
                  <a:moveTo>
                    <a:pt x="1356461" y="152400"/>
                  </a:moveTo>
                  <a:lnTo>
                    <a:pt x="1342059" y="152400"/>
                  </a:lnTo>
                  <a:lnTo>
                    <a:pt x="1335490" y="153670"/>
                  </a:lnTo>
                  <a:lnTo>
                    <a:pt x="1323432" y="154940"/>
                  </a:lnTo>
                  <a:lnTo>
                    <a:pt x="1281758" y="165100"/>
                  </a:lnTo>
                  <a:lnTo>
                    <a:pt x="1203325" y="200660"/>
                  </a:lnTo>
                  <a:lnTo>
                    <a:pt x="1173220" y="217170"/>
                  </a:lnTo>
                  <a:lnTo>
                    <a:pt x="1143115" y="232410"/>
                  </a:lnTo>
                  <a:lnTo>
                    <a:pt x="1094383" y="256540"/>
                  </a:lnTo>
                  <a:lnTo>
                    <a:pt x="1591621" y="256540"/>
                  </a:lnTo>
                  <a:lnTo>
                    <a:pt x="1529318" y="214630"/>
                  </a:lnTo>
                  <a:lnTo>
                    <a:pt x="1486193" y="189230"/>
                  </a:lnTo>
                  <a:lnTo>
                    <a:pt x="1443068" y="170180"/>
                  </a:lnTo>
                  <a:lnTo>
                    <a:pt x="1399853" y="157480"/>
                  </a:lnTo>
                  <a:lnTo>
                    <a:pt x="1356461" y="152400"/>
                  </a:lnTo>
                  <a:close/>
                </a:path>
                <a:path w="15651480" h="720090">
                  <a:moveTo>
                    <a:pt x="7557770" y="59690"/>
                  </a:moveTo>
                  <a:lnTo>
                    <a:pt x="7516629" y="78740"/>
                  </a:lnTo>
                  <a:lnTo>
                    <a:pt x="7472198" y="105410"/>
                  </a:lnTo>
                  <a:lnTo>
                    <a:pt x="7377584" y="167640"/>
                  </a:lnTo>
                  <a:lnTo>
                    <a:pt x="7329459" y="196850"/>
                  </a:lnTo>
                  <a:lnTo>
                    <a:pt x="7282162" y="220980"/>
                  </a:lnTo>
                  <a:lnTo>
                    <a:pt x="7236722" y="238760"/>
                  </a:lnTo>
                  <a:lnTo>
                    <a:pt x="7194169" y="243840"/>
                  </a:lnTo>
                  <a:lnTo>
                    <a:pt x="8022091" y="243840"/>
                  </a:lnTo>
                  <a:lnTo>
                    <a:pt x="8013205" y="241300"/>
                  </a:lnTo>
                  <a:lnTo>
                    <a:pt x="7971416" y="223520"/>
                  </a:lnTo>
                  <a:lnTo>
                    <a:pt x="7952574" y="212090"/>
                  </a:lnTo>
                  <a:lnTo>
                    <a:pt x="7912011" y="212090"/>
                  </a:lnTo>
                  <a:lnTo>
                    <a:pt x="7882352" y="203200"/>
                  </a:lnTo>
                  <a:lnTo>
                    <a:pt x="7851886" y="179070"/>
                  </a:lnTo>
                  <a:lnTo>
                    <a:pt x="7820882" y="144780"/>
                  </a:lnTo>
                  <a:lnTo>
                    <a:pt x="7789608" y="105410"/>
                  </a:lnTo>
                  <a:lnTo>
                    <a:pt x="7770492" y="82550"/>
                  </a:lnTo>
                  <a:lnTo>
                    <a:pt x="7578649" y="82550"/>
                  </a:lnTo>
                  <a:lnTo>
                    <a:pt x="7557770" y="59690"/>
                  </a:lnTo>
                  <a:close/>
                </a:path>
                <a:path w="15651480" h="720090">
                  <a:moveTo>
                    <a:pt x="7937919" y="203200"/>
                  </a:moveTo>
                  <a:lnTo>
                    <a:pt x="7930933" y="207010"/>
                  </a:lnTo>
                  <a:lnTo>
                    <a:pt x="7924150" y="209550"/>
                  </a:lnTo>
                  <a:lnTo>
                    <a:pt x="7917775" y="212090"/>
                  </a:lnTo>
                  <a:lnTo>
                    <a:pt x="7952574" y="212090"/>
                  </a:lnTo>
                  <a:lnTo>
                    <a:pt x="7937919" y="203200"/>
                  </a:lnTo>
                  <a:close/>
                </a:path>
                <a:path w="15651480" h="720090">
                  <a:moveTo>
                    <a:pt x="15507970" y="147320"/>
                  </a:moveTo>
                  <a:lnTo>
                    <a:pt x="15491803" y="153670"/>
                  </a:lnTo>
                  <a:lnTo>
                    <a:pt x="15467886" y="157480"/>
                  </a:lnTo>
                  <a:lnTo>
                    <a:pt x="15437372" y="161290"/>
                  </a:lnTo>
                  <a:lnTo>
                    <a:pt x="15615358" y="161290"/>
                  </a:lnTo>
                  <a:lnTo>
                    <a:pt x="15544195" y="152400"/>
                  </a:lnTo>
                  <a:lnTo>
                    <a:pt x="15507970" y="147320"/>
                  </a:lnTo>
                  <a:close/>
                </a:path>
                <a:path w="15651480" h="720090">
                  <a:moveTo>
                    <a:pt x="9815665" y="135890"/>
                  </a:moveTo>
                  <a:lnTo>
                    <a:pt x="9805777" y="143510"/>
                  </a:lnTo>
                  <a:lnTo>
                    <a:pt x="9796497" y="148590"/>
                  </a:lnTo>
                  <a:lnTo>
                    <a:pt x="9787622" y="151130"/>
                  </a:lnTo>
                  <a:lnTo>
                    <a:pt x="9778949" y="152400"/>
                  </a:lnTo>
                  <a:lnTo>
                    <a:pt x="10341661" y="152400"/>
                  </a:lnTo>
                  <a:lnTo>
                    <a:pt x="10334790" y="149860"/>
                  </a:lnTo>
                  <a:lnTo>
                    <a:pt x="9817824" y="149860"/>
                  </a:lnTo>
                  <a:lnTo>
                    <a:pt x="9813506" y="144780"/>
                  </a:lnTo>
                  <a:lnTo>
                    <a:pt x="9815665" y="135890"/>
                  </a:lnTo>
                  <a:close/>
                </a:path>
                <a:path w="15651480" h="720090">
                  <a:moveTo>
                    <a:pt x="10045344" y="102870"/>
                  </a:moveTo>
                  <a:lnTo>
                    <a:pt x="10035984" y="102870"/>
                  </a:lnTo>
                  <a:lnTo>
                    <a:pt x="10008118" y="105410"/>
                  </a:lnTo>
                  <a:lnTo>
                    <a:pt x="9978296" y="110490"/>
                  </a:lnTo>
                  <a:lnTo>
                    <a:pt x="9917912" y="125730"/>
                  </a:lnTo>
                  <a:lnTo>
                    <a:pt x="9889663" y="134620"/>
                  </a:lnTo>
                  <a:lnTo>
                    <a:pt x="9843689" y="148590"/>
                  </a:lnTo>
                  <a:lnTo>
                    <a:pt x="9827184" y="149860"/>
                  </a:lnTo>
                  <a:lnTo>
                    <a:pt x="10334790" y="149860"/>
                  </a:lnTo>
                  <a:lnTo>
                    <a:pt x="10294009" y="139700"/>
                  </a:lnTo>
                  <a:lnTo>
                    <a:pt x="10249531" y="132080"/>
                  </a:lnTo>
                  <a:lnTo>
                    <a:pt x="10106100" y="113030"/>
                  </a:lnTo>
                  <a:lnTo>
                    <a:pt x="10059022" y="105410"/>
                  </a:lnTo>
                  <a:lnTo>
                    <a:pt x="10051821" y="105410"/>
                  </a:lnTo>
                  <a:lnTo>
                    <a:pt x="10045344" y="102870"/>
                  </a:lnTo>
                  <a:close/>
                </a:path>
                <a:path w="15651480" h="720090">
                  <a:moveTo>
                    <a:pt x="13928217" y="49530"/>
                  </a:moveTo>
                  <a:lnTo>
                    <a:pt x="13889361" y="55880"/>
                  </a:lnTo>
                  <a:lnTo>
                    <a:pt x="13844921" y="60960"/>
                  </a:lnTo>
                  <a:lnTo>
                    <a:pt x="13794790" y="67310"/>
                  </a:lnTo>
                  <a:lnTo>
                    <a:pt x="13738860" y="73660"/>
                  </a:lnTo>
                  <a:lnTo>
                    <a:pt x="13730575" y="74930"/>
                  </a:lnTo>
                  <a:lnTo>
                    <a:pt x="13719826" y="77470"/>
                  </a:lnTo>
                  <a:lnTo>
                    <a:pt x="13706909" y="78740"/>
                  </a:lnTo>
                  <a:lnTo>
                    <a:pt x="13692124" y="80010"/>
                  </a:lnTo>
                  <a:lnTo>
                    <a:pt x="13679364" y="82550"/>
                  </a:lnTo>
                  <a:lnTo>
                    <a:pt x="13665200" y="83820"/>
                  </a:lnTo>
                  <a:lnTo>
                    <a:pt x="13650083" y="86360"/>
                  </a:lnTo>
                  <a:lnTo>
                    <a:pt x="13634466" y="90170"/>
                  </a:lnTo>
                  <a:lnTo>
                    <a:pt x="13597477" y="95250"/>
                  </a:lnTo>
                  <a:lnTo>
                    <a:pt x="13556393" y="101600"/>
                  </a:lnTo>
                  <a:lnTo>
                    <a:pt x="13512594" y="106680"/>
                  </a:lnTo>
                  <a:lnTo>
                    <a:pt x="13467461" y="113030"/>
                  </a:lnTo>
                  <a:lnTo>
                    <a:pt x="13269528" y="138430"/>
                  </a:lnTo>
                  <a:lnTo>
                    <a:pt x="13224891" y="143510"/>
                  </a:lnTo>
                  <a:lnTo>
                    <a:pt x="13166185" y="148590"/>
                  </a:lnTo>
                  <a:lnTo>
                    <a:pt x="13140630" y="149860"/>
                  </a:lnTo>
                  <a:lnTo>
                    <a:pt x="15199668" y="149860"/>
                  </a:lnTo>
                  <a:lnTo>
                    <a:pt x="15158764" y="146050"/>
                  </a:lnTo>
                  <a:lnTo>
                    <a:pt x="15102661" y="139700"/>
                  </a:lnTo>
                  <a:lnTo>
                    <a:pt x="14932151" y="116840"/>
                  </a:lnTo>
                  <a:lnTo>
                    <a:pt x="14876979" y="107950"/>
                  </a:lnTo>
                  <a:lnTo>
                    <a:pt x="14823837" y="100330"/>
                  </a:lnTo>
                  <a:lnTo>
                    <a:pt x="14773446" y="91440"/>
                  </a:lnTo>
                  <a:lnTo>
                    <a:pt x="14726523" y="82550"/>
                  </a:lnTo>
                  <a:lnTo>
                    <a:pt x="14712278" y="80010"/>
                  </a:lnTo>
                  <a:lnTo>
                    <a:pt x="14370772" y="80010"/>
                  </a:lnTo>
                  <a:lnTo>
                    <a:pt x="14329473" y="78740"/>
                  </a:lnTo>
                  <a:lnTo>
                    <a:pt x="14113008" y="66040"/>
                  </a:lnTo>
                  <a:lnTo>
                    <a:pt x="14072235" y="64770"/>
                  </a:lnTo>
                  <a:lnTo>
                    <a:pt x="13992415" y="57150"/>
                  </a:lnTo>
                  <a:lnTo>
                    <a:pt x="13958328" y="53340"/>
                  </a:lnTo>
                  <a:lnTo>
                    <a:pt x="13928217" y="49530"/>
                  </a:lnTo>
                  <a:close/>
                </a:path>
                <a:path w="15651480" h="720090">
                  <a:moveTo>
                    <a:pt x="9683915" y="113030"/>
                  </a:moveTo>
                  <a:lnTo>
                    <a:pt x="9676134" y="113030"/>
                  </a:lnTo>
                  <a:lnTo>
                    <a:pt x="9667075" y="116840"/>
                  </a:lnTo>
                  <a:lnTo>
                    <a:pt x="9657072" y="121920"/>
                  </a:lnTo>
                  <a:lnTo>
                    <a:pt x="9646463" y="129540"/>
                  </a:lnTo>
                  <a:lnTo>
                    <a:pt x="9729812" y="129540"/>
                  </a:lnTo>
                  <a:lnTo>
                    <a:pt x="9708842" y="118110"/>
                  </a:lnTo>
                  <a:lnTo>
                    <a:pt x="9696817" y="114300"/>
                  </a:lnTo>
                  <a:lnTo>
                    <a:pt x="9683915" y="113030"/>
                  </a:lnTo>
                  <a:close/>
                </a:path>
                <a:path w="15651480" h="720090">
                  <a:moveTo>
                    <a:pt x="9486633" y="93980"/>
                  </a:moveTo>
                  <a:lnTo>
                    <a:pt x="9451552" y="95250"/>
                  </a:lnTo>
                  <a:lnTo>
                    <a:pt x="9419849" y="100330"/>
                  </a:lnTo>
                  <a:lnTo>
                    <a:pt x="9393277" y="109220"/>
                  </a:lnTo>
                  <a:lnTo>
                    <a:pt x="9373590" y="121920"/>
                  </a:lnTo>
                  <a:lnTo>
                    <a:pt x="9630939" y="121920"/>
                  </a:lnTo>
                  <a:lnTo>
                    <a:pt x="9615415" y="114300"/>
                  </a:lnTo>
                  <a:lnTo>
                    <a:pt x="9576268" y="102870"/>
                  </a:lnTo>
                  <a:lnTo>
                    <a:pt x="9532261" y="96520"/>
                  </a:lnTo>
                  <a:lnTo>
                    <a:pt x="9486633" y="93980"/>
                  </a:lnTo>
                  <a:close/>
                </a:path>
                <a:path w="15651480" h="720090">
                  <a:moveTo>
                    <a:pt x="6798170" y="85090"/>
                  </a:moveTo>
                  <a:lnTo>
                    <a:pt x="6788810" y="85090"/>
                  </a:lnTo>
                  <a:lnTo>
                    <a:pt x="6784492" y="87630"/>
                  </a:lnTo>
                  <a:lnTo>
                    <a:pt x="6766392" y="91440"/>
                  </a:lnTo>
                  <a:lnTo>
                    <a:pt x="6727492" y="96520"/>
                  </a:lnTo>
                  <a:lnTo>
                    <a:pt x="6838233" y="96520"/>
                  </a:lnTo>
                  <a:lnTo>
                    <a:pt x="6833889" y="93980"/>
                  </a:lnTo>
                  <a:lnTo>
                    <a:pt x="6798170" y="85090"/>
                  </a:lnTo>
                  <a:close/>
                </a:path>
                <a:path w="15651480" h="720090">
                  <a:moveTo>
                    <a:pt x="3167240" y="73660"/>
                  </a:moveTo>
                  <a:lnTo>
                    <a:pt x="3139689" y="74930"/>
                  </a:lnTo>
                  <a:lnTo>
                    <a:pt x="3113152" y="77470"/>
                  </a:lnTo>
                  <a:lnTo>
                    <a:pt x="3087560" y="82550"/>
                  </a:lnTo>
                  <a:lnTo>
                    <a:pt x="3062846" y="90170"/>
                  </a:lnTo>
                  <a:lnTo>
                    <a:pt x="3282313" y="90170"/>
                  </a:lnTo>
                  <a:lnTo>
                    <a:pt x="3262765" y="85090"/>
                  </a:lnTo>
                  <a:lnTo>
                    <a:pt x="3214619" y="76200"/>
                  </a:lnTo>
                  <a:lnTo>
                    <a:pt x="3167240" y="73660"/>
                  </a:lnTo>
                  <a:close/>
                </a:path>
                <a:path w="15651480" h="720090">
                  <a:moveTo>
                    <a:pt x="7666482" y="0"/>
                  </a:moveTo>
                  <a:lnTo>
                    <a:pt x="7659609" y="0"/>
                  </a:lnTo>
                  <a:lnTo>
                    <a:pt x="7653074" y="1270"/>
                  </a:lnTo>
                  <a:lnTo>
                    <a:pt x="7646944" y="3810"/>
                  </a:lnTo>
                  <a:lnTo>
                    <a:pt x="7641285" y="8890"/>
                  </a:lnTo>
                  <a:lnTo>
                    <a:pt x="7627245" y="19050"/>
                  </a:lnTo>
                  <a:lnTo>
                    <a:pt x="7599708" y="45720"/>
                  </a:lnTo>
                  <a:lnTo>
                    <a:pt x="7578649" y="82550"/>
                  </a:lnTo>
                  <a:lnTo>
                    <a:pt x="7770492" y="82550"/>
                  </a:lnTo>
                  <a:lnTo>
                    <a:pt x="7745684" y="53340"/>
                  </a:lnTo>
                  <a:lnTo>
                    <a:pt x="7703921" y="15240"/>
                  </a:lnTo>
                  <a:lnTo>
                    <a:pt x="7675571" y="1270"/>
                  </a:lnTo>
                  <a:lnTo>
                    <a:pt x="7666482" y="0"/>
                  </a:lnTo>
                  <a:close/>
                </a:path>
                <a:path w="15651480" h="720090">
                  <a:moveTo>
                    <a:pt x="14613763" y="59690"/>
                  </a:moveTo>
                  <a:lnTo>
                    <a:pt x="14577002" y="68580"/>
                  </a:lnTo>
                  <a:lnTo>
                    <a:pt x="14529610" y="74930"/>
                  </a:lnTo>
                  <a:lnTo>
                    <a:pt x="14473335" y="78740"/>
                  </a:lnTo>
                  <a:lnTo>
                    <a:pt x="14409928" y="80010"/>
                  </a:lnTo>
                  <a:lnTo>
                    <a:pt x="14712278" y="80010"/>
                  </a:lnTo>
                  <a:lnTo>
                    <a:pt x="14683789" y="74930"/>
                  </a:lnTo>
                  <a:lnTo>
                    <a:pt x="14645963" y="67310"/>
                  </a:lnTo>
                  <a:lnTo>
                    <a:pt x="14613763" y="59690"/>
                  </a:lnTo>
                  <a:close/>
                </a:path>
                <a:path w="15651480" h="720090">
                  <a:moveTo>
                    <a:pt x="14083792" y="31750"/>
                  </a:moveTo>
                  <a:lnTo>
                    <a:pt x="14076003" y="33020"/>
                  </a:lnTo>
                  <a:lnTo>
                    <a:pt x="14057678" y="34290"/>
                  </a:lnTo>
                  <a:lnTo>
                    <a:pt x="14031518" y="36830"/>
                  </a:lnTo>
                  <a:lnTo>
                    <a:pt x="14000226" y="38100"/>
                  </a:lnTo>
                  <a:lnTo>
                    <a:pt x="13998067" y="38100"/>
                  </a:lnTo>
                  <a:lnTo>
                    <a:pt x="13995908" y="41910"/>
                  </a:lnTo>
                  <a:lnTo>
                    <a:pt x="13993114" y="41910"/>
                  </a:lnTo>
                  <a:lnTo>
                    <a:pt x="13923587" y="45720"/>
                  </a:lnTo>
                  <a:lnTo>
                    <a:pt x="13903071" y="48260"/>
                  </a:lnTo>
                  <a:lnTo>
                    <a:pt x="13910310" y="48260"/>
                  </a:lnTo>
                  <a:lnTo>
                    <a:pt x="13919581" y="49530"/>
                  </a:lnTo>
                  <a:lnTo>
                    <a:pt x="13928217" y="49530"/>
                  </a:lnTo>
                  <a:lnTo>
                    <a:pt x="13950138" y="48260"/>
                  </a:lnTo>
                  <a:lnTo>
                    <a:pt x="13970333" y="45720"/>
                  </a:lnTo>
                  <a:lnTo>
                    <a:pt x="13988742" y="43180"/>
                  </a:lnTo>
                  <a:lnTo>
                    <a:pt x="14043108" y="36830"/>
                  </a:lnTo>
                  <a:lnTo>
                    <a:pt x="14080851" y="33020"/>
                  </a:lnTo>
                  <a:lnTo>
                    <a:pt x="14083792" y="31750"/>
                  </a:lnTo>
                  <a:close/>
                </a:path>
                <a:path w="15651480" h="720090">
                  <a:moveTo>
                    <a:pt x="13868527" y="43180"/>
                  </a:moveTo>
                  <a:lnTo>
                    <a:pt x="13862701" y="45720"/>
                  </a:lnTo>
                  <a:lnTo>
                    <a:pt x="13862018" y="46990"/>
                  </a:lnTo>
                  <a:lnTo>
                    <a:pt x="13865669" y="48260"/>
                  </a:lnTo>
                  <a:lnTo>
                    <a:pt x="13903071" y="48260"/>
                  </a:lnTo>
                  <a:lnTo>
                    <a:pt x="13889601" y="46990"/>
                  </a:lnTo>
                  <a:lnTo>
                    <a:pt x="13881513" y="45720"/>
                  </a:lnTo>
                  <a:lnTo>
                    <a:pt x="13875567" y="44450"/>
                  </a:lnTo>
                  <a:lnTo>
                    <a:pt x="13868527" y="4318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42" y="9959759"/>
              <a:ext cx="15300960" cy="32384"/>
            </a:xfrm>
            <a:custGeom>
              <a:avLst/>
              <a:gdLst/>
              <a:ahLst/>
              <a:cxnLst/>
              <a:rect l="l" t="t" r="r" b="b"/>
              <a:pathLst>
                <a:path w="15300960" h="32384">
                  <a:moveTo>
                    <a:pt x="1799272" y="20154"/>
                  </a:moveTo>
                  <a:lnTo>
                    <a:pt x="1789912" y="20154"/>
                  </a:lnTo>
                  <a:lnTo>
                    <a:pt x="1789912" y="15836"/>
                  </a:lnTo>
                  <a:lnTo>
                    <a:pt x="1782711" y="15836"/>
                  </a:lnTo>
                  <a:lnTo>
                    <a:pt x="1782711" y="11518"/>
                  </a:lnTo>
                  <a:lnTo>
                    <a:pt x="1778393" y="11518"/>
                  </a:lnTo>
                  <a:lnTo>
                    <a:pt x="1778393" y="8636"/>
                  </a:lnTo>
                  <a:lnTo>
                    <a:pt x="1771192" y="8636"/>
                  </a:lnTo>
                  <a:lnTo>
                    <a:pt x="1771192" y="4318"/>
                  </a:lnTo>
                  <a:lnTo>
                    <a:pt x="1764715" y="4318"/>
                  </a:lnTo>
                  <a:lnTo>
                    <a:pt x="1764715" y="0"/>
                  </a:lnTo>
                  <a:lnTo>
                    <a:pt x="41757" y="0"/>
                  </a:lnTo>
                  <a:lnTo>
                    <a:pt x="41757" y="4318"/>
                  </a:lnTo>
                  <a:lnTo>
                    <a:pt x="34556" y="4318"/>
                  </a:lnTo>
                  <a:lnTo>
                    <a:pt x="34556" y="8636"/>
                  </a:lnTo>
                  <a:lnTo>
                    <a:pt x="27368" y="8636"/>
                  </a:lnTo>
                  <a:lnTo>
                    <a:pt x="27368" y="11518"/>
                  </a:lnTo>
                  <a:lnTo>
                    <a:pt x="17995" y="11518"/>
                  </a:lnTo>
                  <a:lnTo>
                    <a:pt x="17995" y="15836"/>
                  </a:lnTo>
                  <a:lnTo>
                    <a:pt x="15836" y="15836"/>
                  </a:lnTo>
                  <a:lnTo>
                    <a:pt x="15836" y="20154"/>
                  </a:lnTo>
                  <a:lnTo>
                    <a:pt x="6477" y="20154"/>
                  </a:lnTo>
                  <a:lnTo>
                    <a:pt x="6477" y="23037"/>
                  </a:lnTo>
                  <a:lnTo>
                    <a:pt x="1799272" y="23037"/>
                  </a:lnTo>
                  <a:lnTo>
                    <a:pt x="1799272" y="20154"/>
                  </a:lnTo>
                  <a:close/>
                </a:path>
                <a:path w="15300960" h="32384">
                  <a:moveTo>
                    <a:pt x="1805749" y="27025"/>
                  </a:moveTo>
                  <a:lnTo>
                    <a:pt x="1801431" y="27025"/>
                  </a:lnTo>
                  <a:lnTo>
                    <a:pt x="1801431" y="23215"/>
                  </a:lnTo>
                  <a:lnTo>
                    <a:pt x="0" y="23215"/>
                  </a:lnTo>
                  <a:lnTo>
                    <a:pt x="0" y="27025"/>
                  </a:lnTo>
                  <a:lnTo>
                    <a:pt x="0" y="32105"/>
                  </a:lnTo>
                  <a:lnTo>
                    <a:pt x="1805749" y="32105"/>
                  </a:lnTo>
                  <a:lnTo>
                    <a:pt x="1805749" y="27025"/>
                  </a:lnTo>
                  <a:close/>
                </a:path>
                <a:path w="15300960" h="32384">
                  <a:moveTo>
                    <a:pt x="15300630" y="355"/>
                  </a:moveTo>
                  <a:lnTo>
                    <a:pt x="2146312" y="355"/>
                  </a:lnTo>
                  <a:lnTo>
                    <a:pt x="2146312" y="4165"/>
                  </a:lnTo>
                  <a:lnTo>
                    <a:pt x="2136952" y="4165"/>
                  </a:lnTo>
                  <a:lnTo>
                    <a:pt x="2136952" y="9245"/>
                  </a:lnTo>
                  <a:lnTo>
                    <a:pt x="2130463" y="9245"/>
                  </a:lnTo>
                  <a:lnTo>
                    <a:pt x="2130463" y="11785"/>
                  </a:lnTo>
                  <a:lnTo>
                    <a:pt x="2123275" y="11785"/>
                  </a:lnTo>
                  <a:lnTo>
                    <a:pt x="2123275" y="15595"/>
                  </a:lnTo>
                  <a:lnTo>
                    <a:pt x="2118944" y="15595"/>
                  </a:lnTo>
                  <a:lnTo>
                    <a:pt x="2118944" y="20675"/>
                  </a:lnTo>
                  <a:lnTo>
                    <a:pt x="2111756" y="20675"/>
                  </a:lnTo>
                  <a:lnTo>
                    <a:pt x="2111756" y="23215"/>
                  </a:lnTo>
                  <a:lnTo>
                    <a:pt x="2102396" y="23215"/>
                  </a:lnTo>
                  <a:lnTo>
                    <a:pt x="2102396" y="32105"/>
                  </a:lnTo>
                  <a:lnTo>
                    <a:pt x="15300630" y="32105"/>
                  </a:lnTo>
                  <a:lnTo>
                    <a:pt x="15300630" y="23215"/>
                  </a:lnTo>
                  <a:lnTo>
                    <a:pt x="15300630" y="20675"/>
                  </a:lnTo>
                  <a:lnTo>
                    <a:pt x="15300630" y="15595"/>
                  </a:lnTo>
                  <a:lnTo>
                    <a:pt x="15300630" y="11785"/>
                  </a:lnTo>
                  <a:lnTo>
                    <a:pt x="15300630" y="9245"/>
                  </a:lnTo>
                  <a:lnTo>
                    <a:pt x="15300630" y="4165"/>
                  </a:lnTo>
                  <a:lnTo>
                    <a:pt x="15300630" y="355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151" y="9959750"/>
              <a:ext cx="15300960" cy="31750"/>
            </a:xfrm>
            <a:custGeom>
              <a:avLst/>
              <a:gdLst/>
              <a:ahLst/>
              <a:cxnLst/>
              <a:rect l="l" t="t" r="r" b="b"/>
              <a:pathLst>
                <a:path w="15300960" h="31750">
                  <a:moveTo>
                    <a:pt x="41756" y="0"/>
                  </a:moveTo>
                  <a:lnTo>
                    <a:pt x="41756" y="4316"/>
                  </a:lnTo>
                  <a:lnTo>
                    <a:pt x="34558" y="4316"/>
                  </a:lnTo>
                  <a:lnTo>
                    <a:pt x="34558" y="8637"/>
                  </a:lnTo>
                  <a:lnTo>
                    <a:pt x="27359" y="8637"/>
                  </a:lnTo>
                  <a:lnTo>
                    <a:pt x="27359" y="11518"/>
                  </a:lnTo>
                  <a:lnTo>
                    <a:pt x="17998" y="11518"/>
                  </a:lnTo>
                  <a:lnTo>
                    <a:pt x="17998" y="15840"/>
                  </a:lnTo>
                  <a:lnTo>
                    <a:pt x="15840" y="15840"/>
                  </a:lnTo>
                  <a:lnTo>
                    <a:pt x="15840" y="20156"/>
                  </a:lnTo>
                  <a:lnTo>
                    <a:pt x="6478" y="20156"/>
                  </a:lnTo>
                  <a:lnTo>
                    <a:pt x="6478" y="23038"/>
                  </a:lnTo>
                  <a:lnTo>
                    <a:pt x="0" y="23038"/>
                  </a:lnTo>
                  <a:lnTo>
                    <a:pt x="0" y="31676"/>
                  </a:lnTo>
                  <a:lnTo>
                    <a:pt x="1805745" y="31676"/>
                  </a:lnTo>
                  <a:lnTo>
                    <a:pt x="1805745" y="27359"/>
                  </a:lnTo>
                  <a:lnTo>
                    <a:pt x="1801427" y="27359"/>
                  </a:lnTo>
                  <a:lnTo>
                    <a:pt x="1801427" y="23038"/>
                  </a:lnTo>
                  <a:lnTo>
                    <a:pt x="1799268" y="23038"/>
                  </a:lnTo>
                  <a:lnTo>
                    <a:pt x="1799268" y="20156"/>
                  </a:lnTo>
                  <a:lnTo>
                    <a:pt x="1789908" y="20156"/>
                  </a:lnTo>
                  <a:lnTo>
                    <a:pt x="1789908" y="15840"/>
                  </a:lnTo>
                  <a:lnTo>
                    <a:pt x="1782707" y="15840"/>
                  </a:lnTo>
                  <a:lnTo>
                    <a:pt x="1782707" y="11518"/>
                  </a:lnTo>
                  <a:lnTo>
                    <a:pt x="1778389" y="11518"/>
                  </a:lnTo>
                  <a:lnTo>
                    <a:pt x="1778389" y="8637"/>
                  </a:lnTo>
                  <a:lnTo>
                    <a:pt x="1771188" y="8637"/>
                  </a:lnTo>
                  <a:lnTo>
                    <a:pt x="1771188" y="4316"/>
                  </a:lnTo>
                  <a:lnTo>
                    <a:pt x="1764711" y="4316"/>
                  </a:lnTo>
                  <a:lnTo>
                    <a:pt x="1764711" y="0"/>
                  </a:lnTo>
                  <a:lnTo>
                    <a:pt x="41756" y="0"/>
                  </a:lnTo>
                </a:path>
                <a:path w="15300960" h="31750">
                  <a:moveTo>
                    <a:pt x="2146312" y="0"/>
                  </a:moveTo>
                  <a:lnTo>
                    <a:pt x="2146312" y="4316"/>
                  </a:lnTo>
                  <a:lnTo>
                    <a:pt x="2136952" y="4316"/>
                  </a:lnTo>
                  <a:lnTo>
                    <a:pt x="2136952" y="8637"/>
                  </a:lnTo>
                  <a:lnTo>
                    <a:pt x="2130462" y="8637"/>
                  </a:lnTo>
                  <a:lnTo>
                    <a:pt x="2130462" y="11518"/>
                  </a:lnTo>
                  <a:lnTo>
                    <a:pt x="2123274" y="11518"/>
                  </a:lnTo>
                  <a:lnTo>
                    <a:pt x="2123274" y="15840"/>
                  </a:lnTo>
                  <a:lnTo>
                    <a:pt x="2118943" y="15840"/>
                  </a:lnTo>
                  <a:lnTo>
                    <a:pt x="2118943" y="20156"/>
                  </a:lnTo>
                  <a:lnTo>
                    <a:pt x="2111755" y="20156"/>
                  </a:lnTo>
                  <a:lnTo>
                    <a:pt x="2111755" y="23038"/>
                  </a:lnTo>
                  <a:lnTo>
                    <a:pt x="2102395" y="23038"/>
                  </a:lnTo>
                  <a:lnTo>
                    <a:pt x="2102395" y="31676"/>
                  </a:lnTo>
                  <a:lnTo>
                    <a:pt x="15300646" y="31676"/>
                  </a:lnTo>
                  <a:lnTo>
                    <a:pt x="15300646" y="0"/>
                  </a:lnTo>
                  <a:lnTo>
                    <a:pt x="2146312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2985770" cy="2258695"/>
            <a:chOff x="0" y="0"/>
            <a:chExt cx="2985770" cy="2258695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2985770" cy="2258695"/>
            </a:xfrm>
            <a:custGeom>
              <a:avLst/>
              <a:gdLst/>
              <a:ahLst/>
              <a:cxnLst/>
              <a:rect l="l" t="t" r="r" b="b"/>
              <a:pathLst>
                <a:path w="2985770" h="2258695">
                  <a:moveTo>
                    <a:pt x="2985258" y="0"/>
                  </a:moveTo>
                  <a:lnTo>
                    <a:pt x="0" y="0"/>
                  </a:lnTo>
                  <a:lnTo>
                    <a:pt x="0" y="2258603"/>
                  </a:lnTo>
                  <a:lnTo>
                    <a:pt x="58100" y="2230525"/>
                  </a:lnTo>
                  <a:lnTo>
                    <a:pt x="106706" y="2208576"/>
                  </a:lnTo>
                  <a:lnTo>
                    <a:pt x="169038" y="2182198"/>
                  </a:lnTo>
                  <a:lnTo>
                    <a:pt x="181406" y="2176449"/>
                  </a:lnTo>
                  <a:lnTo>
                    <a:pt x="189065" y="2170524"/>
                  </a:lnTo>
                  <a:lnTo>
                    <a:pt x="211642" y="2153411"/>
                  </a:lnTo>
                  <a:lnTo>
                    <a:pt x="289208" y="2091659"/>
                  </a:lnTo>
                  <a:lnTo>
                    <a:pt x="348511" y="2038762"/>
                  </a:lnTo>
                  <a:lnTo>
                    <a:pt x="392361" y="1994228"/>
                  </a:lnTo>
                  <a:lnTo>
                    <a:pt x="423566" y="1957566"/>
                  </a:lnTo>
                  <a:lnTo>
                    <a:pt x="459276" y="1905893"/>
                  </a:lnTo>
                  <a:lnTo>
                    <a:pt x="469398" y="1889898"/>
                  </a:lnTo>
                  <a:lnTo>
                    <a:pt x="487983" y="1866260"/>
                  </a:lnTo>
                  <a:lnTo>
                    <a:pt x="506838" y="1842827"/>
                  </a:lnTo>
                  <a:lnTo>
                    <a:pt x="524074" y="1819531"/>
                  </a:lnTo>
                  <a:lnTo>
                    <a:pt x="537800" y="1796299"/>
                  </a:lnTo>
                  <a:lnTo>
                    <a:pt x="541422" y="1770777"/>
                  </a:lnTo>
                  <a:lnTo>
                    <a:pt x="538159" y="1736814"/>
                  </a:lnTo>
                  <a:lnTo>
                    <a:pt x="534356" y="1703254"/>
                  </a:lnTo>
                  <a:lnTo>
                    <a:pt x="536356" y="1678939"/>
                  </a:lnTo>
                  <a:lnTo>
                    <a:pt x="545466" y="1638810"/>
                  </a:lnTo>
                  <a:lnTo>
                    <a:pt x="543909" y="1603707"/>
                  </a:lnTo>
                  <a:lnTo>
                    <a:pt x="537415" y="1571954"/>
                  </a:lnTo>
                  <a:lnTo>
                    <a:pt x="531715" y="1541877"/>
                  </a:lnTo>
                  <a:lnTo>
                    <a:pt x="545616" y="1480045"/>
                  </a:lnTo>
                  <a:lnTo>
                    <a:pt x="576679" y="1444941"/>
                  </a:lnTo>
                  <a:lnTo>
                    <a:pt x="632655" y="1408314"/>
                  </a:lnTo>
                  <a:lnTo>
                    <a:pt x="689714" y="1372221"/>
                  </a:lnTo>
                  <a:lnTo>
                    <a:pt x="692549" y="1349772"/>
                  </a:lnTo>
                  <a:lnTo>
                    <a:pt x="716040" y="1300546"/>
                  </a:lnTo>
                  <a:lnTo>
                    <a:pt x="746449" y="1264579"/>
                  </a:lnTo>
                  <a:lnTo>
                    <a:pt x="758025" y="1252619"/>
                  </a:lnTo>
                  <a:lnTo>
                    <a:pt x="768386" y="1240525"/>
                  </a:lnTo>
                  <a:lnTo>
                    <a:pt x="776113" y="1228228"/>
                  </a:lnTo>
                  <a:lnTo>
                    <a:pt x="793022" y="1205967"/>
                  </a:lnTo>
                  <a:lnTo>
                    <a:pt x="838179" y="1166574"/>
                  </a:lnTo>
                  <a:lnTo>
                    <a:pt x="853871" y="1144713"/>
                  </a:lnTo>
                  <a:lnTo>
                    <a:pt x="912328" y="1103260"/>
                  </a:lnTo>
                  <a:lnTo>
                    <a:pt x="969611" y="1072447"/>
                  </a:lnTo>
                  <a:lnTo>
                    <a:pt x="1023384" y="1044467"/>
                  </a:lnTo>
                  <a:lnTo>
                    <a:pt x="1056908" y="1025194"/>
                  </a:lnTo>
                  <a:lnTo>
                    <a:pt x="1123660" y="984398"/>
                  </a:lnTo>
                  <a:lnTo>
                    <a:pt x="1161820" y="963877"/>
                  </a:lnTo>
                  <a:lnTo>
                    <a:pt x="1202779" y="943291"/>
                  </a:lnTo>
                  <a:lnTo>
                    <a:pt x="1246244" y="922654"/>
                  </a:lnTo>
                  <a:lnTo>
                    <a:pt x="1291921" y="901977"/>
                  </a:lnTo>
                  <a:lnTo>
                    <a:pt x="1339519" y="881275"/>
                  </a:lnTo>
                  <a:lnTo>
                    <a:pt x="1388745" y="860561"/>
                  </a:lnTo>
                  <a:lnTo>
                    <a:pt x="1490907" y="819145"/>
                  </a:lnTo>
                  <a:lnTo>
                    <a:pt x="1856705" y="675697"/>
                  </a:lnTo>
                  <a:lnTo>
                    <a:pt x="1906103" y="655569"/>
                  </a:lnTo>
                  <a:lnTo>
                    <a:pt x="1953908" y="635571"/>
                  </a:lnTo>
                  <a:lnTo>
                    <a:pt x="1999827" y="615717"/>
                  </a:lnTo>
                  <a:lnTo>
                    <a:pt x="2043568" y="596019"/>
                  </a:lnTo>
                  <a:lnTo>
                    <a:pt x="2084837" y="576490"/>
                  </a:lnTo>
                  <a:lnTo>
                    <a:pt x="2123343" y="557143"/>
                  </a:lnTo>
                  <a:lnTo>
                    <a:pt x="2158791" y="537991"/>
                  </a:lnTo>
                  <a:lnTo>
                    <a:pt x="2223739" y="480886"/>
                  </a:lnTo>
                  <a:lnTo>
                    <a:pt x="2240201" y="461942"/>
                  </a:lnTo>
                  <a:lnTo>
                    <a:pt x="2257132" y="442733"/>
                  </a:lnTo>
                  <a:lnTo>
                    <a:pt x="2278631" y="441527"/>
                  </a:lnTo>
                  <a:lnTo>
                    <a:pt x="2297901" y="436339"/>
                  </a:lnTo>
                  <a:lnTo>
                    <a:pt x="2337473" y="412106"/>
                  </a:lnTo>
                  <a:lnTo>
                    <a:pt x="2357932" y="394486"/>
                  </a:lnTo>
                  <a:lnTo>
                    <a:pt x="2364004" y="389091"/>
                  </a:lnTo>
                  <a:lnTo>
                    <a:pt x="2399493" y="362363"/>
                  </a:lnTo>
                  <a:lnTo>
                    <a:pt x="2436188" y="348593"/>
                  </a:lnTo>
                  <a:lnTo>
                    <a:pt x="2458720" y="346975"/>
                  </a:lnTo>
                  <a:lnTo>
                    <a:pt x="2471196" y="346975"/>
                  </a:lnTo>
                  <a:lnTo>
                    <a:pt x="2482484" y="346612"/>
                  </a:lnTo>
                  <a:lnTo>
                    <a:pt x="2526942" y="333475"/>
                  </a:lnTo>
                  <a:lnTo>
                    <a:pt x="2568320" y="300601"/>
                  </a:lnTo>
                  <a:lnTo>
                    <a:pt x="2607784" y="249884"/>
                  </a:lnTo>
                  <a:lnTo>
                    <a:pt x="2623604" y="223849"/>
                  </a:lnTo>
                  <a:lnTo>
                    <a:pt x="2644571" y="221692"/>
                  </a:lnTo>
                  <a:lnTo>
                    <a:pt x="2667162" y="217373"/>
                  </a:lnTo>
                  <a:lnTo>
                    <a:pt x="2690834" y="210895"/>
                  </a:lnTo>
                  <a:lnTo>
                    <a:pt x="2715044" y="202259"/>
                  </a:lnTo>
                  <a:lnTo>
                    <a:pt x="2785605" y="106501"/>
                  </a:lnTo>
                  <a:lnTo>
                    <a:pt x="2920661" y="58506"/>
                  </a:lnTo>
                  <a:lnTo>
                    <a:pt x="2965589" y="43141"/>
                  </a:lnTo>
                  <a:lnTo>
                    <a:pt x="2985258" y="0"/>
                  </a:lnTo>
                  <a:close/>
                </a:path>
                <a:path w="2985770" h="2258695">
                  <a:moveTo>
                    <a:pt x="2471196" y="346975"/>
                  </a:moveTo>
                  <a:lnTo>
                    <a:pt x="2458720" y="346975"/>
                  </a:lnTo>
                  <a:lnTo>
                    <a:pt x="2470537" y="346997"/>
                  </a:lnTo>
                  <a:lnTo>
                    <a:pt x="2471196" y="346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546"/>
              <a:ext cx="2962910" cy="2235200"/>
            </a:xfrm>
            <a:custGeom>
              <a:avLst/>
              <a:gdLst/>
              <a:ahLst/>
              <a:cxnLst/>
              <a:rect l="l" t="t" r="r" b="b"/>
              <a:pathLst>
                <a:path w="2962910" h="2235200">
                  <a:moveTo>
                    <a:pt x="482302" y="1676887"/>
                  </a:moveTo>
                  <a:lnTo>
                    <a:pt x="442454" y="1701800"/>
                  </a:lnTo>
                  <a:lnTo>
                    <a:pt x="401842" y="1739900"/>
                  </a:lnTo>
                  <a:lnTo>
                    <a:pt x="361243" y="1765300"/>
                  </a:lnTo>
                  <a:lnTo>
                    <a:pt x="280075" y="1828800"/>
                  </a:lnTo>
                  <a:lnTo>
                    <a:pt x="0" y="2044700"/>
                  </a:lnTo>
                  <a:lnTo>
                    <a:pt x="0" y="2235200"/>
                  </a:lnTo>
                  <a:lnTo>
                    <a:pt x="20845" y="2235200"/>
                  </a:lnTo>
                  <a:lnTo>
                    <a:pt x="29384" y="2222500"/>
                  </a:lnTo>
                  <a:lnTo>
                    <a:pt x="37314" y="2209800"/>
                  </a:lnTo>
                  <a:lnTo>
                    <a:pt x="44030" y="2209800"/>
                  </a:lnTo>
                  <a:lnTo>
                    <a:pt x="48924" y="2197100"/>
                  </a:lnTo>
                  <a:lnTo>
                    <a:pt x="51087" y="2197100"/>
                  </a:lnTo>
                  <a:lnTo>
                    <a:pt x="61504" y="2184400"/>
                  </a:lnTo>
                  <a:lnTo>
                    <a:pt x="179962" y="2184400"/>
                  </a:lnTo>
                  <a:lnTo>
                    <a:pt x="181406" y="2171700"/>
                  </a:lnTo>
                  <a:lnTo>
                    <a:pt x="185904" y="2171700"/>
                  </a:lnTo>
                  <a:lnTo>
                    <a:pt x="192563" y="2159000"/>
                  </a:lnTo>
                  <a:lnTo>
                    <a:pt x="200843" y="2146300"/>
                  </a:lnTo>
                  <a:lnTo>
                    <a:pt x="210205" y="2146300"/>
                  </a:lnTo>
                  <a:lnTo>
                    <a:pt x="218889" y="2133600"/>
                  </a:lnTo>
                  <a:lnTo>
                    <a:pt x="241161" y="2133600"/>
                  </a:lnTo>
                  <a:lnTo>
                    <a:pt x="244863" y="2120900"/>
                  </a:lnTo>
                  <a:lnTo>
                    <a:pt x="252412" y="2108200"/>
                  </a:lnTo>
                  <a:lnTo>
                    <a:pt x="263335" y="2082800"/>
                  </a:lnTo>
                  <a:lnTo>
                    <a:pt x="277162" y="2070100"/>
                  </a:lnTo>
                  <a:lnTo>
                    <a:pt x="301260" y="2070100"/>
                  </a:lnTo>
                  <a:lnTo>
                    <a:pt x="310281" y="2057400"/>
                  </a:lnTo>
                  <a:lnTo>
                    <a:pt x="325862" y="2044700"/>
                  </a:lnTo>
                  <a:lnTo>
                    <a:pt x="339350" y="2032000"/>
                  </a:lnTo>
                  <a:lnTo>
                    <a:pt x="349463" y="2006600"/>
                  </a:lnTo>
                  <a:lnTo>
                    <a:pt x="354920" y="1993900"/>
                  </a:lnTo>
                  <a:lnTo>
                    <a:pt x="370761" y="1993900"/>
                  </a:lnTo>
                  <a:lnTo>
                    <a:pt x="377239" y="1981200"/>
                  </a:lnTo>
                  <a:lnTo>
                    <a:pt x="377958" y="1981200"/>
                  </a:lnTo>
                  <a:lnTo>
                    <a:pt x="380841" y="1968500"/>
                  </a:lnTo>
                  <a:lnTo>
                    <a:pt x="381560" y="1955800"/>
                  </a:lnTo>
                  <a:lnTo>
                    <a:pt x="382998" y="1955800"/>
                  </a:lnTo>
                  <a:lnTo>
                    <a:pt x="388758" y="1943100"/>
                  </a:lnTo>
                  <a:lnTo>
                    <a:pt x="403160" y="1943100"/>
                  </a:lnTo>
                  <a:lnTo>
                    <a:pt x="395567" y="1930400"/>
                  </a:lnTo>
                  <a:lnTo>
                    <a:pt x="398031" y="1905000"/>
                  </a:lnTo>
                  <a:lnTo>
                    <a:pt x="407921" y="1892300"/>
                  </a:lnTo>
                  <a:lnTo>
                    <a:pt x="422602" y="1866900"/>
                  </a:lnTo>
                  <a:lnTo>
                    <a:pt x="440871" y="1841500"/>
                  </a:lnTo>
                  <a:lnTo>
                    <a:pt x="459679" y="1816100"/>
                  </a:lnTo>
                  <a:lnTo>
                    <a:pt x="476869" y="1790700"/>
                  </a:lnTo>
                  <a:lnTo>
                    <a:pt x="490279" y="1765300"/>
                  </a:lnTo>
                  <a:lnTo>
                    <a:pt x="491623" y="1752600"/>
                  </a:lnTo>
                  <a:lnTo>
                    <a:pt x="487938" y="1714500"/>
                  </a:lnTo>
                  <a:lnTo>
                    <a:pt x="482302" y="1676887"/>
                  </a:lnTo>
                  <a:close/>
                </a:path>
                <a:path w="2962910" h="2235200">
                  <a:moveTo>
                    <a:pt x="2672551" y="0"/>
                  </a:moveTo>
                  <a:lnTo>
                    <a:pt x="2188949" y="0"/>
                  </a:lnTo>
                  <a:lnTo>
                    <a:pt x="2004507" y="139700"/>
                  </a:lnTo>
                  <a:lnTo>
                    <a:pt x="1841993" y="266700"/>
                  </a:lnTo>
                  <a:lnTo>
                    <a:pt x="1679427" y="381000"/>
                  </a:lnTo>
                  <a:lnTo>
                    <a:pt x="1354192" y="635000"/>
                  </a:lnTo>
                  <a:lnTo>
                    <a:pt x="1191548" y="749300"/>
                  </a:lnTo>
                  <a:lnTo>
                    <a:pt x="1029007" y="876300"/>
                  </a:lnTo>
                  <a:lnTo>
                    <a:pt x="338859" y="1397000"/>
                  </a:lnTo>
                  <a:lnTo>
                    <a:pt x="0" y="1663700"/>
                  </a:lnTo>
                  <a:lnTo>
                    <a:pt x="0" y="2032000"/>
                  </a:lnTo>
                  <a:lnTo>
                    <a:pt x="72055" y="1968500"/>
                  </a:lnTo>
                  <a:lnTo>
                    <a:pt x="153954" y="1905000"/>
                  </a:lnTo>
                  <a:lnTo>
                    <a:pt x="399619" y="1727200"/>
                  </a:lnTo>
                  <a:lnTo>
                    <a:pt x="481302" y="1663959"/>
                  </a:lnTo>
                  <a:lnTo>
                    <a:pt x="477498" y="1612900"/>
                  </a:lnTo>
                  <a:lnTo>
                    <a:pt x="476750" y="1562100"/>
                  </a:lnTo>
                  <a:lnTo>
                    <a:pt x="482989" y="1511300"/>
                  </a:lnTo>
                  <a:lnTo>
                    <a:pt x="499217" y="1460500"/>
                  </a:lnTo>
                  <a:lnTo>
                    <a:pt x="528439" y="1422400"/>
                  </a:lnTo>
                  <a:lnTo>
                    <a:pt x="556957" y="1397000"/>
                  </a:lnTo>
                  <a:lnTo>
                    <a:pt x="585408" y="1384300"/>
                  </a:lnTo>
                  <a:lnTo>
                    <a:pt x="613994" y="1358900"/>
                  </a:lnTo>
                  <a:lnTo>
                    <a:pt x="642917" y="1346200"/>
                  </a:lnTo>
                  <a:lnTo>
                    <a:pt x="645550" y="1320800"/>
                  </a:lnTo>
                  <a:lnTo>
                    <a:pt x="654257" y="1295400"/>
                  </a:lnTo>
                  <a:lnTo>
                    <a:pt x="668634" y="1270000"/>
                  </a:lnTo>
                  <a:lnTo>
                    <a:pt x="688275" y="1244600"/>
                  </a:lnTo>
                  <a:lnTo>
                    <a:pt x="710506" y="1219200"/>
                  </a:lnTo>
                  <a:lnTo>
                    <a:pt x="720371" y="1219200"/>
                  </a:lnTo>
                  <a:lnTo>
                    <a:pt x="727873" y="1206500"/>
                  </a:lnTo>
                  <a:lnTo>
                    <a:pt x="733993" y="1181100"/>
                  </a:lnTo>
                  <a:lnTo>
                    <a:pt x="730933" y="1155700"/>
                  </a:lnTo>
                  <a:lnTo>
                    <a:pt x="727064" y="1143000"/>
                  </a:lnTo>
                  <a:lnTo>
                    <a:pt x="730755" y="1117600"/>
                  </a:lnTo>
                  <a:lnTo>
                    <a:pt x="734646" y="1117600"/>
                  </a:lnTo>
                  <a:lnTo>
                    <a:pt x="740833" y="1104900"/>
                  </a:lnTo>
                  <a:lnTo>
                    <a:pt x="749180" y="1104900"/>
                  </a:lnTo>
                  <a:lnTo>
                    <a:pt x="759554" y="1092200"/>
                  </a:lnTo>
                  <a:lnTo>
                    <a:pt x="800232" y="1066800"/>
                  </a:lnTo>
                  <a:lnTo>
                    <a:pt x="846311" y="1028700"/>
                  </a:lnTo>
                  <a:lnTo>
                    <a:pt x="887531" y="1003300"/>
                  </a:lnTo>
                  <a:lnTo>
                    <a:pt x="913631" y="990600"/>
                  </a:lnTo>
                  <a:lnTo>
                    <a:pt x="942043" y="977900"/>
                  </a:lnTo>
                  <a:lnTo>
                    <a:pt x="974285" y="952500"/>
                  </a:lnTo>
                  <a:lnTo>
                    <a:pt x="1010070" y="939800"/>
                  </a:lnTo>
                  <a:lnTo>
                    <a:pt x="1049108" y="927100"/>
                  </a:lnTo>
                  <a:lnTo>
                    <a:pt x="1091110" y="901700"/>
                  </a:lnTo>
                  <a:lnTo>
                    <a:pt x="1135788" y="889000"/>
                  </a:lnTo>
                  <a:lnTo>
                    <a:pt x="1182853" y="876300"/>
                  </a:lnTo>
                  <a:lnTo>
                    <a:pt x="1232015" y="863600"/>
                  </a:lnTo>
                  <a:lnTo>
                    <a:pt x="1282986" y="838200"/>
                  </a:lnTo>
                  <a:lnTo>
                    <a:pt x="1499182" y="787400"/>
                  </a:lnTo>
                  <a:lnTo>
                    <a:pt x="1554864" y="762000"/>
                  </a:lnTo>
                  <a:lnTo>
                    <a:pt x="1721209" y="723900"/>
                  </a:lnTo>
                  <a:lnTo>
                    <a:pt x="1713534" y="723900"/>
                  </a:lnTo>
                  <a:lnTo>
                    <a:pt x="2113698" y="419100"/>
                  </a:lnTo>
                  <a:lnTo>
                    <a:pt x="2353519" y="241300"/>
                  </a:lnTo>
                  <a:lnTo>
                    <a:pt x="2672551" y="0"/>
                  </a:lnTo>
                  <a:close/>
                </a:path>
                <a:path w="2962910" h="2235200">
                  <a:moveTo>
                    <a:pt x="481637" y="1663700"/>
                  </a:moveTo>
                  <a:lnTo>
                    <a:pt x="481302" y="1663959"/>
                  </a:lnTo>
                  <a:lnTo>
                    <a:pt x="482229" y="1676400"/>
                  </a:lnTo>
                  <a:lnTo>
                    <a:pt x="482302" y="1676887"/>
                  </a:lnTo>
                  <a:lnTo>
                    <a:pt x="483081" y="1676400"/>
                  </a:lnTo>
                  <a:lnTo>
                    <a:pt x="481637" y="1663700"/>
                  </a:lnTo>
                  <a:close/>
                </a:path>
                <a:path w="2962910" h="2235200">
                  <a:moveTo>
                    <a:pt x="2168520" y="0"/>
                  </a:moveTo>
                  <a:lnTo>
                    <a:pt x="1684740" y="0"/>
                  </a:lnTo>
                  <a:lnTo>
                    <a:pt x="1374253" y="241300"/>
                  </a:lnTo>
                  <a:lnTo>
                    <a:pt x="1007948" y="508000"/>
                  </a:lnTo>
                  <a:lnTo>
                    <a:pt x="601710" y="825500"/>
                  </a:lnTo>
                  <a:lnTo>
                    <a:pt x="195930" y="1130300"/>
                  </a:lnTo>
                  <a:lnTo>
                    <a:pt x="0" y="1282700"/>
                  </a:lnTo>
                  <a:lnTo>
                    <a:pt x="0" y="1651000"/>
                  </a:lnTo>
                  <a:lnTo>
                    <a:pt x="128912" y="1549400"/>
                  </a:lnTo>
                  <a:lnTo>
                    <a:pt x="575107" y="1206500"/>
                  </a:lnTo>
                  <a:lnTo>
                    <a:pt x="899934" y="965200"/>
                  </a:lnTo>
                  <a:lnTo>
                    <a:pt x="1184344" y="749300"/>
                  </a:lnTo>
                  <a:lnTo>
                    <a:pt x="1428302" y="558800"/>
                  </a:lnTo>
                  <a:lnTo>
                    <a:pt x="1753452" y="317500"/>
                  </a:lnTo>
                  <a:lnTo>
                    <a:pt x="2168520" y="0"/>
                  </a:lnTo>
                  <a:close/>
                </a:path>
                <a:path w="2962910" h="2235200">
                  <a:moveTo>
                    <a:pt x="1663699" y="0"/>
                  </a:moveTo>
                  <a:lnTo>
                    <a:pt x="1180268" y="0"/>
                  </a:lnTo>
                  <a:lnTo>
                    <a:pt x="987190" y="152400"/>
                  </a:lnTo>
                  <a:lnTo>
                    <a:pt x="824354" y="266700"/>
                  </a:lnTo>
                  <a:lnTo>
                    <a:pt x="621221" y="419100"/>
                  </a:lnTo>
                  <a:lnTo>
                    <a:pt x="418238" y="584200"/>
                  </a:lnTo>
                  <a:lnTo>
                    <a:pt x="215405" y="736600"/>
                  </a:lnTo>
                  <a:lnTo>
                    <a:pt x="0" y="901700"/>
                  </a:lnTo>
                  <a:lnTo>
                    <a:pt x="0" y="1257300"/>
                  </a:lnTo>
                  <a:lnTo>
                    <a:pt x="675721" y="749300"/>
                  </a:lnTo>
                  <a:lnTo>
                    <a:pt x="838209" y="622300"/>
                  </a:lnTo>
                  <a:lnTo>
                    <a:pt x="1000749" y="508000"/>
                  </a:lnTo>
                  <a:lnTo>
                    <a:pt x="1204048" y="355600"/>
                  </a:lnTo>
                  <a:lnTo>
                    <a:pt x="1407304" y="190500"/>
                  </a:lnTo>
                  <a:lnTo>
                    <a:pt x="1663699" y="0"/>
                  </a:lnTo>
                  <a:close/>
                </a:path>
                <a:path w="2962910" h="2235200">
                  <a:moveTo>
                    <a:pt x="1160010" y="0"/>
                  </a:moveTo>
                  <a:lnTo>
                    <a:pt x="677470" y="0"/>
                  </a:lnTo>
                  <a:lnTo>
                    <a:pt x="641474" y="25400"/>
                  </a:lnTo>
                  <a:lnTo>
                    <a:pt x="316454" y="279400"/>
                  </a:lnTo>
                  <a:lnTo>
                    <a:pt x="154040" y="393700"/>
                  </a:lnTo>
                  <a:lnTo>
                    <a:pt x="0" y="520700"/>
                  </a:lnTo>
                  <a:lnTo>
                    <a:pt x="0" y="876300"/>
                  </a:lnTo>
                  <a:lnTo>
                    <a:pt x="532740" y="482600"/>
                  </a:lnTo>
                  <a:lnTo>
                    <a:pt x="817151" y="266700"/>
                  </a:lnTo>
                  <a:lnTo>
                    <a:pt x="1160010" y="0"/>
                  </a:lnTo>
                  <a:close/>
                </a:path>
                <a:path w="2962910" h="2235200">
                  <a:moveTo>
                    <a:pt x="1740153" y="719465"/>
                  </a:moveTo>
                  <a:lnTo>
                    <a:pt x="1721209" y="723900"/>
                  </a:lnTo>
                  <a:lnTo>
                    <a:pt x="1737434" y="723900"/>
                  </a:lnTo>
                  <a:lnTo>
                    <a:pt x="1740153" y="719465"/>
                  </a:lnTo>
                  <a:close/>
                </a:path>
                <a:path w="2962910" h="2235200">
                  <a:moveTo>
                    <a:pt x="2962423" y="0"/>
                  </a:moveTo>
                  <a:lnTo>
                    <a:pt x="2695225" y="0"/>
                  </a:lnTo>
                  <a:lnTo>
                    <a:pt x="1745221" y="711200"/>
                  </a:lnTo>
                  <a:lnTo>
                    <a:pt x="1740153" y="719465"/>
                  </a:lnTo>
                  <a:lnTo>
                    <a:pt x="1775460" y="711200"/>
                  </a:lnTo>
                  <a:lnTo>
                    <a:pt x="1835461" y="685800"/>
                  </a:lnTo>
                  <a:lnTo>
                    <a:pt x="1949775" y="660400"/>
                  </a:lnTo>
                  <a:lnTo>
                    <a:pt x="2003162" y="635000"/>
                  </a:lnTo>
                  <a:lnTo>
                    <a:pt x="2053421" y="622300"/>
                  </a:lnTo>
                  <a:lnTo>
                    <a:pt x="2100089" y="609600"/>
                  </a:lnTo>
                  <a:lnTo>
                    <a:pt x="2142704" y="584200"/>
                  </a:lnTo>
                  <a:lnTo>
                    <a:pt x="2180804" y="571500"/>
                  </a:lnTo>
                  <a:lnTo>
                    <a:pt x="2213927" y="546100"/>
                  </a:lnTo>
                  <a:lnTo>
                    <a:pt x="2230757" y="533400"/>
                  </a:lnTo>
                  <a:lnTo>
                    <a:pt x="2247049" y="508000"/>
                  </a:lnTo>
                  <a:lnTo>
                    <a:pt x="2263340" y="495300"/>
                  </a:lnTo>
                  <a:lnTo>
                    <a:pt x="2280170" y="469900"/>
                  </a:lnTo>
                  <a:lnTo>
                    <a:pt x="2320939" y="469900"/>
                  </a:lnTo>
                  <a:lnTo>
                    <a:pt x="2337979" y="457200"/>
                  </a:lnTo>
                  <a:lnTo>
                    <a:pt x="2353602" y="444500"/>
                  </a:lnTo>
                  <a:lnTo>
                    <a:pt x="2360310" y="444500"/>
                  </a:lnTo>
                  <a:lnTo>
                    <a:pt x="2367286" y="431800"/>
                  </a:lnTo>
                  <a:lnTo>
                    <a:pt x="2380970" y="431800"/>
                  </a:lnTo>
                  <a:lnTo>
                    <a:pt x="2386753" y="419100"/>
                  </a:lnTo>
                  <a:lnTo>
                    <a:pt x="2393210" y="419100"/>
                  </a:lnTo>
                  <a:lnTo>
                    <a:pt x="2400205" y="406400"/>
                  </a:lnTo>
                  <a:lnTo>
                    <a:pt x="2407602" y="406400"/>
                  </a:lnTo>
                  <a:lnTo>
                    <a:pt x="2422836" y="393700"/>
                  </a:lnTo>
                  <a:lnTo>
                    <a:pt x="2439822" y="381000"/>
                  </a:lnTo>
                  <a:lnTo>
                    <a:pt x="2517907" y="381000"/>
                  </a:lnTo>
                  <a:lnTo>
                    <a:pt x="2531440" y="368300"/>
                  </a:lnTo>
                  <a:lnTo>
                    <a:pt x="2550528" y="368300"/>
                  </a:lnTo>
                  <a:lnTo>
                    <a:pt x="2559190" y="355600"/>
                  </a:lnTo>
                  <a:lnTo>
                    <a:pt x="2567444" y="355600"/>
                  </a:lnTo>
                  <a:lnTo>
                    <a:pt x="2591346" y="330200"/>
                  </a:lnTo>
                  <a:lnTo>
                    <a:pt x="2612348" y="304800"/>
                  </a:lnTo>
                  <a:lnTo>
                    <a:pt x="2630516" y="279400"/>
                  </a:lnTo>
                  <a:lnTo>
                    <a:pt x="2645918" y="254000"/>
                  </a:lnTo>
                  <a:lnTo>
                    <a:pt x="2656001" y="254000"/>
                  </a:lnTo>
                  <a:lnTo>
                    <a:pt x="2660895" y="241300"/>
                  </a:lnTo>
                  <a:lnTo>
                    <a:pt x="2664912" y="241300"/>
                  </a:lnTo>
                  <a:lnTo>
                    <a:pt x="2668255" y="228600"/>
                  </a:lnTo>
                  <a:lnTo>
                    <a:pt x="2671127" y="228600"/>
                  </a:lnTo>
                  <a:lnTo>
                    <a:pt x="2671127" y="215900"/>
                  </a:lnTo>
                  <a:lnTo>
                    <a:pt x="2676881" y="215900"/>
                  </a:lnTo>
                  <a:lnTo>
                    <a:pt x="2680301" y="203200"/>
                  </a:lnTo>
                  <a:lnTo>
                    <a:pt x="2684529" y="203200"/>
                  </a:lnTo>
                  <a:lnTo>
                    <a:pt x="2689834" y="190500"/>
                  </a:lnTo>
                  <a:lnTo>
                    <a:pt x="2697035" y="190500"/>
                  </a:lnTo>
                  <a:lnTo>
                    <a:pt x="2767596" y="88900"/>
                  </a:lnTo>
                  <a:lnTo>
                    <a:pt x="2903876" y="50800"/>
                  </a:lnTo>
                  <a:lnTo>
                    <a:pt x="2949028" y="25400"/>
                  </a:lnTo>
                  <a:lnTo>
                    <a:pt x="2962423" y="0"/>
                  </a:lnTo>
                  <a:close/>
                </a:path>
                <a:path w="2962910" h="2235200">
                  <a:moveTo>
                    <a:pt x="656298" y="0"/>
                  </a:moveTo>
                  <a:lnTo>
                    <a:pt x="173975" y="0"/>
                  </a:lnTo>
                  <a:lnTo>
                    <a:pt x="0" y="139700"/>
                  </a:lnTo>
                  <a:lnTo>
                    <a:pt x="0" y="495300"/>
                  </a:lnTo>
                  <a:lnTo>
                    <a:pt x="268006" y="292100"/>
                  </a:lnTo>
                  <a:lnTo>
                    <a:pt x="511657" y="114300"/>
                  </a:lnTo>
                  <a:lnTo>
                    <a:pt x="656298" y="0"/>
                  </a:lnTo>
                  <a:close/>
                </a:path>
                <a:path w="2962910" h="2235200">
                  <a:moveTo>
                    <a:pt x="153992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53992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3534" y="0"/>
              <a:ext cx="981075" cy="728345"/>
            </a:xfrm>
            <a:custGeom>
              <a:avLst/>
              <a:gdLst/>
              <a:ahLst/>
              <a:cxnLst/>
              <a:rect l="l" t="t" r="r" b="b"/>
              <a:pathLst>
                <a:path w="981075" h="728345">
                  <a:moveTo>
                    <a:pt x="981074" y="0"/>
                  </a:moveTo>
                  <a:lnTo>
                    <a:pt x="957745" y="0"/>
                  </a:lnTo>
                  <a:lnTo>
                    <a:pt x="0" y="724965"/>
                  </a:lnTo>
                  <a:lnTo>
                    <a:pt x="1447" y="727836"/>
                  </a:lnTo>
                  <a:lnTo>
                    <a:pt x="6477" y="723530"/>
                  </a:lnTo>
                  <a:lnTo>
                    <a:pt x="7200" y="724965"/>
                  </a:lnTo>
                  <a:lnTo>
                    <a:pt x="10807" y="722083"/>
                  </a:lnTo>
                  <a:lnTo>
                    <a:pt x="12966" y="724242"/>
                  </a:lnTo>
                  <a:lnTo>
                    <a:pt x="18719" y="719924"/>
                  </a:lnTo>
                  <a:lnTo>
                    <a:pt x="20878" y="722083"/>
                  </a:lnTo>
                  <a:lnTo>
                    <a:pt x="23761" y="719200"/>
                  </a:lnTo>
                  <a:lnTo>
                    <a:pt x="25209" y="720647"/>
                  </a:lnTo>
                  <a:lnTo>
                    <a:pt x="30962" y="715606"/>
                  </a:lnTo>
                  <a:lnTo>
                    <a:pt x="33121" y="717765"/>
                  </a:lnTo>
                  <a:lnTo>
                    <a:pt x="98107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658061"/>
              <a:ext cx="485775" cy="387350"/>
            </a:xfrm>
            <a:custGeom>
              <a:avLst/>
              <a:gdLst/>
              <a:ahLst/>
              <a:cxnLst/>
              <a:rect l="l" t="t" r="r" b="b"/>
              <a:pathLst>
                <a:path w="485775" h="387350">
                  <a:moveTo>
                    <a:pt x="482357" y="0"/>
                  </a:moveTo>
                  <a:lnTo>
                    <a:pt x="35247" y="339115"/>
                  </a:lnTo>
                  <a:lnTo>
                    <a:pt x="36686" y="341274"/>
                  </a:lnTo>
                  <a:lnTo>
                    <a:pt x="0" y="369071"/>
                  </a:lnTo>
                  <a:lnTo>
                    <a:pt x="0" y="387173"/>
                  </a:lnTo>
                  <a:lnTo>
                    <a:pt x="51087" y="348475"/>
                  </a:lnTo>
                  <a:lnTo>
                    <a:pt x="49644" y="346316"/>
                  </a:lnTo>
                  <a:lnTo>
                    <a:pt x="485239" y="15836"/>
                  </a:lnTo>
                  <a:lnTo>
                    <a:pt x="483800" y="13677"/>
                  </a:lnTo>
                  <a:lnTo>
                    <a:pt x="485239" y="12242"/>
                  </a:lnTo>
                  <a:lnTo>
                    <a:pt x="482357" y="9359"/>
                  </a:lnTo>
                  <a:lnTo>
                    <a:pt x="484520" y="7200"/>
                  </a:lnTo>
                  <a:lnTo>
                    <a:pt x="483081" y="5041"/>
                  </a:lnTo>
                  <a:lnTo>
                    <a:pt x="485239" y="3606"/>
                  </a:lnTo>
                  <a:lnTo>
                    <a:pt x="482357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2"/>
              <a:ext cx="2190750" cy="1659889"/>
            </a:xfrm>
            <a:custGeom>
              <a:avLst/>
              <a:gdLst/>
              <a:ahLst/>
              <a:cxnLst/>
              <a:rect l="l" t="t" r="r" b="b"/>
              <a:pathLst>
                <a:path w="2190750" h="1659889">
                  <a:moveTo>
                    <a:pt x="178676" y="0"/>
                  </a:moveTo>
                  <a:lnTo>
                    <a:pt x="154774" y="0"/>
                  </a:lnTo>
                  <a:lnTo>
                    <a:pt x="0" y="117246"/>
                  </a:lnTo>
                  <a:lnTo>
                    <a:pt x="0" y="135369"/>
                  </a:lnTo>
                  <a:lnTo>
                    <a:pt x="178676" y="0"/>
                  </a:lnTo>
                  <a:close/>
                </a:path>
                <a:path w="2190750" h="1659889">
                  <a:moveTo>
                    <a:pt x="681570" y="0"/>
                  </a:moveTo>
                  <a:lnTo>
                    <a:pt x="656437" y="0"/>
                  </a:lnTo>
                  <a:lnTo>
                    <a:pt x="0" y="497116"/>
                  </a:lnTo>
                  <a:lnTo>
                    <a:pt x="0" y="516382"/>
                  </a:lnTo>
                  <a:lnTo>
                    <a:pt x="681570" y="0"/>
                  </a:lnTo>
                  <a:close/>
                </a:path>
                <a:path w="2190750" h="1659889">
                  <a:moveTo>
                    <a:pt x="1183741" y="0"/>
                  </a:moveTo>
                  <a:lnTo>
                    <a:pt x="1158748" y="0"/>
                  </a:lnTo>
                  <a:lnTo>
                    <a:pt x="0" y="877519"/>
                  </a:lnTo>
                  <a:lnTo>
                    <a:pt x="0" y="896861"/>
                  </a:lnTo>
                  <a:lnTo>
                    <a:pt x="1183741" y="0"/>
                  </a:lnTo>
                  <a:close/>
                </a:path>
                <a:path w="2190750" h="1659889">
                  <a:moveTo>
                    <a:pt x="1687588" y="0"/>
                  </a:moveTo>
                  <a:lnTo>
                    <a:pt x="1663890" y="0"/>
                  </a:lnTo>
                  <a:lnTo>
                    <a:pt x="0" y="1260386"/>
                  </a:lnTo>
                  <a:lnTo>
                    <a:pt x="0" y="1278585"/>
                  </a:lnTo>
                  <a:lnTo>
                    <a:pt x="1687588" y="0"/>
                  </a:lnTo>
                  <a:close/>
                </a:path>
                <a:path w="2190750" h="1659889">
                  <a:moveTo>
                    <a:pt x="2190483" y="0"/>
                  </a:moveTo>
                  <a:lnTo>
                    <a:pt x="2165794" y="0"/>
                  </a:lnTo>
                  <a:lnTo>
                    <a:pt x="0" y="1640128"/>
                  </a:lnTo>
                  <a:lnTo>
                    <a:pt x="0" y="1659610"/>
                  </a:lnTo>
                  <a:lnTo>
                    <a:pt x="2190483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4771496" y="8597223"/>
            <a:ext cx="3517265" cy="1690370"/>
            <a:chOff x="14771496" y="8597223"/>
            <a:chExt cx="3517265" cy="1690370"/>
          </a:xfrm>
        </p:grpSpPr>
        <p:sp>
          <p:nvSpPr>
            <p:cNvPr id="16" name="object 16"/>
            <p:cNvSpPr/>
            <p:nvPr/>
          </p:nvSpPr>
          <p:spPr>
            <a:xfrm>
              <a:off x="14771496" y="8597223"/>
              <a:ext cx="3516629" cy="1690370"/>
            </a:xfrm>
            <a:custGeom>
              <a:avLst/>
              <a:gdLst/>
              <a:ahLst/>
              <a:cxnLst/>
              <a:rect l="l" t="t" r="r" b="b"/>
              <a:pathLst>
                <a:path w="3516630" h="1690370">
                  <a:moveTo>
                    <a:pt x="0" y="1565527"/>
                  </a:moveTo>
                  <a:lnTo>
                    <a:pt x="32851" y="1689774"/>
                  </a:lnTo>
                  <a:lnTo>
                    <a:pt x="3516476" y="1689774"/>
                  </a:lnTo>
                  <a:lnTo>
                    <a:pt x="3516476" y="1577047"/>
                  </a:lnTo>
                  <a:lnTo>
                    <a:pt x="17272" y="1577047"/>
                  </a:lnTo>
                  <a:lnTo>
                    <a:pt x="10795" y="1573446"/>
                  </a:lnTo>
                  <a:lnTo>
                    <a:pt x="5842" y="1569124"/>
                  </a:lnTo>
                  <a:lnTo>
                    <a:pt x="0" y="1565527"/>
                  </a:lnTo>
                  <a:close/>
                </a:path>
                <a:path w="3516630" h="1690370">
                  <a:moveTo>
                    <a:pt x="65532" y="1542484"/>
                  </a:moveTo>
                  <a:lnTo>
                    <a:pt x="53151" y="1551226"/>
                  </a:lnTo>
                  <a:lnTo>
                    <a:pt x="17272" y="1577047"/>
                  </a:lnTo>
                  <a:lnTo>
                    <a:pt x="3516476" y="1577047"/>
                  </a:lnTo>
                  <a:lnTo>
                    <a:pt x="3516476" y="1553376"/>
                  </a:lnTo>
                  <a:lnTo>
                    <a:pt x="119062" y="1553376"/>
                  </a:lnTo>
                  <a:lnTo>
                    <a:pt x="91249" y="1550057"/>
                  </a:lnTo>
                  <a:lnTo>
                    <a:pt x="65532" y="1542484"/>
                  </a:lnTo>
                  <a:close/>
                </a:path>
                <a:path w="3516630" h="1690370">
                  <a:moveTo>
                    <a:pt x="258226" y="1506825"/>
                  </a:moveTo>
                  <a:lnTo>
                    <a:pt x="212772" y="1520705"/>
                  </a:lnTo>
                  <a:lnTo>
                    <a:pt x="196596" y="1540327"/>
                  </a:lnTo>
                  <a:lnTo>
                    <a:pt x="190119" y="1543208"/>
                  </a:lnTo>
                  <a:lnTo>
                    <a:pt x="182880" y="1545366"/>
                  </a:lnTo>
                  <a:lnTo>
                    <a:pt x="176403" y="1547525"/>
                  </a:lnTo>
                  <a:lnTo>
                    <a:pt x="147828" y="1552509"/>
                  </a:lnTo>
                  <a:lnTo>
                    <a:pt x="119062" y="1553376"/>
                  </a:lnTo>
                  <a:lnTo>
                    <a:pt x="3516476" y="1553376"/>
                  </a:lnTo>
                  <a:lnTo>
                    <a:pt x="3516476" y="1507208"/>
                  </a:lnTo>
                  <a:lnTo>
                    <a:pt x="264922" y="1507208"/>
                  </a:lnTo>
                  <a:lnTo>
                    <a:pt x="258226" y="1506825"/>
                  </a:lnTo>
                  <a:close/>
                </a:path>
                <a:path w="3516630" h="1690370">
                  <a:moveTo>
                    <a:pt x="370107" y="1331171"/>
                  </a:moveTo>
                  <a:lnTo>
                    <a:pt x="328269" y="1339630"/>
                  </a:lnTo>
                  <a:lnTo>
                    <a:pt x="292354" y="1370409"/>
                  </a:lnTo>
                  <a:lnTo>
                    <a:pt x="274601" y="1404541"/>
                  </a:lnTo>
                  <a:lnTo>
                    <a:pt x="261242" y="1473885"/>
                  </a:lnTo>
                  <a:lnTo>
                    <a:pt x="264922" y="1507208"/>
                  </a:lnTo>
                  <a:lnTo>
                    <a:pt x="3516476" y="1507208"/>
                  </a:lnTo>
                  <a:lnTo>
                    <a:pt x="3516476" y="1425129"/>
                  </a:lnTo>
                  <a:lnTo>
                    <a:pt x="1088644" y="1425129"/>
                  </a:lnTo>
                  <a:lnTo>
                    <a:pt x="977227" y="1350972"/>
                  </a:lnTo>
                  <a:lnTo>
                    <a:pt x="504698" y="1350972"/>
                  </a:lnTo>
                  <a:lnTo>
                    <a:pt x="473315" y="1346020"/>
                  </a:lnTo>
                  <a:lnTo>
                    <a:pt x="410168" y="1337199"/>
                  </a:lnTo>
                  <a:lnTo>
                    <a:pt x="378714" y="1332250"/>
                  </a:lnTo>
                  <a:lnTo>
                    <a:pt x="370107" y="1331171"/>
                  </a:lnTo>
                  <a:close/>
                </a:path>
                <a:path w="3516630" h="1690370">
                  <a:moveTo>
                    <a:pt x="3516476" y="0"/>
                  </a:moveTo>
                  <a:lnTo>
                    <a:pt x="2987294" y="139957"/>
                  </a:lnTo>
                  <a:lnTo>
                    <a:pt x="2959548" y="210731"/>
                  </a:lnTo>
                  <a:lnTo>
                    <a:pt x="2929734" y="276326"/>
                  </a:lnTo>
                  <a:lnTo>
                    <a:pt x="2898895" y="336314"/>
                  </a:lnTo>
                  <a:lnTo>
                    <a:pt x="2868072" y="390267"/>
                  </a:lnTo>
                  <a:lnTo>
                    <a:pt x="2838307" y="437758"/>
                  </a:lnTo>
                  <a:lnTo>
                    <a:pt x="2810641" y="478359"/>
                  </a:lnTo>
                  <a:lnTo>
                    <a:pt x="2786116" y="511643"/>
                  </a:lnTo>
                  <a:lnTo>
                    <a:pt x="2750655" y="554546"/>
                  </a:lnTo>
                  <a:lnTo>
                    <a:pt x="2720048" y="578899"/>
                  </a:lnTo>
                  <a:lnTo>
                    <a:pt x="2697876" y="594086"/>
                  </a:lnTo>
                  <a:lnTo>
                    <a:pt x="2676777" y="610083"/>
                  </a:lnTo>
                  <a:lnTo>
                    <a:pt x="2658237" y="628103"/>
                  </a:lnTo>
                  <a:lnTo>
                    <a:pt x="2583815" y="712885"/>
                  </a:lnTo>
                  <a:lnTo>
                    <a:pt x="2538043" y="766208"/>
                  </a:lnTo>
                  <a:lnTo>
                    <a:pt x="2512060" y="798741"/>
                  </a:lnTo>
                  <a:lnTo>
                    <a:pt x="2482224" y="831799"/>
                  </a:lnTo>
                  <a:lnTo>
                    <a:pt x="2445057" y="857528"/>
                  </a:lnTo>
                  <a:lnTo>
                    <a:pt x="2402325" y="877765"/>
                  </a:lnTo>
                  <a:lnTo>
                    <a:pt x="2355794" y="894350"/>
                  </a:lnTo>
                  <a:lnTo>
                    <a:pt x="2258400" y="923917"/>
                  </a:lnTo>
                  <a:lnTo>
                    <a:pt x="2211070" y="940578"/>
                  </a:lnTo>
                  <a:lnTo>
                    <a:pt x="2093087" y="957858"/>
                  </a:lnTo>
                  <a:lnTo>
                    <a:pt x="2084062" y="980987"/>
                  </a:lnTo>
                  <a:lnTo>
                    <a:pt x="2070036" y="1002497"/>
                  </a:lnTo>
                  <a:lnTo>
                    <a:pt x="2051153" y="1021847"/>
                  </a:lnTo>
                  <a:lnTo>
                    <a:pt x="2027555" y="1038497"/>
                  </a:lnTo>
                  <a:lnTo>
                    <a:pt x="2015138" y="1044212"/>
                  </a:lnTo>
                  <a:lnTo>
                    <a:pt x="2002329" y="1050737"/>
                  </a:lnTo>
                  <a:lnTo>
                    <a:pt x="1990068" y="1058342"/>
                  </a:lnTo>
                  <a:lnTo>
                    <a:pt x="1979295" y="1067296"/>
                  </a:lnTo>
                  <a:lnTo>
                    <a:pt x="1958939" y="1082034"/>
                  </a:lnTo>
                  <a:lnTo>
                    <a:pt x="1934273" y="1091236"/>
                  </a:lnTo>
                  <a:lnTo>
                    <a:pt x="1909607" y="1100709"/>
                  </a:lnTo>
                  <a:lnTo>
                    <a:pt x="1889252" y="1116256"/>
                  </a:lnTo>
                  <a:lnTo>
                    <a:pt x="1887093" y="1119132"/>
                  </a:lnTo>
                  <a:lnTo>
                    <a:pt x="1882140" y="1122015"/>
                  </a:lnTo>
                  <a:lnTo>
                    <a:pt x="1874901" y="1123454"/>
                  </a:lnTo>
                  <a:lnTo>
                    <a:pt x="1829962" y="1129630"/>
                  </a:lnTo>
                  <a:lnTo>
                    <a:pt x="1771999" y="1132365"/>
                  </a:lnTo>
                  <a:lnTo>
                    <a:pt x="1717417" y="1133885"/>
                  </a:lnTo>
                  <a:lnTo>
                    <a:pt x="1682623" y="1136417"/>
                  </a:lnTo>
                  <a:lnTo>
                    <a:pt x="1640840" y="1145773"/>
                  </a:lnTo>
                  <a:lnTo>
                    <a:pt x="1587079" y="1163180"/>
                  </a:lnTo>
                  <a:lnTo>
                    <a:pt x="1541188" y="1183766"/>
                  </a:lnTo>
                  <a:lnTo>
                    <a:pt x="1501375" y="1206737"/>
                  </a:lnTo>
                  <a:lnTo>
                    <a:pt x="1465848" y="1231296"/>
                  </a:lnTo>
                  <a:lnTo>
                    <a:pt x="1391987" y="1287993"/>
                  </a:lnTo>
                  <a:lnTo>
                    <a:pt x="1348041" y="1317311"/>
                  </a:lnTo>
                  <a:lnTo>
                    <a:pt x="1297332" y="1343118"/>
                  </a:lnTo>
                  <a:lnTo>
                    <a:pt x="1236218" y="1363930"/>
                  </a:lnTo>
                  <a:lnTo>
                    <a:pt x="1185283" y="1374763"/>
                  </a:lnTo>
                  <a:lnTo>
                    <a:pt x="1166368" y="1377608"/>
                  </a:lnTo>
                  <a:lnTo>
                    <a:pt x="1127553" y="1401638"/>
                  </a:lnTo>
                  <a:lnTo>
                    <a:pt x="1088644" y="1425129"/>
                  </a:lnTo>
                  <a:lnTo>
                    <a:pt x="3516476" y="1425129"/>
                  </a:lnTo>
                  <a:lnTo>
                    <a:pt x="3516476" y="0"/>
                  </a:lnTo>
                  <a:close/>
                </a:path>
                <a:path w="3516630" h="1690370">
                  <a:moveTo>
                    <a:pt x="764667" y="1201211"/>
                  </a:moveTo>
                  <a:lnTo>
                    <a:pt x="760349" y="1201935"/>
                  </a:lnTo>
                  <a:lnTo>
                    <a:pt x="756031" y="1201935"/>
                  </a:lnTo>
                  <a:lnTo>
                    <a:pt x="751713" y="1203374"/>
                  </a:lnTo>
                  <a:lnTo>
                    <a:pt x="712549" y="1220023"/>
                  </a:lnTo>
                  <a:lnTo>
                    <a:pt x="669671" y="1245850"/>
                  </a:lnTo>
                  <a:lnTo>
                    <a:pt x="649934" y="1259025"/>
                  </a:lnTo>
                  <a:lnTo>
                    <a:pt x="631221" y="1270782"/>
                  </a:lnTo>
                  <a:lnTo>
                    <a:pt x="614271" y="1279974"/>
                  </a:lnTo>
                  <a:lnTo>
                    <a:pt x="599821" y="1285453"/>
                  </a:lnTo>
                  <a:lnTo>
                    <a:pt x="596138" y="1286892"/>
                  </a:lnTo>
                  <a:lnTo>
                    <a:pt x="590423" y="1286892"/>
                  </a:lnTo>
                  <a:lnTo>
                    <a:pt x="504698" y="1350972"/>
                  </a:lnTo>
                  <a:lnTo>
                    <a:pt x="977227" y="1350972"/>
                  </a:lnTo>
                  <a:lnTo>
                    <a:pt x="947380" y="1331171"/>
                  </a:lnTo>
                  <a:lnTo>
                    <a:pt x="852551" y="1268174"/>
                  </a:lnTo>
                  <a:lnTo>
                    <a:pt x="842428" y="1261345"/>
                  </a:lnTo>
                  <a:lnTo>
                    <a:pt x="831484" y="1255122"/>
                  </a:lnTo>
                  <a:lnTo>
                    <a:pt x="819707" y="1249845"/>
                  </a:lnTo>
                  <a:lnTo>
                    <a:pt x="807085" y="1245850"/>
                  </a:lnTo>
                  <a:lnTo>
                    <a:pt x="787419" y="1236852"/>
                  </a:lnTo>
                  <a:lnTo>
                    <a:pt x="787781" y="1223533"/>
                  </a:lnTo>
                  <a:lnTo>
                    <a:pt x="787189" y="1210213"/>
                  </a:lnTo>
                  <a:lnTo>
                    <a:pt x="764667" y="1201211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775179" y="8597223"/>
              <a:ext cx="3512820" cy="1690370"/>
            </a:xfrm>
            <a:custGeom>
              <a:avLst/>
              <a:gdLst/>
              <a:ahLst/>
              <a:cxnLst/>
              <a:rect l="l" t="t" r="r" b="b"/>
              <a:pathLst>
                <a:path w="3512819" h="1690370">
                  <a:moveTo>
                    <a:pt x="0" y="1579205"/>
                  </a:moveTo>
                  <a:lnTo>
                    <a:pt x="29232" y="1689774"/>
                  </a:lnTo>
                  <a:lnTo>
                    <a:pt x="627623" y="1689774"/>
                  </a:lnTo>
                  <a:lnTo>
                    <a:pt x="996889" y="1592163"/>
                  </a:lnTo>
                  <a:lnTo>
                    <a:pt x="17907" y="1592163"/>
                  </a:lnTo>
                  <a:lnTo>
                    <a:pt x="11430" y="1588566"/>
                  </a:lnTo>
                  <a:lnTo>
                    <a:pt x="6477" y="1582807"/>
                  </a:lnTo>
                  <a:lnTo>
                    <a:pt x="0" y="1579205"/>
                  </a:lnTo>
                  <a:close/>
                </a:path>
                <a:path w="3512819" h="1690370">
                  <a:moveTo>
                    <a:pt x="3512793" y="943551"/>
                  </a:moveTo>
                  <a:lnTo>
                    <a:pt x="690914" y="1689774"/>
                  </a:lnTo>
                  <a:lnTo>
                    <a:pt x="1991431" y="1689774"/>
                  </a:lnTo>
                  <a:lnTo>
                    <a:pt x="3512793" y="1287580"/>
                  </a:lnTo>
                  <a:lnTo>
                    <a:pt x="3512793" y="943551"/>
                  </a:lnTo>
                  <a:close/>
                </a:path>
                <a:path w="3512819" h="1690370">
                  <a:moveTo>
                    <a:pt x="3512793" y="1304115"/>
                  </a:moveTo>
                  <a:lnTo>
                    <a:pt x="2054399" y="1689774"/>
                  </a:lnTo>
                  <a:lnTo>
                    <a:pt x="3354868" y="1689774"/>
                  </a:lnTo>
                  <a:lnTo>
                    <a:pt x="3512793" y="1648029"/>
                  </a:lnTo>
                  <a:lnTo>
                    <a:pt x="3512793" y="1304115"/>
                  </a:lnTo>
                  <a:close/>
                </a:path>
                <a:path w="3512819" h="1690370">
                  <a:moveTo>
                    <a:pt x="3512793" y="1664677"/>
                  </a:moveTo>
                  <a:lnTo>
                    <a:pt x="3417884" y="1689774"/>
                  </a:lnTo>
                  <a:lnTo>
                    <a:pt x="3512793" y="1689774"/>
                  </a:lnTo>
                  <a:lnTo>
                    <a:pt x="3512793" y="1664677"/>
                  </a:lnTo>
                  <a:close/>
                </a:path>
                <a:path w="3512819" h="1690370">
                  <a:moveTo>
                    <a:pt x="66167" y="1557605"/>
                  </a:moveTo>
                  <a:lnTo>
                    <a:pt x="53697" y="1566548"/>
                  </a:lnTo>
                  <a:lnTo>
                    <a:pt x="41275" y="1575154"/>
                  </a:lnTo>
                  <a:lnTo>
                    <a:pt x="29233" y="1583625"/>
                  </a:lnTo>
                  <a:lnTo>
                    <a:pt x="17907" y="1592163"/>
                  </a:lnTo>
                  <a:lnTo>
                    <a:pt x="996889" y="1592163"/>
                  </a:lnTo>
                  <a:lnTo>
                    <a:pt x="1113321" y="1561386"/>
                  </a:lnTo>
                  <a:lnTo>
                    <a:pt x="83439" y="1561386"/>
                  </a:lnTo>
                  <a:lnTo>
                    <a:pt x="74993" y="1560170"/>
                  </a:lnTo>
                  <a:lnTo>
                    <a:pt x="66167" y="1557605"/>
                  </a:lnTo>
                  <a:close/>
                </a:path>
                <a:path w="3512819" h="1690370">
                  <a:moveTo>
                    <a:pt x="191760" y="1512821"/>
                  </a:moveTo>
                  <a:lnTo>
                    <a:pt x="185674" y="1513686"/>
                  </a:lnTo>
                  <a:lnTo>
                    <a:pt x="181356" y="1514405"/>
                  </a:lnTo>
                  <a:lnTo>
                    <a:pt x="178562" y="1518006"/>
                  </a:lnTo>
                  <a:lnTo>
                    <a:pt x="175641" y="1521608"/>
                  </a:lnTo>
                  <a:lnTo>
                    <a:pt x="159176" y="1529302"/>
                  </a:lnTo>
                  <a:lnTo>
                    <a:pt x="144033" y="1537806"/>
                  </a:lnTo>
                  <a:lnTo>
                    <a:pt x="129581" y="1546310"/>
                  </a:lnTo>
                  <a:lnTo>
                    <a:pt x="115189" y="1554003"/>
                  </a:lnTo>
                  <a:lnTo>
                    <a:pt x="83439" y="1561386"/>
                  </a:lnTo>
                  <a:lnTo>
                    <a:pt x="1113321" y="1561386"/>
                  </a:lnTo>
                  <a:lnTo>
                    <a:pt x="1225682" y="1531684"/>
                  </a:lnTo>
                  <a:lnTo>
                    <a:pt x="273558" y="1531684"/>
                  </a:lnTo>
                  <a:lnTo>
                    <a:pt x="262054" y="1529121"/>
                  </a:lnTo>
                  <a:lnTo>
                    <a:pt x="247919" y="1525207"/>
                  </a:lnTo>
                  <a:lnTo>
                    <a:pt x="232570" y="1520753"/>
                  </a:lnTo>
                  <a:lnTo>
                    <a:pt x="217424" y="1516569"/>
                  </a:lnTo>
                  <a:lnTo>
                    <a:pt x="207694" y="1514599"/>
                  </a:lnTo>
                  <a:lnTo>
                    <a:pt x="199120" y="1513237"/>
                  </a:lnTo>
                  <a:lnTo>
                    <a:pt x="191760" y="1512821"/>
                  </a:lnTo>
                  <a:close/>
                </a:path>
                <a:path w="3512819" h="1690370">
                  <a:moveTo>
                    <a:pt x="349123" y="1387688"/>
                  </a:moveTo>
                  <a:lnTo>
                    <a:pt x="311080" y="1423857"/>
                  </a:lnTo>
                  <a:lnTo>
                    <a:pt x="284051" y="1456717"/>
                  </a:lnTo>
                  <a:lnTo>
                    <a:pt x="270666" y="1491062"/>
                  </a:lnTo>
                  <a:lnTo>
                    <a:pt x="273558" y="1531684"/>
                  </a:lnTo>
                  <a:lnTo>
                    <a:pt x="1225682" y="1531684"/>
                  </a:lnTo>
                  <a:lnTo>
                    <a:pt x="1604277" y="1431607"/>
                  </a:lnTo>
                  <a:lnTo>
                    <a:pt x="305181" y="1431607"/>
                  </a:lnTo>
                  <a:lnTo>
                    <a:pt x="310187" y="1426309"/>
                  </a:lnTo>
                  <a:lnTo>
                    <a:pt x="314848" y="1421079"/>
                  </a:lnTo>
                  <a:lnTo>
                    <a:pt x="319914" y="1415712"/>
                  </a:lnTo>
                  <a:lnTo>
                    <a:pt x="326136" y="1410007"/>
                  </a:lnTo>
                  <a:lnTo>
                    <a:pt x="386654" y="1393803"/>
                  </a:lnTo>
                  <a:lnTo>
                    <a:pt x="349123" y="1387688"/>
                  </a:lnTo>
                  <a:close/>
                </a:path>
                <a:path w="3512819" h="1690370">
                  <a:moveTo>
                    <a:pt x="407660" y="1397075"/>
                  </a:moveTo>
                  <a:lnTo>
                    <a:pt x="424053" y="1399927"/>
                  </a:lnTo>
                  <a:lnTo>
                    <a:pt x="305181" y="1431607"/>
                  </a:lnTo>
                  <a:lnTo>
                    <a:pt x="1604277" y="1431607"/>
                  </a:lnTo>
                  <a:lnTo>
                    <a:pt x="1664198" y="1415768"/>
                  </a:lnTo>
                  <a:lnTo>
                    <a:pt x="521970" y="1415768"/>
                  </a:lnTo>
                  <a:lnTo>
                    <a:pt x="479478" y="1408241"/>
                  </a:lnTo>
                  <a:lnTo>
                    <a:pt x="407660" y="1397075"/>
                  </a:lnTo>
                  <a:close/>
                </a:path>
                <a:path w="3512819" h="1690370">
                  <a:moveTo>
                    <a:pt x="570034" y="1350120"/>
                  </a:moveTo>
                  <a:lnTo>
                    <a:pt x="521970" y="1415768"/>
                  </a:lnTo>
                  <a:lnTo>
                    <a:pt x="1664198" y="1415768"/>
                  </a:lnTo>
                  <a:lnTo>
                    <a:pt x="1800375" y="1379771"/>
                  </a:lnTo>
                  <a:lnTo>
                    <a:pt x="1073404" y="1379771"/>
                  </a:lnTo>
                  <a:lnTo>
                    <a:pt x="1049721" y="1363930"/>
                  </a:lnTo>
                  <a:lnTo>
                    <a:pt x="560832" y="1363930"/>
                  </a:lnTo>
                  <a:lnTo>
                    <a:pt x="570034" y="1350120"/>
                  </a:lnTo>
                  <a:close/>
                </a:path>
                <a:path w="3512819" h="1690370">
                  <a:moveTo>
                    <a:pt x="387985" y="1393447"/>
                  </a:moveTo>
                  <a:lnTo>
                    <a:pt x="386654" y="1393803"/>
                  </a:lnTo>
                  <a:lnTo>
                    <a:pt x="392828" y="1394810"/>
                  </a:lnTo>
                  <a:lnTo>
                    <a:pt x="407660" y="1397075"/>
                  </a:lnTo>
                  <a:lnTo>
                    <a:pt x="387985" y="1393447"/>
                  </a:lnTo>
                  <a:close/>
                </a:path>
                <a:path w="3512819" h="1690370">
                  <a:moveTo>
                    <a:pt x="2489471" y="838263"/>
                  </a:moveTo>
                  <a:lnTo>
                    <a:pt x="2418916" y="888610"/>
                  </a:lnTo>
                  <a:lnTo>
                    <a:pt x="2366519" y="924228"/>
                  </a:lnTo>
                  <a:lnTo>
                    <a:pt x="2317751" y="955455"/>
                  </a:lnTo>
                  <a:lnTo>
                    <a:pt x="2274969" y="980290"/>
                  </a:lnTo>
                  <a:lnTo>
                    <a:pt x="2240534" y="996736"/>
                  </a:lnTo>
                  <a:lnTo>
                    <a:pt x="2121789" y="1014016"/>
                  </a:lnTo>
                  <a:lnTo>
                    <a:pt x="2114061" y="1036842"/>
                  </a:lnTo>
                  <a:lnTo>
                    <a:pt x="2100167" y="1058386"/>
                  </a:lnTo>
                  <a:lnTo>
                    <a:pt x="2080891" y="1077904"/>
                  </a:lnTo>
                  <a:lnTo>
                    <a:pt x="2057019" y="1094656"/>
                  </a:lnTo>
                  <a:lnTo>
                    <a:pt x="2044636" y="1100662"/>
                  </a:lnTo>
                  <a:lnTo>
                    <a:pt x="2032063" y="1107074"/>
                  </a:lnTo>
                  <a:lnTo>
                    <a:pt x="1999920" y="1143535"/>
                  </a:lnTo>
                  <a:lnTo>
                    <a:pt x="1995737" y="1188647"/>
                  </a:lnTo>
                  <a:lnTo>
                    <a:pt x="1987168" y="1209854"/>
                  </a:lnTo>
                  <a:lnTo>
                    <a:pt x="1911544" y="1234692"/>
                  </a:lnTo>
                  <a:lnTo>
                    <a:pt x="1863852" y="1241531"/>
                  </a:lnTo>
                  <a:lnTo>
                    <a:pt x="1821303" y="1246750"/>
                  </a:lnTo>
                  <a:lnTo>
                    <a:pt x="1793494" y="1250890"/>
                  </a:lnTo>
                  <a:lnTo>
                    <a:pt x="1735355" y="1261706"/>
                  </a:lnTo>
                  <a:lnTo>
                    <a:pt x="1681418" y="1270804"/>
                  </a:lnTo>
                  <a:lnTo>
                    <a:pt x="1630915" y="1278438"/>
                  </a:lnTo>
                  <a:lnTo>
                    <a:pt x="1583081" y="1284862"/>
                  </a:lnTo>
                  <a:lnTo>
                    <a:pt x="1537149" y="1290333"/>
                  </a:lnTo>
                  <a:lnTo>
                    <a:pt x="1492353" y="1295104"/>
                  </a:lnTo>
                  <a:lnTo>
                    <a:pt x="1357122" y="1307772"/>
                  </a:lnTo>
                  <a:lnTo>
                    <a:pt x="1151255" y="1332250"/>
                  </a:lnTo>
                  <a:lnTo>
                    <a:pt x="1112043" y="1355740"/>
                  </a:lnTo>
                  <a:lnTo>
                    <a:pt x="1092747" y="1367587"/>
                  </a:lnTo>
                  <a:lnTo>
                    <a:pt x="1073404" y="1379771"/>
                  </a:lnTo>
                  <a:lnTo>
                    <a:pt x="1800375" y="1379771"/>
                  </a:lnTo>
                  <a:lnTo>
                    <a:pt x="3512793" y="927112"/>
                  </a:lnTo>
                  <a:lnTo>
                    <a:pt x="3512793" y="862101"/>
                  </a:lnTo>
                  <a:lnTo>
                    <a:pt x="2457323" y="862101"/>
                  </a:lnTo>
                  <a:lnTo>
                    <a:pt x="2489471" y="838263"/>
                  </a:lnTo>
                  <a:close/>
                </a:path>
                <a:path w="3512819" h="1690370">
                  <a:moveTo>
                    <a:pt x="904865" y="1267981"/>
                  </a:moveTo>
                  <a:lnTo>
                    <a:pt x="909320" y="1271771"/>
                  </a:lnTo>
                  <a:lnTo>
                    <a:pt x="560832" y="1363930"/>
                  </a:lnTo>
                  <a:lnTo>
                    <a:pt x="1049721" y="1363930"/>
                  </a:lnTo>
                  <a:lnTo>
                    <a:pt x="904865" y="1267981"/>
                  </a:lnTo>
                  <a:close/>
                </a:path>
                <a:path w="3512819" h="1690370">
                  <a:moveTo>
                    <a:pt x="574245" y="1344368"/>
                  </a:moveTo>
                  <a:lnTo>
                    <a:pt x="573786" y="1344489"/>
                  </a:lnTo>
                  <a:lnTo>
                    <a:pt x="570034" y="1350120"/>
                  </a:lnTo>
                  <a:lnTo>
                    <a:pt x="574245" y="1344368"/>
                  </a:lnTo>
                  <a:close/>
                </a:path>
                <a:path w="3512819" h="1690370">
                  <a:moveTo>
                    <a:pt x="600456" y="1309931"/>
                  </a:moveTo>
                  <a:lnTo>
                    <a:pt x="598932" y="1310650"/>
                  </a:lnTo>
                  <a:lnTo>
                    <a:pt x="574245" y="1344368"/>
                  </a:lnTo>
                  <a:lnTo>
                    <a:pt x="699468" y="1311368"/>
                  </a:lnTo>
                  <a:lnTo>
                    <a:pt x="604774" y="1311368"/>
                  </a:lnTo>
                  <a:lnTo>
                    <a:pt x="600456" y="1309931"/>
                  </a:lnTo>
                  <a:close/>
                </a:path>
                <a:path w="3512819" h="1690370">
                  <a:moveTo>
                    <a:pt x="653034" y="1263853"/>
                  </a:moveTo>
                  <a:lnTo>
                    <a:pt x="625423" y="1294148"/>
                  </a:lnTo>
                  <a:lnTo>
                    <a:pt x="620236" y="1301382"/>
                  </a:lnTo>
                  <a:lnTo>
                    <a:pt x="613953" y="1307130"/>
                  </a:lnTo>
                  <a:lnTo>
                    <a:pt x="606171" y="1310650"/>
                  </a:lnTo>
                  <a:lnTo>
                    <a:pt x="604774" y="1311368"/>
                  </a:lnTo>
                  <a:lnTo>
                    <a:pt x="699468" y="1311368"/>
                  </a:lnTo>
                  <a:lnTo>
                    <a:pt x="868856" y="1266730"/>
                  </a:lnTo>
                  <a:lnTo>
                    <a:pt x="661670" y="1266730"/>
                  </a:lnTo>
                  <a:lnTo>
                    <a:pt x="657352" y="1264573"/>
                  </a:lnTo>
                  <a:lnTo>
                    <a:pt x="653034" y="1263853"/>
                  </a:lnTo>
                  <a:close/>
                </a:path>
                <a:path w="3512819" h="1690370">
                  <a:moveTo>
                    <a:pt x="901133" y="1265494"/>
                  </a:moveTo>
                  <a:lnTo>
                    <a:pt x="904865" y="1267981"/>
                  </a:lnTo>
                  <a:lnTo>
                    <a:pt x="904240" y="1267449"/>
                  </a:lnTo>
                  <a:lnTo>
                    <a:pt x="901133" y="1265494"/>
                  </a:lnTo>
                  <a:close/>
                </a:path>
                <a:path w="3512819" h="1690370">
                  <a:moveTo>
                    <a:pt x="776192" y="1200222"/>
                  </a:moveTo>
                  <a:lnTo>
                    <a:pt x="768754" y="1200413"/>
                  </a:lnTo>
                  <a:lnTo>
                    <a:pt x="760984" y="1201211"/>
                  </a:lnTo>
                  <a:lnTo>
                    <a:pt x="759587" y="1201935"/>
                  </a:lnTo>
                  <a:lnTo>
                    <a:pt x="755904" y="1202655"/>
                  </a:lnTo>
                  <a:lnTo>
                    <a:pt x="703373" y="1228842"/>
                  </a:lnTo>
                  <a:lnTo>
                    <a:pt x="661670" y="1266730"/>
                  </a:lnTo>
                  <a:lnTo>
                    <a:pt x="868856" y="1266730"/>
                  </a:lnTo>
                  <a:lnTo>
                    <a:pt x="893316" y="1260285"/>
                  </a:lnTo>
                  <a:lnTo>
                    <a:pt x="836549" y="1222093"/>
                  </a:lnTo>
                  <a:lnTo>
                    <a:pt x="791972" y="1201935"/>
                  </a:lnTo>
                  <a:lnTo>
                    <a:pt x="783772" y="1200707"/>
                  </a:lnTo>
                  <a:lnTo>
                    <a:pt x="776192" y="1200222"/>
                  </a:lnTo>
                  <a:close/>
                </a:path>
                <a:path w="3512819" h="1690370">
                  <a:moveTo>
                    <a:pt x="896253" y="1262242"/>
                  </a:moveTo>
                  <a:lnTo>
                    <a:pt x="898525" y="1263853"/>
                  </a:lnTo>
                  <a:lnTo>
                    <a:pt x="901133" y="1265494"/>
                  </a:lnTo>
                  <a:lnTo>
                    <a:pt x="896253" y="1262242"/>
                  </a:lnTo>
                  <a:close/>
                </a:path>
                <a:path w="3512819" h="1690370">
                  <a:moveTo>
                    <a:pt x="893445" y="1260251"/>
                  </a:moveTo>
                  <a:lnTo>
                    <a:pt x="893316" y="1260285"/>
                  </a:lnTo>
                  <a:lnTo>
                    <a:pt x="896253" y="1262242"/>
                  </a:lnTo>
                  <a:lnTo>
                    <a:pt x="893445" y="1260251"/>
                  </a:lnTo>
                  <a:close/>
                </a:path>
                <a:path w="3512819" h="1690370">
                  <a:moveTo>
                    <a:pt x="3512793" y="583038"/>
                  </a:moveTo>
                  <a:lnTo>
                    <a:pt x="2457323" y="862101"/>
                  </a:lnTo>
                  <a:lnTo>
                    <a:pt x="3512793" y="862101"/>
                  </a:lnTo>
                  <a:lnTo>
                    <a:pt x="3512793" y="583038"/>
                  </a:lnTo>
                  <a:close/>
                </a:path>
                <a:path w="3512819" h="1690370">
                  <a:moveTo>
                    <a:pt x="2811526" y="540265"/>
                  </a:moveTo>
                  <a:lnTo>
                    <a:pt x="2806731" y="580857"/>
                  </a:lnTo>
                  <a:lnTo>
                    <a:pt x="2771267" y="618747"/>
                  </a:lnTo>
                  <a:lnTo>
                    <a:pt x="2727753" y="650156"/>
                  </a:lnTo>
                  <a:lnTo>
                    <a:pt x="2706919" y="666432"/>
                  </a:lnTo>
                  <a:lnTo>
                    <a:pt x="2677365" y="694640"/>
                  </a:lnTo>
                  <a:lnTo>
                    <a:pt x="2617598" y="742208"/>
                  </a:lnTo>
                  <a:lnTo>
                    <a:pt x="2574282" y="775399"/>
                  </a:lnTo>
                  <a:lnTo>
                    <a:pt x="2525157" y="812196"/>
                  </a:lnTo>
                  <a:lnTo>
                    <a:pt x="2490358" y="837615"/>
                  </a:lnTo>
                  <a:lnTo>
                    <a:pt x="3512793" y="567335"/>
                  </a:lnTo>
                  <a:lnTo>
                    <a:pt x="3512793" y="543148"/>
                  </a:lnTo>
                  <a:lnTo>
                    <a:pt x="2813685" y="543148"/>
                  </a:lnTo>
                  <a:lnTo>
                    <a:pt x="2812288" y="541709"/>
                  </a:lnTo>
                  <a:lnTo>
                    <a:pt x="2811526" y="540265"/>
                  </a:lnTo>
                  <a:close/>
                </a:path>
                <a:path w="3512819" h="1690370">
                  <a:moveTo>
                    <a:pt x="3512793" y="222806"/>
                  </a:moveTo>
                  <a:lnTo>
                    <a:pt x="2895484" y="386081"/>
                  </a:lnTo>
                  <a:lnTo>
                    <a:pt x="2891694" y="396452"/>
                  </a:lnTo>
                  <a:lnTo>
                    <a:pt x="2870109" y="451331"/>
                  </a:lnTo>
                  <a:lnTo>
                    <a:pt x="2849860" y="496777"/>
                  </a:lnTo>
                  <a:lnTo>
                    <a:pt x="2831915" y="528555"/>
                  </a:lnTo>
                  <a:lnTo>
                    <a:pt x="2817241" y="542429"/>
                  </a:lnTo>
                  <a:lnTo>
                    <a:pt x="2813685" y="543148"/>
                  </a:lnTo>
                  <a:lnTo>
                    <a:pt x="3512793" y="543148"/>
                  </a:lnTo>
                  <a:lnTo>
                    <a:pt x="3512793" y="222806"/>
                  </a:lnTo>
                  <a:close/>
                </a:path>
                <a:path w="3512819" h="1690370">
                  <a:moveTo>
                    <a:pt x="2901860" y="368634"/>
                  </a:moveTo>
                  <a:lnTo>
                    <a:pt x="2900807" y="368913"/>
                  </a:lnTo>
                  <a:lnTo>
                    <a:pt x="2899410" y="374666"/>
                  </a:lnTo>
                  <a:lnTo>
                    <a:pt x="2895092" y="386185"/>
                  </a:lnTo>
                  <a:lnTo>
                    <a:pt x="2895484" y="386081"/>
                  </a:lnTo>
                  <a:lnTo>
                    <a:pt x="2901860" y="368634"/>
                  </a:lnTo>
                  <a:close/>
                </a:path>
                <a:path w="3512819" h="1690370">
                  <a:moveTo>
                    <a:pt x="3512793" y="0"/>
                  </a:moveTo>
                  <a:lnTo>
                    <a:pt x="2983611" y="139957"/>
                  </a:lnTo>
                  <a:lnTo>
                    <a:pt x="2935005" y="275336"/>
                  </a:lnTo>
                  <a:lnTo>
                    <a:pt x="2913649" y="336375"/>
                  </a:lnTo>
                  <a:lnTo>
                    <a:pt x="2901860" y="368634"/>
                  </a:lnTo>
                  <a:lnTo>
                    <a:pt x="3512793" y="207107"/>
                  </a:lnTo>
                  <a:lnTo>
                    <a:pt x="3512793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668112" y="8802402"/>
              <a:ext cx="620395" cy="181610"/>
            </a:xfrm>
            <a:custGeom>
              <a:avLst/>
              <a:gdLst/>
              <a:ahLst/>
              <a:cxnLst/>
              <a:rect l="l" t="t" r="r" b="b"/>
              <a:pathLst>
                <a:path w="620394" h="181609">
                  <a:moveTo>
                    <a:pt x="619860" y="0"/>
                  </a:moveTo>
                  <a:lnTo>
                    <a:pt x="5715" y="162286"/>
                  </a:lnTo>
                  <a:lnTo>
                    <a:pt x="6477" y="165168"/>
                  </a:lnTo>
                  <a:lnTo>
                    <a:pt x="2794" y="166616"/>
                  </a:lnTo>
                  <a:lnTo>
                    <a:pt x="4318" y="171658"/>
                  </a:lnTo>
                  <a:lnTo>
                    <a:pt x="635" y="173093"/>
                  </a:lnTo>
                  <a:lnTo>
                    <a:pt x="1397" y="175252"/>
                  </a:lnTo>
                  <a:lnTo>
                    <a:pt x="0" y="175963"/>
                  </a:lnTo>
                  <a:lnTo>
                    <a:pt x="1397" y="181005"/>
                  </a:lnTo>
                  <a:lnTo>
                    <a:pt x="619860" y="17484"/>
                  </a:lnTo>
                  <a:lnTo>
                    <a:pt x="61986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668162" y="8802426"/>
              <a:ext cx="620395" cy="181610"/>
            </a:xfrm>
            <a:custGeom>
              <a:avLst/>
              <a:gdLst/>
              <a:ahLst/>
              <a:cxnLst/>
              <a:rect l="l" t="t" r="r" b="b"/>
              <a:pathLst>
                <a:path w="620394" h="181609">
                  <a:moveTo>
                    <a:pt x="5715" y="162272"/>
                  </a:moveTo>
                  <a:lnTo>
                    <a:pt x="6477" y="165143"/>
                  </a:lnTo>
                  <a:lnTo>
                    <a:pt x="2794" y="166590"/>
                  </a:lnTo>
                  <a:lnTo>
                    <a:pt x="4318" y="171632"/>
                  </a:lnTo>
                  <a:lnTo>
                    <a:pt x="635" y="173067"/>
                  </a:lnTo>
                  <a:lnTo>
                    <a:pt x="1397" y="175226"/>
                  </a:lnTo>
                  <a:lnTo>
                    <a:pt x="0" y="175950"/>
                  </a:lnTo>
                  <a:lnTo>
                    <a:pt x="1397" y="180992"/>
                  </a:lnTo>
                  <a:lnTo>
                    <a:pt x="619813" y="17482"/>
                  </a:lnTo>
                </a:path>
                <a:path w="620394" h="181609">
                  <a:moveTo>
                    <a:pt x="619813" y="0"/>
                  </a:moveTo>
                  <a:lnTo>
                    <a:pt x="5715" y="16227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076804" y="9162063"/>
              <a:ext cx="3211195" cy="866140"/>
            </a:xfrm>
            <a:custGeom>
              <a:avLst/>
              <a:gdLst/>
              <a:ahLst/>
              <a:cxnLst/>
              <a:rect l="l" t="t" r="r" b="b"/>
              <a:pathLst>
                <a:path w="3211194" h="866140">
                  <a:moveTo>
                    <a:pt x="89281" y="825730"/>
                  </a:moveTo>
                  <a:lnTo>
                    <a:pt x="18034" y="844448"/>
                  </a:lnTo>
                  <a:lnTo>
                    <a:pt x="18669" y="847329"/>
                  </a:lnTo>
                  <a:lnTo>
                    <a:pt x="13716" y="848768"/>
                  </a:lnTo>
                  <a:lnTo>
                    <a:pt x="15113" y="851646"/>
                  </a:lnTo>
                  <a:lnTo>
                    <a:pt x="11557" y="853090"/>
                  </a:lnTo>
                  <a:lnTo>
                    <a:pt x="11557" y="854528"/>
                  </a:lnTo>
                  <a:lnTo>
                    <a:pt x="6477" y="855248"/>
                  </a:lnTo>
                  <a:lnTo>
                    <a:pt x="7874" y="858849"/>
                  </a:lnTo>
                  <a:lnTo>
                    <a:pt x="2159" y="860288"/>
                  </a:lnTo>
                  <a:lnTo>
                    <a:pt x="2921" y="863890"/>
                  </a:lnTo>
                  <a:lnTo>
                    <a:pt x="0" y="864609"/>
                  </a:lnTo>
                  <a:lnTo>
                    <a:pt x="762" y="866048"/>
                  </a:lnTo>
                  <a:lnTo>
                    <a:pt x="121666" y="834366"/>
                  </a:lnTo>
                  <a:lnTo>
                    <a:pt x="121666" y="833647"/>
                  </a:lnTo>
                  <a:lnTo>
                    <a:pt x="118110" y="833647"/>
                  </a:lnTo>
                  <a:lnTo>
                    <a:pt x="117652" y="831490"/>
                  </a:lnTo>
                  <a:lnTo>
                    <a:pt x="112268" y="831490"/>
                  </a:lnTo>
                  <a:lnTo>
                    <a:pt x="112141" y="830770"/>
                  </a:lnTo>
                  <a:lnTo>
                    <a:pt x="95758" y="830770"/>
                  </a:lnTo>
                  <a:lnTo>
                    <a:pt x="94919" y="828607"/>
                  </a:lnTo>
                  <a:lnTo>
                    <a:pt x="90043" y="828607"/>
                  </a:lnTo>
                  <a:lnTo>
                    <a:pt x="89281" y="825730"/>
                  </a:lnTo>
                  <a:close/>
                </a:path>
                <a:path w="3211194" h="866140">
                  <a:moveTo>
                    <a:pt x="121666" y="832929"/>
                  </a:moveTo>
                  <a:lnTo>
                    <a:pt x="118110" y="833647"/>
                  </a:lnTo>
                  <a:lnTo>
                    <a:pt x="121666" y="833647"/>
                  </a:lnTo>
                  <a:lnTo>
                    <a:pt x="121666" y="832929"/>
                  </a:lnTo>
                  <a:close/>
                </a:path>
                <a:path w="3211194" h="866140">
                  <a:moveTo>
                    <a:pt x="117348" y="830051"/>
                  </a:moveTo>
                  <a:lnTo>
                    <a:pt x="112268" y="831490"/>
                  </a:lnTo>
                  <a:lnTo>
                    <a:pt x="117652" y="831490"/>
                  </a:lnTo>
                  <a:lnTo>
                    <a:pt x="117348" y="830051"/>
                  </a:lnTo>
                  <a:close/>
                </a:path>
                <a:path w="3211194" h="866140">
                  <a:moveTo>
                    <a:pt x="103632" y="828607"/>
                  </a:moveTo>
                  <a:lnTo>
                    <a:pt x="95758" y="830770"/>
                  </a:lnTo>
                  <a:lnTo>
                    <a:pt x="112141" y="830770"/>
                  </a:lnTo>
                  <a:lnTo>
                    <a:pt x="112014" y="830051"/>
                  </a:lnTo>
                  <a:lnTo>
                    <a:pt x="104394" y="830051"/>
                  </a:lnTo>
                  <a:lnTo>
                    <a:pt x="103632" y="828607"/>
                  </a:lnTo>
                  <a:close/>
                </a:path>
                <a:path w="3211194" h="866140">
                  <a:moveTo>
                    <a:pt x="111633" y="827888"/>
                  </a:moveTo>
                  <a:lnTo>
                    <a:pt x="104394" y="830051"/>
                  </a:lnTo>
                  <a:lnTo>
                    <a:pt x="112014" y="830051"/>
                  </a:lnTo>
                  <a:lnTo>
                    <a:pt x="111633" y="827888"/>
                  </a:lnTo>
                  <a:close/>
                </a:path>
                <a:path w="3211194" h="866140">
                  <a:moveTo>
                    <a:pt x="94361" y="827168"/>
                  </a:moveTo>
                  <a:lnTo>
                    <a:pt x="90043" y="828607"/>
                  </a:lnTo>
                  <a:lnTo>
                    <a:pt x="94919" y="828607"/>
                  </a:lnTo>
                  <a:lnTo>
                    <a:pt x="94361" y="827168"/>
                  </a:lnTo>
                  <a:close/>
                </a:path>
                <a:path w="3211194" h="866140">
                  <a:moveTo>
                    <a:pt x="594741" y="691809"/>
                  </a:moveTo>
                  <a:lnTo>
                    <a:pt x="269240" y="778209"/>
                  </a:lnTo>
                  <a:lnTo>
                    <a:pt x="270002" y="780372"/>
                  </a:lnTo>
                  <a:lnTo>
                    <a:pt x="266446" y="781811"/>
                  </a:lnTo>
                  <a:lnTo>
                    <a:pt x="267843" y="785408"/>
                  </a:lnTo>
                  <a:lnTo>
                    <a:pt x="262128" y="786850"/>
                  </a:lnTo>
                  <a:lnTo>
                    <a:pt x="262128" y="788289"/>
                  </a:lnTo>
                  <a:lnTo>
                    <a:pt x="259207" y="789009"/>
                  </a:lnTo>
                  <a:lnTo>
                    <a:pt x="260604" y="791891"/>
                  </a:lnTo>
                  <a:lnTo>
                    <a:pt x="257048" y="793330"/>
                  </a:lnTo>
                  <a:lnTo>
                    <a:pt x="257810" y="796932"/>
                  </a:lnTo>
                  <a:lnTo>
                    <a:pt x="255651" y="796932"/>
                  </a:lnTo>
                  <a:lnTo>
                    <a:pt x="256286" y="798371"/>
                  </a:lnTo>
                  <a:lnTo>
                    <a:pt x="609854" y="704772"/>
                  </a:lnTo>
                  <a:lnTo>
                    <a:pt x="609473" y="704053"/>
                  </a:lnTo>
                  <a:lnTo>
                    <a:pt x="606933" y="704053"/>
                  </a:lnTo>
                  <a:lnTo>
                    <a:pt x="605884" y="701890"/>
                  </a:lnTo>
                  <a:lnTo>
                    <a:pt x="601853" y="701890"/>
                  </a:lnTo>
                  <a:lnTo>
                    <a:pt x="601344" y="699012"/>
                  </a:lnTo>
                  <a:lnTo>
                    <a:pt x="599059" y="699012"/>
                  </a:lnTo>
                  <a:lnTo>
                    <a:pt x="599059" y="698293"/>
                  </a:lnTo>
                  <a:lnTo>
                    <a:pt x="596138" y="698293"/>
                  </a:lnTo>
                  <a:lnTo>
                    <a:pt x="594741" y="691809"/>
                  </a:lnTo>
                  <a:close/>
                </a:path>
                <a:path w="3211194" h="866140">
                  <a:moveTo>
                    <a:pt x="609092" y="703334"/>
                  </a:moveTo>
                  <a:lnTo>
                    <a:pt x="606933" y="704053"/>
                  </a:lnTo>
                  <a:lnTo>
                    <a:pt x="609473" y="704053"/>
                  </a:lnTo>
                  <a:lnTo>
                    <a:pt x="609092" y="703334"/>
                  </a:lnTo>
                  <a:close/>
                </a:path>
                <a:path w="3211194" h="866140">
                  <a:moveTo>
                    <a:pt x="605536" y="701171"/>
                  </a:moveTo>
                  <a:lnTo>
                    <a:pt x="601853" y="701890"/>
                  </a:lnTo>
                  <a:lnTo>
                    <a:pt x="605884" y="701890"/>
                  </a:lnTo>
                  <a:lnTo>
                    <a:pt x="605536" y="701171"/>
                  </a:lnTo>
                  <a:close/>
                </a:path>
                <a:path w="3211194" h="866140">
                  <a:moveTo>
                    <a:pt x="601218" y="698293"/>
                  </a:moveTo>
                  <a:lnTo>
                    <a:pt x="599059" y="699012"/>
                  </a:lnTo>
                  <a:lnTo>
                    <a:pt x="601344" y="699012"/>
                  </a:lnTo>
                  <a:lnTo>
                    <a:pt x="601218" y="698293"/>
                  </a:lnTo>
                  <a:close/>
                </a:path>
                <a:path w="3211194" h="866140">
                  <a:moveTo>
                    <a:pt x="599059" y="697575"/>
                  </a:moveTo>
                  <a:lnTo>
                    <a:pt x="596138" y="698293"/>
                  </a:lnTo>
                  <a:lnTo>
                    <a:pt x="599059" y="698293"/>
                  </a:lnTo>
                  <a:lnTo>
                    <a:pt x="599059" y="697575"/>
                  </a:lnTo>
                  <a:close/>
                </a:path>
                <a:path w="3211194" h="866140">
                  <a:moveTo>
                    <a:pt x="3211168" y="0"/>
                  </a:moveTo>
                  <a:lnTo>
                    <a:pt x="2182241" y="272060"/>
                  </a:lnTo>
                  <a:lnTo>
                    <a:pt x="2183003" y="274941"/>
                  </a:lnTo>
                  <a:lnTo>
                    <a:pt x="2174367" y="277099"/>
                  </a:lnTo>
                  <a:lnTo>
                    <a:pt x="2175129" y="280701"/>
                  </a:lnTo>
                  <a:lnTo>
                    <a:pt x="2170811" y="282140"/>
                  </a:lnTo>
                  <a:lnTo>
                    <a:pt x="2170811" y="283579"/>
                  </a:lnTo>
                  <a:lnTo>
                    <a:pt x="2162810" y="285741"/>
                  </a:lnTo>
                  <a:lnTo>
                    <a:pt x="2163572" y="289338"/>
                  </a:lnTo>
                  <a:lnTo>
                    <a:pt x="2157857" y="290782"/>
                  </a:lnTo>
                  <a:lnTo>
                    <a:pt x="2158492" y="293660"/>
                  </a:lnTo>
                  <a:lnTo>
                    <a:pt x="2152777" y="295823"/>
                  </a:lnTo>
                  <a:lnTo>
                    <a:pt x="2152777" y="297260"/>
                  </a:lnTo>
                  <a:lnTo>
                    <a:pt x="3211168" y="17480"/>
                  </a:lnTo>
                  <a:lnTo>
                    <a:pt x="3211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076828" y="9162078"/>
              <a:ext cx="3211195" cy="866140"/>
            </a:xfrm>
            <a:custGeom>
              <a:avLst/>
              <a:gdLst/>
              <a:ahLst/>
              <a:cxnLst/>
              <a:rect l="l" t="t" r="r" b="b"/>
              <a:pathLst>
                <a:path w="3211194" h="866140">
                  <a:moveTo>
                    <a:pt x="18034" y="844433"/>
                  </a:moveTo>
                  <a:lnTo>
                    <a:pt x="18669" y="847316"/>
                  </a:lnTo>
                  <a:lnTo>
                    <a:pt x="13716" y="848755"/>
                  </a:lnTo>
                  <a:lnTo>
                    <a:pt x="15113" y="851631"/>
                  </a:lnTo>
                  <a:lnTo>
                    <a:pt x="11557" y="853075"/>
                  </a:lnTo>
                  <a:lnTo>
                    <a:pt x="11557" y="854514"/>
                  </a:lnTo>
                  <a:lnTo>
                    <a:pt x="6477" y="855233"/>
                  </a:lnTo>
                  <a:lnTo>
                    <a:pt x="7874" y="858835"/>
                  </a:lnTo>
                  <a:lnTo>
                    <a:pt x="2159" y="860274"/>
                  </a:lnTo>
                  <a:lnTo>
                    <a:pt x="2921" y="863875"/>
                  </a:lnTo>
                  <a:lnTo>
                    <a:pt x="0" y="864594"/>
                  </a:lnTo>
                  <a:lnTo>
                    <a:pt x="762" y="866033"/>
                  </a:lnTo>
                  <a:lnTo>
                    <a:pt x="121667" y="834353"/>
                  </a:lnTo>
                  <a:lnTo>
                    <a:pt x="121667" y="832914"/>
                  </a:lnTo>
                  <a:lnTo>
                    <a:pt x="118111" y="833633"/>
                  </a:lnTo>
                  <a:lnTo>
                    <a:pt x="117349" y="830036"/>
                  </a:lnTo>
                  <a:lnTo>
                    <a:pt x="112269" y="831475"/>
                  </a:lnTo>
                  <a:lnTo>
                    <a:pt x="111634" y="827874"/>
                  </a:lnTo>
                  <a:lnTo>
                    <a:pt x="104395" y="830036"/>
                  </a:lnTo>
                  <a:lnTo>
                    <a:pt x="103633" y="828592"/>
                  </a:lnTo>
                  <a:lnTo>
                    <a:pt x="95758" y="830757"/>
                  </a:lnTo>
                  <a:lnTo>
                    <a:pt x="94361" y="827155"/>
                  </a:lnTo>
                  <a:lnTo>
                    <a:pt x="90043" y="828592"/>
                  </a:lnTo>
                  <a:lnTo>
                    <a:pt x="89281" y="825716"/>
                  </a:lnTo>
                  <a:lnTo>
                    <a:pt x="18034" y="844433"/>
                  </a:lnTo>
                </a:path>
                <a:path w="3211194" h="866140">
                  <a:moveTo>
                    <a:pt x="269242" y="778195"/>
                  </a:moveTo>
                  <a:lnTo>
                    <a:pt x="270004" y="780358"/>
                  </a:lnTo>
                  <a:lnTo>
                    <a:pt x="266448" y="781796"/>
                  </a:lnTo>
                  <a:lnTo>
                    <a:pt x="267845" y="785394"/>
                  </a:lnTo>
                  <a:lnTo>
                    <a:pt x="262130" y="786837"/>
                  </a:lnTo>
                  <a:lnTo>
                    <a:pt x="262130" y="788275"/>
                  </a:lnTo>
                  <a:lnTo>
                    <a:pt x="259209" y="788995"/>
                  </a:lnTo>
                  <a:lnTo>
                    <a:pt x="260606" y="791877"/>
                  </a:lnTo>
                  <a:lnTo>
                    <a:pt x="257050" y="793316"/>
                  </a:lnTo>
                  <a:lnTo>
                    <a:pt x="257812" y="796918"/>
                  </a:lnTo>
                  <a:lnTo>
                    <a:pt x="255653" y="796918"/>
                  </a:lnTo>
                  <a:lnTo>
                    <a:pt x="256288" y="798357"/>
                  </a:lnTo>
                  <a:lnTo>
                    <a:pt x="609860" y="704758"/>
                  </a:lnTo>
                  <a:lnTo>
                    <a:pt x="609098" y="703319"/>
                  </a:lnTo>
                  <a:lnTo>
                    <a:pt x="606939" y="704038"/>
                  </a:lnTo>
                  <a:lnTo>
                    <a:pt x="605542" y="701157"/>
                  </a:lnTo>
                  <a:lnTo>
                    <a:pt x="601859" y="701875"/>
                  </a:lnTo>
                  <a:lnTo>
                    <a:pt x="601224" y="698279"/>
                  </a:lnTo>
                  <a:lnTo>
                    <a:pt x="599064" y="698999"/>
                  </a:lnTo>
                  <a:lnTo>
                    <a:pt x="599064" y="697560"/>
                  </a:lnTo>
                  <a:lnTo>
                    <a:pt x="596143" y="698279"/>
                  </a:lnTo>
                  <a:lnTo>
                    <a:pt x="594746" y="691796"/>
                  </a:lnTo>
                  <a:lnTo>
                    <a:pt x="269242" y="778195"/>
                  </a:lnTo>
                </a:path>
                <a:path w="3211194" h="866140">
                  <a:moveTo>
                    <a:pt x="2182262" y="272045"/>
                  </a:moveTo>
                  <a:lnTo>
                    <a:pt x="2183024" y="274928"/>
                  </a:lnTo>
                  <a:lnTo>
                    <a:pt x="2174388" y="277085"/>
                  </a:lnTo>
                  <a:lnTo>
                    <a:pt x="2175150" y="280687"/>
                  </a:lnTo>
                  <a:lnTo>
                    <a:pt x="2170832" y="282126"/>
                  </a:lnTo>
                  <a:lnTo>
                    <a:pt x="2170832" y="283565"/>
                  </a:lnTo>
                  <a:lnTo>
                    <a:pt x="2162831" y="285728"/>
                  </a:lnTo>
                  <a:lnTo>
                    <a:pt x="2163593" y="289324"/>
                  </a:lnTo>
                  <a:lnTo>
                    <a:pt x="2157878" y="290768"/>
                  </a:lnTo>
                  <a:lnTo>
                    <a:pt x="2158513" y="293645"/>
                  </a:lnTo>
                  <a:lnTo>
                    <a:pt x="2152798" y="295809"/>
                  </a:lnTo>
                  <a:lnTo>
                    <a:pt x="2152798" y="297247"/>
                  </a:lnTo>
                  <a:lnTo>
                    <a:pt x="3211147" y="17478"/>
                  </a:lnTo>
                </a:path>
                <a:path w="3211194" h="866140">
                  <a:moveTo>
                    <a:pt x="3211147" y="0"/>
                  </a:moveTo>
                  <a:lnTo>
                    <a:pt x="2182262" y="27204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97916" y="9523064"/>
              <a:ext cx="2890520" cy="764540"/>
            </a:xfrm>
            <a:custGeom>
              <a:avLst/>
              <a:gdLst/>
              <a:ahLst/>
              <a:cxnLst/>
              <a:rect l="l" t="t" r="r" b="b"/>
              <a:pathLst>
                <a:path w="2890519" h="764540">
                  <a:moveTo>
                    <a:pt x="2890056" y="0"/>
                  </a:moveTo>
                  <a:lnTo>
                    <a:pt x="0" y="763933"/>
                  </a:lnTo>
                  <a:lnTo>
                    <a:pt x="66982" y="763933"/>
                  </a:lnTo>
                  <a:lnTo>
                    <a:pt x="2890056" y="17704"/>
                  </a:lnTo>
                  <a:lnTo>
                    <a:pt x="2890056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97942" y="9523079"/>
              <a:ext cx="2890520" cy="764540"/>
            </a:xfrm>
            <a:custGeom>
              <a:avLst/>
              <a:gdLst/>
              <a:ahLst/>
              <a:cxnLst/>
              <a:rect l="l" t="t" r="r" b="b"/>
              <a:pathLst>
                <a:path w="2890519" h="764540">
                  <a:moveTo>
                    <a:pt x="66983" y="763918"/>
                  </a:moveTo>
                  <a:lnTo>
                    <a:pt x="2890032" y="17704"/>
                  </a:lnTo>
                </a:path>
                <a:path w="2890519" h="764540">
                  <a:moveTo>
                    <a:pt x="2890032" y="0"/>
                  </a:moveTo>
                  <a:lnTo>
                    <a:pt x="0" y="76391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761947" y="9883621"/>
              <a:ext cx="1526540" cy="403860"/>
            </a:xfrm>
            <a:custGeom>
              <a:avLst/>
              <a:gdLst/>
              <a:ahLst/>
              <a:cxnLst/>
              <a:rect l="l" t="t" r="r" b="b"/>
              <a:pathLst>
                <a:path w="1526540" h="403859">
                  <a:moveTo>
                    <a:pt x="1526025" y="0"/>
                  </a:moveTo>
                  <a:lnTo>
                    <a:pt x="0" y="403376"/>
                  </a:lnTo>
                  <a:lnTo>
                    <a:pt x="65687" y="403376"/>
                  </a:lnTo>
                  <a:lnTo>
                    <a:pt x="1526025" y="17250"/>
                  </a:lnTo>
                  <a:lnTo>
                    <a:pt x="152602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761986" y="9883634"/>
              <a:ext cx="1526540" cy="403860"/>
            </a:xfrm>
            <a:custGeom>
              <a:avLst/>
              <a:gdLst/>
              <a:ahLst/>
              <a:cxnLst/>
              <a:rect l="l" t="t" r="r" b="b"/>
              <a:pathLst>
                <a:path w="1526540" h="403859">
                  <a:moveTo>
                    <a:pt x="65687" y="403363"/>
                  </a:moveTo>
                  <a:lnTo>
                    <a:pt x="1525989" y="17249"/>
                  </a:lnTo>
                </a:path>
                <a:path w="1526540" h="403859">
                  <a:moveTo>
                    <a:pt x="1525989" y="0"/>
                  </a:moveTo>
                  <a:lnTo>
                    <a:pt x="0" y="40336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125197" y="10243971"/>
              <a:ext cx="163195" cy="43180"/>
            </a:xfrm>
            <a:custGeom>
              <a:avLst/>
              <a:gdLst/>
              <a:ahLst/>
              <a:cxnLst/>
              <a:rect l="l" t="t" r="r" b="b"/>
              <a:pathLst>
                <a:path w="163194" h="43179">
                  <a:moveTo>
                    <a:pt x="162775" y="0"/>
                  </a:moveTo>
                  <a:lnTo>
                    <a:pt x="0" y="43026"/>
                  </a:lnTo>
                  <a:lnTo>
                    <a:pt x="66967" y="43026"/>
                  </a:lnTo>
                  <a:lnTo>
                    <a:pt x="162775" y="17701"/>
                  </a:lnTo>
                  <a:lnTo>
                    <a:pt x="16277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125252" y="10243985"/>
              <a:ext cx="163195" cy="43180"/>
            </a:xfrm>
            <a:custGeom>
              <a:avLst/>
              <a:gdLst/>
              <a:ahLst/>
              <a:cxnLst/>
              <a:rect l="l" t="t" r="r" b="b"/>
              <a:pathLst>
                <a:path w="163194" h="43179">
                  <a:moveTo>
                    <a:pt x="66965" y="43012"/>
                  </a:moveTo>
                  <a:lnTo>
                    <a:pt x="162723" y="17700"/>
                  </a:lnTo>
                </a:path>
                <a:path w="163194" h="43179">
                  <a:moveTo>
                    <a:pt x="162723" y="0"/>
                  </a:moveTo>
                  <a:lnTo>
                    <a:pt x="0" y="4301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9359" y="773990"/>
            <a:ext cx="1259265" cy="96624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923" y="9197940"/>
            <a:ext cx="923386" cy="719273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409839" y="1965680"/>
            <a:ext cx="1400175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90" dirty="0">
                <a:latin typeface="Tahoma"/>
                <a:cs typeface="Tahoma"/>
              </a:rPr>
              <a:t>STEP</a:t>
            </a:r>
            <a:r>
              <a:rPr sz="3050" spc="-135" dirty="0">
                <a:latin typeface="Tahoma"/>
                <a:cs typeface="Tahoma"/>
              </a:rPr>
              <a:t> </a:t>
            </a:r>
            <a:r>
              <a:rPr sz="3050" spc="-15" dirty="0">
                <a:latin typeface="Tahoma"/>
                <a:cs typeface="Tahoma"/>
              </a:rPr>
              <a:t>6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02054" y="3013430"/>
            <a:ext cx="9342755" cy="57480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5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3050" spc="-40" dirty="0">
                <a:solidFill>
                  <a:srgbClr val="4C2A13"/>
                </a:solidFill>
                <a:latin typeface="Verdana"/>
                <a:cs typeface="Verdana"/>
              </a:rPr>
              <a:t>r</a:t>
            </a:r>
            <a:r>
              <a:rPr sz="3050" spc="-10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3050" spc="70" dirty="0">
                <a:solidFill>
                  <a:srgbClr val="4C2A13"/>
                </a:solidFill>
                <a:latin typeface="Verdana"/>
                <a:cs typeface="Verdana"/>
              </a:rPr>
              <a:t>ating</a:t>
            </a:r>
            <a:r>
              <a:rPr sz="3050" spc="-27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050" spc="100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3050" spc="70" dirty="0">
                <a:solidFill>
                  <a:srgbClr val="4C2A13"/>
                </a:solidFill>
                <a:latin typeface="Verdana"/>
                <a:cs typeface="Verdana"/>
              </a:rPr>
              <a:t>qual</a:t>
            </a:r>
            <a:r>
              <a:rPr sz="3050" spc="-285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3050" spc="-350" dirty="0">
                <a:solidFill>
                  <a:srgbClr val="4C2A13"/>
                </a:solidFill>
                <a:latin typeface="Verdana"/>
                <a:cs typeface="Verdana"/>
              </a:rPr>
              <a:t>o(=)</a:t>
            </a:r>
            <a:r>
              <a:rPr sz="3050" spc="-27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050" spc="-160" dirty="0">
                <a:solidFill>
                  <a:srgbClr val="4C2A13"/>
                </a:solidFill>
                <a:latin typeface="Verdana"/>
                <a:cs typeface="Verdana"/>
              </a:rPr>
              <a:t>&amp;</a:t>
            </a:r>
            <a:r>
              <a:rPr sz="3050" spc="-27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050" spc="30" dirty="0">
                <a:solidFill>
                  <a:srgbClr val="4C2A13"/>
                </a:solidFill>
                <a:latin typeface="Verdana"/>
                <a:cs typeface="Verdana"/>
              </a:rPr>
              <a:t>Cl</a:t>
            </a:r>
            <a:r>
              <a:rPr sz="3050" spc="-10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3050" spc="-45" dirty="0">
                <a:solidFill>
                  <a:srgbClr val="4C2A13"/>
                </a:solidFill>
                <a:latin typeface="Verdana"/>
                <a:cs typeface="Verdana"/>
              </a:rPr>
              <a:t>ar</a:t>
            </a:r>
            <a:r>
              <a:rPr sz="3050" spc="-27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3050" spc="155" dirty="0">
                <a:solidFill>
                  <a:srgbClr val="4C2A13"/>
                </a:solidFill>
                <a:latin typeface="Verdana"/>
                <a:cs typeface="Verdana"/>
              </a:rPr>
              <a:t>Bu</a:t>
            </a:r>
            <a:r>
              <a:rPr sz="3050" spc="45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3050" spc="-15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3050" spc="-150" dirty="0">
                <a:solidFill>
                  <a:srgbClr val="4C2A13"/>
                </a:solidFill>
                <a:latin typeface="Verdana"/>
                <a:cs typeface="Verdana"/>
              </a:rPr>
              <a:t>ons:</a:t>
            </a:r>
            <a:endParaRPr sz="3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 dirty="0">
              <a:latin typeface="Verdana"/>
              <a:cs typeface="Verdana"/>
            </a:endParaRPr>
          </a:p>
          <a:p>
            <a:pPr marL="12700" marR="5080">
              <a:lnSpc>
                <a:spcPct val="118500"/>
              </a:lnSpc>
              <a:spcBef>
                <a:spcPts val="5"/>
              </a:spcBef>
            </a:pPr>
            <a:r>
              <a:rPr sz="2900" spc="45" dirty="0">
                <a:solidFill>
                  <a:srgbClr val="4C2A13"/>
                </a:solidFill>
                <a:latin typeface="Verdana"/>
                <a:cs typeface="Verdana"/>
              </a:rPr>
              <a:t>For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45" dirty="0">
                <a:solidFill>
                  <a:srgbClr val="4C2A13"/>
                </a:solidFill>
                <a:latin typeface="Verdana"/>
                <a:cs typeface="Verdana"/>
              </a:rPr>
              <a:t>creating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30" dirty="0">
                <a:solidFill>
                  <a:srgbClr val="4C2A13"/>
                </a:solidFill>
                <a:latin typeface="Verdana"/>
                <a:cs typeface="Verdana"/>
              </a:rPr>
              <a:t>eualto</a:t>
            </a:r>
            <a:r>
              <a:rPr sz="2900" spc="-25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100" dirty="0">
                <a:solidFill>
                  <a:srgbClr val="4C2A13"/>
                </a:solidFill>
                <a:latin typeface="Verdana"/>
                <a:cs typeface="Verdana"/>
              </a:rPr>
              <a:t>and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4C2A13"/>
                </a:solidFill>
                <a:latin typeface="Verdana"/>
                <a:cs typeface="Verdana"/>
              </a:rPr>
              <a:t>clear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60" dirty="0">
                <a:solidFill>
                  <a:srgbClr val="4C2A13"/>
                </a:solidFill>
                <a:latin typeface="Verdana"/>
                <a:cs typeface="Verdana"/>
              </a:rPr>
              <a:t>buttons</a:t>
            </a:r>
            <a:r>
              <a:rPr sz="2900" spc="-25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-40" dirty="0">
                <a:solidFill>
                  <a:srgbClr val="4C2A13"/>
                </a:solidFill>
                <a:latin typeface="Verdana"/>
                <a:cs typeface="Verdana"/>
              </a:rPr>
              <a:t>ﬁrst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95" dirty="0">
                <a:solidFill>
                  <a:srgbClr val="4C2A13"/>
                </a:solidFill>
                <a:latin typeface="Verdana"/>
                <a:cs typeface="Verdana"/>
              </a:rPr>
              <a:t>we</a:t>
            </a:r>
            <a:r>
              <a:rPr sz="2900" spc="-25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-15" dirty="0">
                <a:solidFill>
                  <a:srgbClr val="4C2A13"/>
                </a:solidFill>
                <a:latin typeface="Verdana"/>
                <a:cs typeface="Verdana"/>
              </a:rPr>
              <a:t>have </a:t>
            </a:r>
            <a:r>
              <a:rPr sz="2900" spc="-1005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15" dirty="0">
                <a:solidFill>
                  <a:srgbClr val="4C2A13"/>
                </a:solidFill>
                <a:latin typeface="Verdana"/>
                <a:cs typeface="Verdana"/>
              </a:rPr>
              <a:t>ti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35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2900" spc="-10" dirty="0">
                <a:solidFill>
                  <a:srgbClr val="4C2A13"/>
                </a:solidFill>
                <a:latin typeface="Verdana"/>
                <a:cs typeface="Verdana"/>
              </a:rPr>
              <a:t>re</a:t>
            </a:r>
            <a:r>
              <a:rPr sz="2900" spc="15" dirty="0">
                <a:solidFill>
                  <a:srgbClr val="4C2A13"/>
                </a:solidFill>
                <a:latin typeface="Verdana"/>
                <a:cs typeface="Verdana"/>
              </a:rPr>
              <a:t>a</a:t>
            </a:r>
            <a:r>
              <a:rPr sz="2900" spc="-50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2900" spc="35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55" dirty="0">
                <a:solidFill>
                  <a:srgbClr val="4C2A13"/>
                </a:solidFill>
                <a:latin typeface="Verdana"/>
                <a:cs typeface="Verdana"/>
              </a:rPr>
              <a:t>no</a:t>
            </a:r>
            <a:r>
              <a:rPr sz="2900" spc="10" dirty="0">
                <a:solidFill>
                  <a:srgbClr val="4C2A13"/>
                </a:solidFill>
                <a:latin typeface="Verdana"/>
                <a:cs typeface="Verdana"/>
              </a:rPr>
              <a:t>r</a:t>
            </a:r>
            <a:r>
              <a:rPr sz="2900" spc="85" dirty="0">
                <a:solidFill>
                  <a:srgbClr val="4C2A13"/>
                </a:solidFill>
                <a:latin typeface="Verdana"/>
                <a:cs typeface="Verdana"/>
              </a:rPr>
              <a:t>mal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130" dirty="0">
                <a:solidFill>
                  <a:srgbClr val="4C2A13"/>
                </a:solidFill>
                <a:latin typeface="Verdana"/>
                <a:cs typeface="Verdana"/>
              </a:rPr>
              <a:t>bu</a:t>
            </a:r>
            <a:r>
              <a:rPr sz="2900" spc="35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2900" spc="-20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2900" spc="40" dirty="0">
                <a:solidFill>
                  <a:srgbClr val="4C2A13"/>
                </a:solidFill>
                <a:latin typeface="Verdana"/>
                <a:cs typeface="Verdana"/>
              </a:rPr>
              <a:t>ons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130" dirty="0">
                <a:solidFill>
                  <a:srgbClr val="4C2A13"/>
                </a:solidFill>
                <a:latin typeface="Verdana"/>
                <a:cs typeface="Verdana"/>
              </a:rPr>
              <a:t>b</a:t>
            </a:r>
            <a:r>
              <a:rPr sz="2900" spc="-135" dirty="0">
                <a:solidFill>
                  <a:srgbClr val="4C2A13"/>
                </a:solidFill>
                <a:latin typeface="Verdana"/>
                <a:cs typeface="Verdana"/>
              </a:rPr>
              <a:t>y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75" dirty="0">
                <a:solidFill>
                  <a:srgbClr val="4C2A13"/>
                </a:solidFill>
                <a:latin typeface="Verdana"/>
                <a:cs typeface="Verdana"/>
              </a:rPr>
              <a:t>using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150" dirty="0">
                <a:solidFill>
                  <a:srgbClr val="4C2A13"/>
                </a:solidFill>
                <a:latin typeface="Verdana"/>
                <a:cs typeface="Verdana"/>
              </a:rPr>
              <a:t>Bu</a:t>
            </a:r>
            <a:r>
              <a:rPr sz="2900" spc="45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2900" spc="-20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2900" spc="105" dirty="0">
                <a:solidFill>
                  <a:srgbClr val="4C2A13"/>
                </a:solidFill>
                <a:latin typeface="Verdana"/>
                <a:cs typeface="Verdana"/>
              </a:rPr>
              <a:t>on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95" dirty="0">
                <a:solidFill>
                  <a:srgbClr val="4C2A13"/>
                </a:solidFill>
                <a:latin typeface="Verdana"/>
                <a:cs typeface="Verdana"/>
              </a:rPr>
              <a:t>fun</a:t>
            </a:r>
            <a:r>
              <a:rPr sz="2900" spc="105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2900" spc="55" dirty="0">
                <a:solidFill>
                  <a:srgbClr val="4C2A13"/>
                </a:solidFill>
                <a:latin typeface="Verdana"/>
                <a:cs typeface="Verdana"/>
              </a:rPr>
              <a:t>tion  </a:t>
            </a:r>
            <a:r>
              <a:rPr sz="2900" spc="-20" dirty="0">
                <a:solidFill>
                  <a:srgbClr val="4C2A13"/>
                </a:solidFill>
                <a:latin typeface="Verdana"/>
                <a:cs typeface="Verdana"/>
              </a:rPr>
              <a:t>after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50" dirty="0">
                <a:solidFill>
                  <a:srgbClr val="4C2A13"/>
                </a:solidFill>
                <a:latin typeface="Verdana"/>
                <a:cs typeface="Verdana"/>
              </a:rPr>
              <a:t>that</a:t>
            </a:r>
            <a:r>
              <a:rPr sz="2900" spc="-25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95" dirty="0">
                <a:solidFill>
                  <a:srgbClr val="4C2A13"/>
                </a:solidFill>
                <a:latin typeface="Verdana"/>
                <a:cs typeface="Verdana"/>
              </a:rPr>
              <a:t>we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-15" dirty="0">
                <a:solidFill>
                  <a:srgbClr val="4C2A13"/>
                </a:solidFill>
                <a:latin typeface="Verdana"/>
                <a:cs typeface="Verdana"/>
              </a:rPr>
              <a:t>have</a:t>
            </a:r>
            <a:r>
              <a:rPr sz="2900" spc="-25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25" dirty="0">
                <a:solidFill>
                  <a:srgbClr val="4C2A13"/>
                </a:solidFill>
                <a:latin typeface="Verdana"/>
                <a:cs typeface="Verdana"/>
              </a:rPr>
              <a:t>to</a:t>
            </a:r>
            <a:r>
              <a:rPr sz="2900" spc="-25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70" dirty="0">
                <a:solidFill>
                  <a:srgbClr val="4C2A13"/>
                </a:solidFill>
                <a:latin typeface="Verdana"/>
                <a:cs typeface="Verdana"/>
              </a:rPr>
              <a:t>deﬁne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-5" dirty="0">
                <a:solidFill>
                  <a:srgbClr val="4C2A13"/>
                </a:solidFill>
                <a:latin typeface="Verdana"/>
                <a:cs typeface="Verdana"/>
              </a:rPr>
              <a:t>seperate</a:t>
            </a:r>
            <a:r>
              <a:rPr sz="2900" spc="-25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60" dirty="0">
                <a:solidFill>
                  <a:srgbClr val="4C2A13"/>
                </a:solidFill>
                <a:latin typeface="Verdana"/>
                <a:cs typeface="Verdana"/>
              </a:rPr>
              <a:t>functions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-20" dirty="0">
                <a:solidFill>
                  <a:srgbClr val="4C2A13"/>
                </a:solidFill>
                <a:latin typeface="Verdana"/>
                <a:cs typeface="Verdana"/>
              </a:rPr>
              <a:t>for </a:t>
            </a:r>
            <a:r>
              <a:rPr sz="2900" spc="-100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70" dirty="0">
                <a:solidFill>
                  <a:srgbClr val="4C2A13"/>
                </a:solidFill>
                <a:latin typeface="Verdana"/>
                <a:cs typeface="Verdana"/>
              </a:rPr>
              <a:t>equa</a:t>
            </a:r>
            <a:r>
              <a:rPr sz="2900" spc="35" dirty="0">
                <a:solidFill>
                  <a:srgbClr val="4C2A13"/>
                </a:solidFill>
                <a:latin typeface="Verdana"/>
                <a:cs typeface="Verdana"/>
              </a:rPr>
              <a:t>l</a:t>
            </a:r>
            <a:r>
              <a:rPr sz="2900" spc="-20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2900" spc="70" dirty="0">
                <a:solidFill>
                  <a:srgbClr val="4C2A13"/>
                </a:solidFill>
                <a:latin typeface="Verdana"/>
                <a:cs typeface="Verdana"/>
              </a:rPr>
              <a:t>o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100" dirty="0">
                <a:solidFill>
                  <a:srgbClr val="4C2A13"/>
                </a:solidFill>
                <a:latin typeface="Verdana"/>
                <a:cs typeface="Verdana"/>
              </a:rPr>
              <a:t>and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110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2900" spc="5" dirty="0">
                <a:solidFill>
                  <a:srgbClr val="4C2A13"/>
                </a:solidFill>
                <a:latin typeface="Verdana"/>
                <a:cs typeface="Verdana"/>
              </a:rPr>
              <a:t>l</a:t>
            </a:r>
            <a:r>
              <a:rPr sz="2900" spc="-25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2900" spc="-45" dirty="0">
                <a:solidFill>
                  <a:srgbClr val="4C2A13"/>
                </a:solidFill>
                <a:latin typeface="Verdana"/>
                <a:cs typeface="Verdana"/>
              </a:rPr>
              <a:t>ar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130" dirty="0">
                <a:solidFill>
                  <a:srgbClr val="4C2A13"/>
                </a:solidFill>
                <a:latin typeface="Verdana"/>
                <a:cs typeface="Verdana"/>
              </a:rPr>
              <a:t>bu</a:t>
            </a:r>
            <a:r>
              <a:rPr sz="2900" spc="35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2900" spc="-20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2900" spc="40" dirty="0">
                <a:solidFill>
                  <a:srgbClr val="4C2A13"/>
                </a:solidFill>
                <a:latin typeface="Verdana"/>
                <a:cs typeface="Verdana"/>
              </a:rPr>
              <a:t>ons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150" dirty="0">
                <a:solidFill>
                  <a:srgbClr val="4C2A13"/>
                </a:solidFill>
                <a:latin typeface="Verdana"/>
                <a:cs typeface="Verdana"/>
              </a:rPr>
              <a:t>w</a:t>
            </a:r>
            <a:r>
              <a:rPr sz="2900" spc="35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60" dirty="0">
                <a:solidFill>
                  <a:srgbClr val="4C2A13"/>
                </a:solidFill>
                <a:latin typeface="Verdana"/>
                <a:cs typeface="Verdana"/>
              </a:rPr>
              <a:t>h</a:t>
            </a:r>
            <a:r>
              <a:rPr sz="2900" spc="30" dirty="0">
                <a:solidFill>
                  <a:srgbClr val="4C2A13"/>
                </a:solidFill>
                <a:latin typeface="Verdana"/>
                <a:cs typeface="Verdana"/>
              </a:rPr>
              <a:t>a</a:t>
            </a:r>
            <a:r>
              <a:rPr sz="2900" spc="-180" dirty="0">
                <a:solidFill>
                  <a:srgbClr val="4C2A13"/>
                </a:solidFill>
                <a:latin typeface="Verdana"/>
                <a:cs typeface="Verdana"/>
              </a:rPr>
              <a:t>v</a:t>
            </a:r>
            <a:r>
              <a:rPr sz="2900" spc="35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-20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2900" spc="70" dirty="0">
                <a:solidFill>
                  <a:srgbClr val="4C2A13"/>
                </a:solidFill>
                <a:latin typeface="Verdana"/>
                <a:cs typeface="Verdana"/>
              </a:rPr>
              <a:t>o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110" dirty="0">
                <a:solidFill>
                  <a:srgbClr val="4C2A13"/>
                </a:solidFill>
                <a:latin typeface="Verdana"/>
                <a:cs typeface="Verdana"/>
              </a:rPr>
              <a:t>add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60" dirty="0">
                <a:solidFill>
                  <a:srgbClr val="4C2A13"/>
                </a:solidFill>
                <a:latin typeface="Verdana"/>
                <a:cs typeface="Verdana"/>
              </a:rPr>
              <a:t>the  </a:t>
            </a:r>
            <a:r>
              <a:rPr sz="2900" spc="95" dirty="0">
                <a:solidFill>
                  <a:srgbClr val="4C2A13"/>
                </a:solidFill>
                <a:latin typeface="Verdana"/>
                <a:cs typeface="Verdana"/>
              </a:rPr>
              <a:t>fun</a:t>
            </a:r>
            <a:r>
              <a:rPr sz="2900" spc="105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2900" spc="30" dirty="0">
                <a:solidFill>
                  <a:srgbClr val="4C2A13"/>
                </a:solidFill>
                <a:latin typeface="Verdana"/>
                <a:cs typeface="Verdana"/>
              </a:rPr>
              <a:t>tions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-20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2900" spc="70" dirty="0">
                <a:solidFill>
                  <a:srgbClr val="4C2A13"/>
                </a:solidFill>
                <a:latin typeface="Verdana"/>
                <a:cs typeface="Verdana"/>
              </a:rPr>
              <a:t>o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30" dirty="0">
                <a:solidFill>
                  <a:srgbClr val="4C2A13"/>
                </a:solidFill>
                <a:latin typeface="Verdana"/>
                <a:cs typeface="Verdana"/>
              </a:rPr>
              <a:t>their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-105" dirty="0">
                <a:solidFill>
                  <a:srgbClr val="4C2A13"/>
                </a:solidFill>
                <a:latin typeface="Verdana"/>
                <a:cs typeface="Verdana"/>
              </a:rPr>
              <a:t>r</a:t>
            </a:r>
            <a:r>
              <a:rPr sz="2900" spc="60" dirty="0">
                <a:solidFill>
                  <a:srgbClr val="4C2A13"/>
                </a:solidFill>
                <a:latin typeface="Verdana"/>
                <a:cs typeface="Verdana"/>
              </a:rPr>
              <a:t>espe</a:t>
            </a:r>
            <a:r>
              <a:rPr sz="2900" spc="70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2900" spc="-30" dirty="0">
                <a:solidFill>
                  <a:srgbClr val="4C2A13"/>
                </a:solidFill>
                <a:latin typeface="Verdana"/>
                <a:cs typeface="Verdana"/>
              </a:rPr>
              <a:t>ti</a:t>
            </a:r>
            <a:r>
              <a:rPr sz="2900" spc="-90" dirty="0">
                <a:solidFill>
                  <a:srgbClr val="4C2A13"/>
                </a:solidFill>
                <a:latin typeface="Verdana"/>
                <a:cs typeface="Verdana"/>
              </a:rPr>
              <a:t>v</a:t>
            </a:r>
            <a:r>
              <a:rPr sz="2900" spc="35" dirty="0">
                <a:solidFill>
                  <a:srgbClr val="4C2A13"/>
                </a:solidFill>
                <a:latin typeface="Verdana"/>
                <a:cs typeface="Verdana"/>
              </a:rPr>
              <a:t>e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130" dirty="0">
                <a:solidFill>
                  <a:srgbClr val="4C2A13"/>
                </a:solidFill>
                <a:latin typeface="Verdana"/>
                <a:cs typeface="Verdana"/>
              </a:rPr>
              <a:t>bu</a:t>
            </a:r>
            <a:r>
              <a:rPr sz="2900" spc="35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2900" spc="-20" dirty="0">
                <a:solidFill>
                  <a:srgbClr val="4C2A13"/>
                </a:solidFill>
                <a:latin typeface="Verdana"/>
                <a:cs typeface="Verdana"/>
              </a:rPr>
              <a:t>t</a:t>
            </a:r>
            <a:r>
              <a:rPr sz="2900" spc="-80" dirty="0">
                <a:solidFill>
                  <a:srgbClr val="4C2A13"/>
                </a:solidFill>
                <a:latin typeface="Verdana"/>
                <a:cs typeface="Verdana"/>
              </a:rPr>
              <a:t>ons.</a:t>
            </a:r>
            <a:endParaRPr sz="2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 dirty="0">
              <a:latin typeface="Verdana"/>
              <a:cs typeface="Verdana"/>
            </a:endParaRPr>
          </a:p>
          <a:p>
            <a:pPr marL="401955">
              <a:lnSpc>
                <a:spcPct val="100000"/>
              </a:lnSpc>
            </a:pPr>
            <a:r>
              <a:rPr sz="2900" spc="-105" dirty="0">
                <a:solidFill>
                  <a:srgbClr val="4C2A13"/>
                </a:solidFill>
                <a:latin typeface="Verdana"/>
                <a:cs typeface="Verdana"/>
              </a:rPr>
              <a:t>ass=Button(clc,text="value",</a:t>
            </a:r>
            <a:r>
              <a:rPr sz="2900" spc="-250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40" dirty="0">
                <a:solidFill>
                  <a:srgbClr val="4C2A13"/>
                </a:solidFill>
                <a:latin typeface="Verdana"/>
                <a:cs typeface="Verdana"/>
              </a:rPr>
              <a:t>command=</a:t>
            </a:r>
            <a:endParaRPr sz="2900" dirty="0">
              <a:latin typeface="Verdana"/>
              <a:cs typeface="Verdana"/>
            </a:endParaRPr>
          </a:p>
          <a:p>
            <a:pPr marL="5852160">
              <a:lnSpc>
                <a:spcPct val="100000"/>
              </a:lnSpc>
              <a:spcBef>
                <a:spcPts val="645"/>
              </a:spcBef>
            </a:pPr>
            <a:r>
              <a:rPr sz="2900" spc="25" dirty="0">
                <a:solidFill>
                  <a:srgbClr val="4C2A13"/>
                </a:solidFill>
                <a:latin typeface="Verdana"/>
                <a:cs typeface="Verdana"/>
              </a:rPr>
              <a:t>"fun</a:t>
            </a:r>
            <a:r>
              <a:rPr sz="2900" spc="40" dirty="0">
                <a:solidFill>
                  <a:srgbClr val="4C2A13"/>
                </a:solidFill>
                <a:latin typeface="Verdana"/>
                <a:cs typeface="Verdana"/>
              </a:rPr>
              <a:t>c</a:t>
            </a:r>
            <a:r>
              <a:rPr sz="2900" spc="60" dirty="0">
                <a:solidFill>
                  <a:srgbClr val="4C2A13"/>
                </a:solidFill>
                <a:latin typeface="Verdana"/>
                <a:cs typeface="Verdana"/>
              </a:rPr>
              <a:t>tion</a:t>
            </a:r>
            <a:r>
              <a:rPr sz="2900" spc="-254" dirty="0">
                <a:solidFill>
                  <a:srgbClr val="4C2A13"/>
                </a:solidFill>
                <a:latin typeface="Verdana"/>
                <a:cs typeface="Verdana"/>
              </a:rPr>
              <a:t> </a:t>
            </a:r>
            <a:r>
              <a:rPr sz="2900" spc="-85" dirty="0">
                <a:solidFill>
                  <a:srgbClr val="4C2A13"/>
                </a:solidFill>
                <a:latin typeface="Verdana"/>
                <a:cs typeface="Verdana"/>
              </a:rPr>
              <a:t>call")</a:t>
            </a:r>
            <a:endParaRPr sz="2900" dirty="0">
              <a:latin typeface="Verdana"/>
              <a:cs typeface="Verdana"/>
            </a:endParaRPr>
          </a:p>
          <a:p>
            <a:pPr marL="401955">
              <a:lnSpc>
                <a:spcPct val="100000"/>
              </a:lnSpc>
              <a:spcBef>
                <a:spcPts val="645"/>
              </a:spcBef>
            </a:pPr>
            <a:r>
              <a:rPr sz="2900" spc="-90" dirty="0">
                <a:solidFill>
                  <a:srgbClr val="4C2A13"/>
                </a:solidFill>
                <a:latin typeface="Verdana"/>
                <a:cs typeface="Verdana"/>
              </a:rPr>
              <a:t>ass.grid(row=4,column=2)</a:t>
            </a:r>
            <a:endParaRPr sz="2900" dirty="0">
              <a:latin typeface="Verdana"/>
              <a:cs typeface="Verdana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B2BFCBF-73CA-4D10-8D89-715785532A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648" y="728345"/>
            <a:ext cx="6070549" cy="78843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" y="-4335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B7C3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8117" y="0"/>
            <a:ext cx="6859881" cy="61530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9414508"/>
            <a:ext cx="15652115" cy="872490"/>
            <a:chOff x="0" y="9414508"/>
            <a:chExt cx="15652115" cy="872490"/>
          </a:xfrm>
        </p:grpSpPr>
        <p:sp>
          <p:nvSpPr>
            <p:cNvPr id="5" name="object 5"/>
            <p:cNvSpPr/>
            <p:nvPr/>
          </p:nvSpPr>
          <p:spPr>
            <a:xfrm>
              <a:off x="0" y="9414508"/>
              <a:ext cx="15652115" cy="872490"/>
            </a:xfrm>
            <a:custGeom>
              <a:avLst/>
              <a:gdLst/>
              <a:ahLst/>
              <a:cxnLst/>
              <a:rect l="l" t="t" r="r" b="b"/>
              <a:pathLst>
                <a:path w="15652115" h="872490">
                  <a:moveTo>
                    <a:pt x="0" y="36830"/>
                  </a:moveTo>
                  <a:lnTo>
                    <a:pt x="0" y="872490"/>
                  </a:lnTo>
                  <a:lnTo>
                    <a:pt x="15651988" y="872490"/>
                  </a:lnTo>
                  <a:lnTo>
                    <a:pt x="15651988" y="673100"/>
                  </a:lnTo>
                  <a:lnTo>
                    <a:pt x="5336590" y="673100"/>
                  </a:lnTo>
                  <a:lnTo>
                    <a:pt x="5312545" y="659130"/>
                  </a:lnTo>
                  <a:lnTo>
                    <a:pt x="5285992" y="621030"/>
                  </a:lnTo>
                  <a:lnTo>
                    <a:pt x="5258660" y="567690"/>
                  </a:lnTo>
                  <a:lnTo>
                    <a:pt x="5232271" y="508000"/>
                  </a:lnTo>
                  <a:lnTo>
                    <a:pt x="5219872" y="478790"/>
                  </a:lnTo>
                  <a:lnTo>
                    <a:pt x="3819563" y="478790"/>
                  </a:lnTo>
                  <a:lnTo>
                    <a:pt x="3780149" y="476250"/>
                  </a:lnTo>
                  <a:lnTo>
                    <a:pt x="3738718" y="472440"/>
                  </a:lnTo>
                  <a:lnTo>
                    <a:pt x="3695469" y="466090"/>
                  </a:lnTo>
                  <a:lnTo>
                    <a:pt x="3650599" y="457200"/>
                  </a:lnTo>
                  <a:lnTo>
                    <a:pt x="3556786" y="434340"/>
                  </a:lnTo>
                  <a:lnTo>
                    <a:pt x="3508238" y="420370"/>
                  </a:lnTo>
                  <a:lnTo>
                    <a:pt x="3458860" y="405130"/>
                  </a:lnTo>
                  <a:lnTo>
                    <a:pt x="3307720" y="355600"/>
                  </a:lnTo>
                  <a:lnTo>
                    <a:pt x="3285981" y="347980"/>
                  </a:lnTo>
                  <a:lnTo>
                    <a:pt x="1365097" y="347980"/>
                  </a:lnTo>
                  <a:lnTo>
                    <a:pt x="1317133" y="336550"/>
                  </a:lnTo>
                  <a:lnTo>
                    <a:pt x="1268620" y="311150"/>
                  </a:lnTo>
                  <a:lnTo>
                    <a:pt x="1245287" y="297180"/>
                  </a:lnTo>
                  <a:lnTo>
                    <a:pt x="1221820" y="284480"/>
                  </a:lnTo>
                  <a:lnTo>
                    <a:pt x="1208410" y="279400"/>
                  </a:lnTo>
                  <a:lnTo>
                    <a:pt x="1134700" y="279400"/>
                  </a:lnTo>
                  <a:lnTo>
                    <a:pt x="1109388" y="276860"/>
                  </a:lnTo>
                  <a:lnTo>
                    <a:pt x="1080161" y="267970"/>
                  </a:lnTo>
                  <a:lnTo>
                    <a:pt x="975008" y="231140"/>
                  </a:lnTo>
                  <a:lnTo>
                    <a:pt x="937153" y="219710"/>
                  </a:lnTo>
                  <a:lnTo>
                    <a:pt x="909824" y="213360"/>
                  </a:lnTo>
                  <a:lnTo>
                    <a:pt x="817185" y="213360"/>
                  </a:lnTo>
                  <a:lnTo>
                    <a:pt x="781996" y="191770"/>
                  </a:lnTo>
                  <a:lnTo>
                    <a:pt x="743213" y="171450"/>
                  </a:lnTo>
                  <a:lnTo>
                    <a:pt x="701217" y="152400"/>
                  </a:lnTo>
                  <a:lnTo>
                    <a:pt x="656387" y="134620"/>
                  </a:lnTo>
                  <a:lnTo>
                    <a:pt x="609103" y="119380"/>
                  </a:lnTo>
                  <a:lnTo>
                    <a:pt x="335508" y="88900"/>
                  </a:lnTo>
                  <a:lnTo>
                    <a:pt x="285105" y="73660"/>
                  </a:lnTo>
                  <a:lnTo>
                    <a:pt x="234311" y="63500"/>
                  </a:lnTo>
                  <a:lnTo>
                    <a:pt x="183268" y="57150"/>
                  </a:lnTo>
                  <a:lnTo>
                    <a:pt x="30069" y="41910"/>
                  </a:lnTo>
                  <a:lnTo>
                    <a:pt x="0" y="36830"/>
                  </a:lnTo>
                  <a:close/>
                </a:path>
                <a:path w="15652115" h="872490">
                  <a:moveTo>
                    <a:pt x="5539625" y="586740"/>
                  </a:moveTo>
                  <a:lnTo>
                    <a:pt x="5517628" y="586740"/>
                  </a:lnTo>
                  <a:lnTo>
                    <a:pt x="5496512" y="589280"/>
                  </a:lnTo>
                  <a:lnTo>
                    <a:pt x="5477153" y="593090"/>
                  </a:lnTo>
                  <a:lnTo>
                    <a:pt x="5460428" y="598170"/>
                  </a:lnTo>
                  <a:lnTo>
                    <a:pt x="5427297" y="614680"/>
                  </a:lnTo>
                  <a:lnTo>
                    <a:pt x="5400576" y="635000"/>
                  </a:lnTo>
                  <a:lnTo>
                    <a:pt x="5374260" y="654050"/>
                  </a:lnTo>
                  <a:lnTo>
                    <a:pt x="5342344" y="671830"/>
                  </a:lnTo>
                  <a:lnTo>
                    <a:pt x="5340908" y="673100"/>
                  </a:lnTo>
                  <a:lnTo>
                    <a:pt x="15651988" y="673100"/>
                  </a:lnTo>
                  <a:lnTo>
                    <a:pt x="15651988" y="615950"/>
                  </a:lnTo>
                  <a:lnTo>
                    <a:pt x="5645467" y="615950"/>
                  </a:lnTo>
                  <a:lnTo>
                    <a:pt x="5631764" y="603250"/>
                  </a:lnTo>
                  <a:lnTo>
                    <a:pt x="5607124" y="594360"/>
                  </a:lnTo>
                  <a:lnTo>
                    <a:pt x="5575196" y="588010"/>
                  </a:lnTo>
                  <a:lnTo>
                    <a:pt x="5539625" y="586740"/>
                  </a:lnTo>
                  <a:close/>
                </a:path>
                <a:path w="15652115" h="872490">
                  <a:moveTo>
                    <a:pt x="5180342" y="303530"/>
                  </a:moveTo>
                  <a:lnTo>
                    <a:pt x="5476782" y="469900"/>
                  </a:lnTo>
                  <a:lnTo>
                    <a:pt x="5624045" y="558800"/>
                  </a:lnTo>
                  <a:lnTo>
                    <a:pt x="5665739" y="596900"/>
                  </a:lnTo>
                  <a:lnTo>
                    <a:pt x="5645467" y="615950"/>
                  </a:lnTo>
                  <a:lnTo>
                    <a:pt x="15651988" y="615950"/>
                  </a:lnTo>
                  <a:lnTo>
                    <a:pt x="15651988" y="593090"/>
                  </a:lnTo>
                  <a:lnTo>
                    <a:pt x="13311251" y="593090"/>
                  </a:lnTo>
                  <a:lnTo>
                    <a:pt x="13282642" y="570230"/>
                  </a:lnTo>
                  <a:lnTo>
                    <a:pt x="13275460" y="544830"/>
                  </a:lnTo>
                  <a:lnTo>
                    <a:pt x="13279088" y="518160"/>
                  </a:lnTo>
                  <a:lnTo>
                    <a:pt x="13282906" y="491490"/>
                  </a:lnTo>
                  <a:lnTo>
                    <a:pt x="13282576" y="490220"/>
                  </a:lnTo>
                  <a:lnTo>
                    <a:pt x="12568923" y="490220"/>
                  </a:lnTo>
                  <a:lnTo>
                    <a:pt x="12558224" y="488950"/>
                  </a:lnTo>
                  <a:lnTo>
                    <a:pt x="12547592" y="488950"/>
                  </a:lnTo>
                  <a:lnTo>
                    <a:pt x="12365479" y="468630"/>
                  </a:lnTo>
                  <a:lnTo>
                    <a:pt x="12200660" y="449580"/>
                  </a:lnTo>
                  <a:lnTo>
                    <a:pt x="12140723" y="441960"/>
                  </a:lnTo>
                  <a:lnTo>
                    <a:pt x="12017296" y="429260"/>
                  </a:lnTo>
                  <a:lnTo>
                    <a:pt x="11955121" y="421640"/>
                  </a:lnTo>
                  <a:lnTo>
                    <a:pt x="11833134" y="408940"/>
                  </a:lnTo>
                  <a:lnTo>
                    <a:pt x="11774637" y="403860"/>
                  </a:lnTo>
                  <a:lnTo>
                    <a:pt x="11718680" y="397510"/>
                  </a:lnTo>
                  <a:lnTo>
                    <a:pt x="11665920" y="393700"/>
                  </a:lnTo>
                  <a:lnTo>
                    <a:pt x="11617016" y="388620"/>
                  </a:lnTo>
                  <a:lnTo>
                    <a:pt x="11553011" y="384810"/>
                  </a:lnTo>
                  <a:lnTo>
                    <a:pt x="11437810" y="384810"/>
                  </a:lnTo>
                  <a:lnTo>
                    <a:pt x="11394258" y="369570"/>
                  </a:lnTo>
                  <a:lnTo>
                    <a:pt x="11349300" y="356870"/>
                  </a:lnTo>
                  <a:lnTo>
                    <a:pt x="11303067" y="345440"/>
                  </a:lnTo>
                  <a:lnTo>
                    <a:pt x="11255688" y="335280"/>
                  </a:lnTo>
                  <a:lnTo>
                    <a:pt x="11231491" y="331470"/>
                  </a:lnTo>
                  <a:lnTo>
                    <a:pt x="10465105" y="331470"/>
                  </a:lnTo>
                  <a:lnTo>
                    <a:pt x="10398009" y="320040"/>
                  </a:lnTo>
                  <a:lnTo>
                    <a:pt x="5415894" y="320040"/>
                  </a:lnTo>
                  <a:lnTo>
                    <a:pt x="5371546" y="318770"/>
                  </a:lnTo>
                  <a:lnTo>
                    <a:pt x="5278826" y="313690"/>
                  </a:lnTo>
                  <a:lnTo>
                    <a:pt x="5180342" y="303530"/>
                  </a:lnTo>
                  <a:close/>
                </a:path>
                <a:path w="15652115" h="872490">
                  <a:moveTo>
                    <a:pt x="13553821" y="480060"/>
                  </a:moveTo>
                  <a:lnTo>
                    <a:pt x="13551662" y="480060"/>
                  </a:lnTo>
                  <a:lnTo>
                    <a:pt x="13530423" y="485140"/>
                  </a:lnTo>
                  <a:lnTo>
                    <a:pt x="13501862" y="497840"/>
                  </a:lnTo>
                  <a:lnTo>
                    <a:pt x="13468705" y="516890"/>
                  </a:lnTo>
                  <a:lnTo>
                    <a:pt x="13433679" y="538480"/>
                  </a:lnTo>
                  <a:lnTo>
                    <a:pt x="13363543" y="575310"/>
                  </a:lnTo>
                  <a:lnTo>
                    <a:pt x="13334738" y="588010"/>
                  </a:lnTo>
                  <a:lnTo>
                    <a:pt x="13313410" y="593090"/>
                  </a:lnTo>
                  <a:lnTo>
                    <a:pt x="15651988" y="593090"/>
                  </a:lnTo>
                  <a:lnTo>
                    <a:pt x="15651988" y="496570"/>
                  </a:lnTo>
                  <a:lnTo>
                    <a:pt x="13551662" y="496570"/>
                  </a:lnTo>
                  <a:lnTo>
                    <a:pt x="13551662" y="491490"/>
                  </a:lnTo>
                  <a:lnTo>
                    <a:pt x="13553821" y="480060"/>
                  </a:lnTo>
                  <a:close/>
                </a:path>
                <a:path w="15652115" h="872490">
                  <a:moveTo>
                    <a:pt x="13938377" y="331470"/>
                  </a:moveTo>
                  <a:lnTo>
                    <a:pt x="13908642" y="350520"/>
                  </a:lnTo>
                  <a:lnTo>
                    <a:pt x="13867605" y="360680"/>
                  </a:lnTo>
                  <a:lnTo>
                    <a:pt x="13818942" y="365760"/>
                  </a:lnTo>
                  <a:lnTo>
                    <a:pt x="13766326" y="368300"/>
                  </a:lnTo>
                  <a:lnTo>
                    <a:pt x="13713433" y="372110"/>
                  </a:lnTo>
                  <a:lnTo>
                    <a:pt x="13663937" y="381000"/>
                  </a:lnTo>
                  <a:lnTo>
                    <a:pt x="13621512" y="396240"/>
                  </a:lnTo>
                  <a:lnTo>
                    <a:pt x="13599737" y="427990"/>
                  </a:lnTo>
                  <a:lnTo>
                    <a:pt x="13579332" y="461010"/>
                  </a:lnTo>
                  <a:lnTo>
                    <a:pt x="13563094" y="486410"/>
                  </a:lnTo>
                  <a:lnTo>
                    <a:pt x="13553821" y="496570"/>
                  </a:lnTo>
                  <a:lnTo>
                    <a:pt x="15651988" y="496570"/>
                  </a:lnTo>
                  <a:lnTo>
                    <a:pt x="15651988" y="351790"/>
                  </a:lnTo>
                  <a:lnTo>
                    <a:pt x="14151483" y="351790"/>
                  </a:lnTo>
                  <a:lnTo>
                    <a:pt x="14098933" y="350520"/>
                  </a:lnTo>
                  <a:lnTo>
                    <a:pt x="14045978" y="347980"/>
                  </a:lnTo>
                  <a:lnTo>
                    <a:pt x="13992499" y="340360"/>
                  </a:lnTo>
                  <a:lnTo>
                    <a:pt x="13938377" y="331470"/>
                  </a:lnTo>
                  <a:close/>
                </a:path>
                <a:path w="15652115" h="872490">
                  <a:moveTo>
                    <a:pt x="13111428" y="336550"/>
                  </a:moveTo>
                  <a:lnTo>
                    <a:pt x="13095224" y="336550"/>
                  </a:lnTo>
                  <a:lnTo>
                    <a:pt x="13041773" y="340360"/>
                  </a:lnTo>
                  <a:lnTo>
                    <a:pt x="12989334" y="353060"/>
                  </a:lnTo>
                  <a:lnTo>
                    <a:pt x="12937700" y="369570"/>
                  </a:lnTo>
                  <a:lnTo>
                    <a:pt x="12886663" y="389890"/>
                  </a:lnTo>
                  <a:lnTo>
                    <a:pt x="12793646" y="431800"/>
                  </a:lnTo>
                  <a:lnTo>
                    <a:pt x="12750627" y="449580"/>
                  </a:lnTo>
                  <a:lnTo>
                    <a:pt x="12706804" y="466090"/>
                  </a:lnTo>
                  <a:lnTo>
                    <a:pt x="12662017" y="478790"/>
                  </a:lnTo>
                  <a:lnTo>
                    <a:pt x="12616110" y="486410"/>
                  </a:lnTo>
                  <a:lnTo>
                    <a:pt x="12568923" y="490220"/>
                  </a:lnTo>
                  <a:lnTo>
                    <a:pt x="13282576" y="490220"/>
                  </a:lnTo>
                  <a:lnTo>
                    <a:pt x="13276296" y="466090"/>
                  </a:lnTo>
                  <a:lnTo>
                    <a:pt x="13248640" y="443230"/>
                  </a:lnTo>
                  <a:lnTo>
                    <a:pt x="13230515" y="424180"/>
                  </a:lnTo>
                  <a:lnTo>
                    <a:pt x="13207079" y="391160"/>
                  </a:lnTo>
                  <a:lnTo>
                    <a:pt x="13182453" y="359410"/>
                  </a:lnTo>
                  <a:lnTo>
                    <a:pt x="13144123" y="340360"/>
                  </a:lnTo>
                  <a:lnTo>
                    <a:pt x="13127704" y="337820"/>
                  </a:lnTo>
                  <a:lnTo>
                    <a:pt x="13111428" y="336550"/>
                  </a:lnTo>
                  <a:close/>
                </a:path>
                <a:path w="15652115" h="872490">
                  <a:moveTo>
                    <a:pt x="4413554" y="340360"/>
                  </a:moveTo>
                  <a:lnTo>
                    <a:pt x="4388893" y="340360"/>
                  </a:lnTo>
                  <a:lnTo>
                    <a:pt x="4377712" y="341630"/>
                  </a:lnTo>
                  <a:lnTo>
                    <a:pt x="4367479" y="344170"/>
                  </a:lnTo>
                  <a:lnTo>
                    <a:pt x="4175848" y="369570"/>
                  </a:lnTo>
                  <a:lnTo>
                    <a:pt x="4130941" y="377190"/>
                  </a:lnTo>
                  <a:lnTo>
                    <a:pt x="4089552" y="387350"/>
                  </a:lnTo>
                  <a:lnTo>
                    <a:pt x="4049573" y="402590"/>
                  </a:lnTo>
                  <a:lnTo>
                    <a:pt x="4013777" y="420370"/>
                  </a:lnTo>
                  <a:lnTo>
                    <a:pt x="3978792" y="439420"/>
                  </a:lnTo>
                  <a:lnTo>
                    <a:pt x="3941241" y="457200"/>
                  </a:lnTo>
                  <a:lnTo>
                    <a:pt x="3914130" y="466090"/>
                  </a:lnTo>
                  <a:lnTo>
                    <a:pt x="3884722" y="472440"/>
                  </a:lnTo>
                  <a:lnTo>
                    <a:pt x="3853154" y="477520"/>
                  </a:lnTo>
                  <a:lnTo>
                    <a:pt x="3819563" y="478790"/>
                  </a:lnTo>
                  <a:lnTo>
                    <a:pt x="5219872" y="478790"/>
                  </a:lnTo>
                  <a:lnTo>
                    <a:pt x="5208552" y="452120"/>
                  </a:lnTo>
                  <a:lnTo>
                    <a:pt x="5195669" y="421640"/>
                  </a:lnTo>
                  <a:lnTo>
                    <a:pt x="4744745" y="421640"/>
                  </a:lnTo>
                  <a:lnTo>
                    <a:pt x="4670589" y="384810"/>
                  </a:lnTo>
                  <a:lnTo>
                    <a:pt x="4621575" y="369570"/>
                  </a:lnTo>
                  <a:lnTo>
                    <a:pt x="4568467" y="356870"/>
                  </a:lnTo>
                  <a:lnTo>
                    <a:pt x="4514163" y="347980"/>
                  </a:lnTo>
                  <a:lnTo>
                    <a:pt x="4461560" y="341630"/>
                  </a:lnTo>
                  <a:lnTo>
                    <a:pt x="4413554" y="340360"/>
                  </a:lnTo>
                  <a:close/>
                </a:path>
                <a:path w="15652115" h="872490">
                  <a:moveTo>
                    <a:pt x="4903863" y="388620"/>
                  </a:moveTo>
                  <a:lnTo>
                    <a:pt x="4859161" y="391160"/>
                  </a:lnTo>
                  <a:lnTo>
                    <a:pt x="4815670" y="397510"/>
                  </a:lnTo>
                  <a:lnTo>
                    <a:pt x="4776496" y="408940"/>
                  </a:lnTo>
                  <a:lnTo>
                    <a:pt x="4744745" y="421640"/>
                  </a:lnTo>
                  <a:lnTo>
                    <a:pt x="5195669" y="421640"/>
                  </a:lnTo>
                  <a:lnTo>
                    <a:pt x="5193522" y="416560"/>
                  </a:lnTo>
                  <a:lnTo>
                    <a:pt x="5018354" y="416560"/>
                  </a:lnTo>
                  <a:lnTo>
                    <a:pt x="4997830" y="403860"/>
                  </a:lnTo>
                  <a:lnTo>
                    <a:pt x="4970829" y="396240"/>
                  </a:lnTo>
                  <a:lnTo>
                    <a:pt x="4938967" y="391160"/>
                  </a:lnTo>
                  <a:lnTo>
                    <a:pt x="4903863" y="388620"/>
                  </a:lnTo>
                  <a:close/>
                </a:path>
                <a:path w="15652115" h="872490">
                  <a:moveTo>
                    <a:pt x="5176024" y="379730"/>
                  </a:moveTo>
                  <a:lnTo>
                    <a:pt x="5146527" y="396240"/>
                  </a:lnTo>
                  <a:lnTo>
                    <a:pt x="5109067" y="407670"/>
                  </a:lnTo>
                  <a:lnTo>
                    <a:pt x="5065668" y="414020"/>
                  </a:lnTo>
                  <a:lnTo>
                    <a:pt x="5018354" y="416560"/>
                  </a:lnTo>
                  <a:lnTo>
                    <a:pt x="5193522" y="416560"/>
                  </a:lnTo>
                  <a:lnTo>
                    <a:pt x="5189228" y="406400"/>
                  </a:lnTo>
                  <a:lnTo>
                    <a:pt x="5176024" y="379730"/>
                  </a:lnTo>
                  <a:close/>
                </a:path>
                <a:path w="15652115" h="872490">
                  <a:moveTo>
                    <a:pt x="11500003" y="381000"/>
                  </a:moveTo>
                  <a:lnTo>
                    <a:pt x="11459074" y="381000"/>
                  </a:lnTo>
                  <a:lnTo>
                    <a:pt x="11448431" y="382270"/>
                  </a:lnTo>
                  <a:lnTo>
                    <a:pt x="11441298" y="382270"/>
                  </a:lnTo>
                  <a:lnTo>
                    <a:pt x="11437810" y="384810"/>
                  </a:lnTo>
                  <a:lnTo>
                    <a:pt x="11553011" y="384810"/>
                  </a:lnTo>
                  <a:lnTo>
                    <a:pt x="11533400" y="383540"/>
                  </a:lnTo>
                  <a:lnTo>
                    <a:pt x="11500003" y="381000"/>
                  </a:lnTo>
                  <a:close/>
                </a:path>
                <a:path w="15652115" h="872490">
                  <a:moveTo>
                    <a:pt x="15200862" y="252730"/>
                  </a:moveTo>
                  <a:lnTo>
                    <a:pt x="15182469" y="252730"/>
                  </a:lnTo>
                  <a:lnTo>
                    <a:pt x="15129760" y="254000"/>
                  </a:lnTo>
                  <a:lnTo>
                    <a:pt x="15078000" y="256540"/>
                  </a:lnTo>
                  <a:lnTo>
                    <a:pt x="15026969" y="260350"/>
                  </a:lnTo>
                  <a:lnTo>
                    <a:pt x="14976450" y="266700"/>
                  </a:lnTo>
                  <a:lnTo>
                    <a:pt x="14926222" y="271780"/>
                  </a:lnTo>
                  <a:lnTo>
                    <a:pt x="14825773" y="284480"/>
                  </a:lnTo>
                  <a:lnTo>
                    <a:pt x="14617680" y="304800"/>
                  </a:lnTo>
                  <a:lnTo>
                    <a:pt x="14565249" y="311150"/>
                  </a:lnTo>
                  <a:lnTo>
                    <a:pt x="14513158" y="318770"/>
                  </a:lnTo>
                  <a:lnTo>
                    <a:pt x="14461328" y="325120"/>
                  </a:lnTo>
                  <a:lnTo>
                    <a:pt x="14409682" y="332740"/>
                  </a:lnTo>
                  <a:lnTo>
                    <a:pt x="14358142" y="339090"/>
                  </a:lnTo>
                  <a:lnTo>
                    <a:pt x="14306630" y="344170"/>
                  </a:lnTo>
                  <a:lnTo>
                    <a:pt x="14203378" y="351790"/>
                  </a:lnTo>
                  <a:lnTo>
                    <a:pt x="15651988" y="351790"/>
                  </a:lnTo>
                  <a:lnTo>
                    <a:pt x="15651988" y="292100"/>
                  </a:lnTo>
                  <a:lnTo>
                    <a:pt x="15628239" y="292100"/>
                  </a:lnTo>
                  <a:lnTo>
                    <a:pt x="15578490" y="290830"/>
                  </a:lnTo>
                  <a:lnTo>
                    <a:pt x="15526632" y="287020"/>
                  </a:lnTo>
                  <a:lnTo>
                    <a:pt x="15473264" y="280670"/>
                  </a:lnTo>
                  <a:lnTo>
                    <a:pt x="15418983" y="273050"/>
                  </a:lnTo>
                  <a:lnTo>
                    <a:pt x="15310072" y="260350"/>
                  </a:lnTo>
                  <a:lnTo>
                    <a:pt x="15256637" y="255270"/>
                  </a:lnTo>
                  <a:lnTo>
                    <a:pt x="15237887" y="254000"/>
                  </a:lnTo>
                  <a:lnTo>
                    <a:pt x="15219315" y="254000"/>
                  </a:lnTo>
                  <a:lnTo>
                    <a:pt x="15200862" y="252730"/>
                  </a:lnTo>
                  <a:close/>
                </a:path>
                <a:path w="15652115" h="872490">
                  <a:moveTo>
                    <a:pt x="1776209" y="252730"/>
                  </a:moveTo>
                  <a:lnTo>
                    <a:pt x="1705733" y="295910"/>
                  </a:lnTo>
                  <a:lnTo>
                    <a:pt x="1657190" y="311150"/>
                  </a:lnTo>
                  <a:lnTo>
                    <a:pt x="1601525" y="322580"/>
                  </a:lnTo>
                  <a:lnTo>
                    <a:pt x="1540052" y="328930"/>
                  </a:lnTo>
                  <a:lnTo>
                    <a:pt x="1459147" y="334010"/>
                  </a:lnTo>
                  <a:lnTo>
                    <a:pt x="1421091" y="337820"/>
                  </a:lnTo>
                  <a:lnTo>
                    <a:pt x="1387424" y="345440"/>
                  </a:lnTo>
                  <a:lnTo>
                    <a:pt x="1379499" y="347980"/>
                  </a:lnTo>
                  <a:lnTo>
                    <a:pt x="3285981" y="347980"/>
                  </a:lnTo>
                  <a:lnTo>
                    <a:pt x="3256996" y="337820"/>
                  </a:lnTo>
                  <a:lnTo>
                    <a:pt x="3175532" y="311150"/>
                  </a:lnTo>
                  <a:lnTo>
                    <a:pt x="2437419" y="311150"/>
                  </a:lnTo>
                  <a:lnTo>
                    <a:pt x="2385801" y="309880"/>
                  </a:lnTo>
                  <a:lnTo>
                    <a:pt x="2332822" y="307340"/>
                  </a:lnTo>
                  <a:lnTo>
                    <a:pt x="2223236" y="304800"/>
                  </a:lnTo>
                  <a:lnTo>
                    <a:pt x="2166856" y="302260"/>
                  </a:lnTo>
                  <a:lnTo>
                    <a:pt x="2109571" y="302260"/>
                  </a:lnTo>
                  <a:lnTo>
                    <a:pt x="2062010" y="294640"/>
                  </a:lnTo>
                  <a:lnTo>
                    <a:pt x="2014387" y="288290"/>
                  </a:lnTo>
                  <a:lnTo>
                    <a:pt x="1871393" y="266700"/>
                  </a:lnTo>
                  <a:lnTo>
                    <a:pt x="1823770" y="260350"/>
                  </a:lnTo>
                  <a:lnTo>
                    <a:pt x="1776209" y="252730"/>
                  </a:lnTo>
                  <a:close/>
                </a:path>
                <a:path w="15652115" h="872490">
                  <a:moveTo>
                    <a:pt x="10954626" y="308610"/>
                  </a:moveTo>
                  <a:lnTo>
                    <a:pt x="10853145" y="308610"/>
                  </a:lnTo>
                  <a:lnTo>
                    <a:pt x="10753845" y="311150"/>
                  </a:lnTo>
                  <a:lnTo>
                    <a:pt x="10655473" y="316230"/>
                  </a:lnTo>
                  <a:lnTo>
                    <a:pt x="10465105" y="331470"/>
                  </a:lnTo>
                  <a:lnTo>
                    <a:pt x="11231491" y="331470"/>
                  </a:lnTo>
                  <a:lnTo>
                    <a:pt x="11158013" y="321310"/>
                  </a:lnTo>
                  <a:lnTo>
                    <a:pt x="11107977" y="316230"/>
                  </a:lnTo>
                  <a:lnTo>
                    <a:pt x="11057313" y="312420"/>
                  </a:lnTo>
                  <a:lnTo>
                    <a:pt x="11006153" y="309880"/>
                  </a:lnTo>
                  <a:lnTo>
                    <a:pt x="10954626" y="308610"/>
                  </a:lnTo>
                  <a:close/>
                </a:path>
                <a:path w="15652115" h="872490">
                  <a:moveTo>
                    <a:pt x="6287693" y="124460"/>
                  </a:moveTo>
                  <a:lnTo>
                    <a:pt x="6278334" y="124460"/>
                  </a:lnTo>
                  <a:lnTo>
                    <a:pt x="6252437" y="129540"/>
                  </a:lnTo>
                  <a:lnTo>
                    <a:pt x="6216486" y="144780"/>
                  </a:lnTo>
                  <a:lnTo>
                    <a:pt x="6110820" y="193040"/>
                  </a:lnTo>
                  <a:lnTo>
                    <a:pt x="6039307" y="222250"/>
                  </a:lnTo>
                  <a:lnTo>
                    <a:pt x="6005363" y="234950"/>
                  </a:lnTo>
                  <a:lnTo>
                    <a:pt x="5969016" y="246380"/>
                  </a:lnTo>
                  <a:lnTo>
                    <a:pt x="5930198" y="259080"/>
                  </a:lnTo>
                  <a:lnTo>
                    <a:pt x="5888846" y="269240"/>
                  </a:lnTo>
                  <a:lnTo>
                    <a:pt x="5844895" y="280670"/>
                  </a:lnTo>
                  <a:lnTo>
                    <a:pt x="5798278" y="289560"/>
                  </a:lnTo>
                  <a:lnTo>
                    <a:pt x="5748932" y="298450"/>
                  </a:lnTo>
                  <a:lnTo>
                    <a:pt x="5696792" y="306070"/>
                  </a:lnTo>
                  <a:lnTo>
                    <a:pt x="5641791" y="312420"/>
                  </a:lnTo>
                  <a:lnTo>
                    <a:pt x="5522951" y="320040"/>
                  </a:lnTo>
                  <a:lnTo>
                    <a:pt x="10398009" y="320040"/>
                  </a:lnTo>
                  <a:lnTo>
                    <a:pt x="10383099" y="317500"/>
                  </a:lnTo>
                  <a:lnTo>
                    <a:pt x="7304329" y="317500"/>
                  </a:lnTo>
                  <a:lnTo>
                    <a:pt x="7262399" y="311150"/>
                  </a:lnTo>
                  <a:lnTo>
                    <a:pt x="7217280" y="293370"/>
                  </a:lnTo>
                  <a:lnTo>
                    <a:pt x="7170101" y="267970"/>
                  </a:lnTo>
                  <a:lnTo>
                    <a:pt x="7121993" y="238760"/>
                  </a:lnTo>
                  <a:lnTo>
                    <a:pt x="7027514" y="176530"/>
                  </a:lnTo>
                  <a:lnTo>
                    <a:pt x="6989705" y="153670"/>
                  </a:lnTo>
                  <a:lnTo>
                    <a:pt x="6922008" y="153670"/>
                  </a:lnTo>
                  <a:lnTo>
                    <a:pt x="6911873" y="134620"/>
                  </a:lnTo>
                  <a:lnTo>
                    <a:pt x="6298501" y="134620"/>
                  </a:lnTo>
                  <a:lnTo>
                    <a:pt x="6294894" y="127000"/>
                  </a:lnTo>
                  <a:lnTo>
                    <a:pt x="6287693" y="124460"/>
                  </a:lnTo>
                  <a:close/>
                </a:path>
                <a:path w="15652115" h="872490">
                  <a:moveTo>
                    <a:pt x="7704645" y="156210"/>
                  </a:moveTo>
                  <a:lnTo>
                    <a:pt x="7699603" y="156210"/>
                  </a:lnTo>
                  <a:lnTo>
                    <a:pt x="7664536" y="165100"/>
                  </a:lnTo>
                  <a:lnTo>
                    <a:pt x="7628108" y="186690"/>
                  </a:lnTo>
                  <a:lnTo>
                    <a:pt x="7553416" y="243840"/>
                  </a:lnTo>
                  <a:lnTo>
                    <a:pt x="7516271" y="266700"/>
                  </a:lnTo>
                  <a:lnTo>
                    <a:pt x="7480008" y="275590"/>
                  </a:lnTo>
                  <a:lnTo>
                    <a:pt x="7438205" y="280670"/>
                  </a:lnTo>
                  <a:lnTo>
                    <a:pt x="7401531" y="289560"/>
                  </a:lnTo>
                  <a:lnTo>
                    <a:pt x="7367015" y="302260"/>
                  </a:lnTo>
                  <a:lnTo>
                    <a:pt x="7331684" y="313690"/>
                  </a:lnTo>
                  <a:lnTo>
                    <a:pt x="7318278" y="316230"/>
                  </a:lnTo>
                  <a:lnTo>
                    <a:pt x="7311337" y="316230"/>
                  </a:lnTo>
                  <a:lnTo>
                    <a:pt x="7304329" y="317500"/>
                  </a:lnTo>
                  <a:lnTo>
                    <a:pt x="10383099" y="317500"/>
                  </a:lnTo>
                  <a:lnTo>
                    <a:pt x="10166903" y="280670"/>
                  </a:lnTo>
                  <a:lnTo>
                    <a:pt x="9123756" y="280670"/>
                  </a:lnTo>
                  <a:lnTo>
                    <a:pt x="9102880" y="270510"/>
                  </a:lnTo>
                  <a:lnTo>
                    <a:pt x="9036726" y="252730"/>
                  </a:lnTo>
                  <a:lnTo>
                    <a:pt x="8993547" y="246380"/>
                  </a:lnTo>
                  <a:lnTo>
                    <a:pt x="8945033" y="240030"/>
                  </a:lnTo>
                  <a:lnTo>
                    <a:pt x="8892235" y="234950"/>
                  </a:lnTo>
                  <a:lnTo>
                    <a:pt x="8836202" y="232410"/>
                  </a:lnTo>
                  <a:lnTo>
                    <a:pt x="8777984" y="228600"/>
                  </a:lnTo>
                  <a:lnTo>
                    <a:pt x="8659195" y="226060"/>
                  </a:lnTo>
                  <a:lnTo>
                    <a:pt x="8318081" y="226060"/>
                  </a:lnTo>
                  <a:lnTo>
                    <a:pt x="8280627" y="204470"/>
                  </a:lnTo>
                  <a:lnTo>
                    <a:pt x="8237967" y="185420"/>
                  </a:lnTo>
                  <a:lnTo>
                    <a:pt x="8190971" y="170180"/>
                  </a:lnTo>
                  <a:lnTo>
                    <a:pt x="8177208" y="166370"/>
                  </a:lnTo>
                  <a:lnTo>
                    <a:pt x="7769794" y="166370"/>
                  </a:lnTo>
                  <a:lnTo>
                    <a:pt x="7731881" y="161290"/>
                  </a:lnTo>
                  <a:lnTo>
                    <a:pt x="7714005" y="157480"/>
                  </a:lnTo>
                  <a:lnTo>
                    <a:pt x="7708963" y="157480"/>
                  </a:lnTo>
                  <a:lnTo>
                    <a:pt x="7704645" y="156210"/>
                  </a:lnTo>
                  <a:close/>
                </a:path>
                <a:path w="15652115" h="872490">
                  <a:moveTo>
                    <a:pt x="2873489" y="229870"/>
                  </a:moveTo>
                  <a:lnTo>
                    <a:pt x="2837888" y="252730"/>
                  </a:lnTo>
                  <a:lnTo>
                    <a:pt x="2798204" y="270510"/>
                  </a:lnTo>
                  <a:lnTo>
                    <a:pt x="2754672" y="284480"/>
                  </a:lnTo>
                  <a:lnTo>
                    <a:pt x="2707528" y="295910"/>
                  </a:lnTo>
                  <a:lnTo>
                    <a:pt x="2657010" y="302260"/>
                  </a:lnTo>
                  <a:lnTo>
                    <a:pt x="2603352" y="307340"/>
                  </a:lnTo>
                  <a:lnTo>
                    <a:pt x="2546790" y="309880"/>
                  </a:lnTo>
                  <a:lnTo>
                    <a:pt x="2487561" y="311150"/>
                  </a:lnTo>
                  <a:lnTo>
                    <a:pt x="3175532" y="311150"/>
                  </a:lnTo>
                  <a:lnTo>
                    <a:pt x="3057656" y="274320"/>
                  </a:lnTo>
                  <a:lnTo>
                    <a:pt x="3009698" y="260350"/>
                  </a:lnTo>
                  <a:lnTo>
                    <a:pt x="2962885" y="248920"/>
                  </a:lnTo>
                  <a:lnTo>
                    <a:pt x="2917416" y="238760"/>
                  </a:lnTo>
                  <a:lnTo>
                    <a:pt x="2873489" y="229870"/>
                  </a:lnTo>
                  <a:close/>
                </a:path>
                <a:path w="15652115" h="872490">
                  <a:moveTo>
                    <a:pt x="9749421" y="209550"/>
                  </a:moveTo>
                  <a:lnTo>
                    <a:pt x="9564122" y="224790"/>
                  </a:lnTo>
                  <a:lnTo>
                    <a:pt x="9462796" y="234950"/>
                  </a:lnTo>
                  <a:lnTo>
                    <a:pt x="9408517" y="241300"/>
                  </a:lnTo>
                  <a:lnTo>
                    <a:pt x="9260403" y="261620"/>
                  </a:lnTo>
                  <a:lnTo>
                    <a:pt x="9215142" y="269240"/>
                  </a:lnTo>
                  <a:lnTo>
                    <a:pt x="9169673" y="275590"/>
                  </a:lnTo>
                  <a:lnTo>
                    <a:pt x="9123756" y="280670"/>
                  </a:lnTo>
                  <a:lnTo>
                    <a:pt x="10166903" y="280670"/>
                  </a:lnTo>
                  <a:lnTo>
                    <a:pt x="9749421" y="209550"/>
                  </a:lnTo>
                  <a:close/>
                </a:path>
                <a:path w="15652115" h="872490">
                  <a:moveTo>
                    <a:pt x="1175023" y="271780"/>
                  </a:moveTo>
                  <a:lnTo>
                    <a:pt x="1167819" y="271780"/>
                  </a:lnTo>
                  <a:lnTo>
                    <a:pt x="1160621" y="273050"/>
                  </a:lnTo>
                  <a:lnTo>
                    <a:pt x="1153422" y="275590"/>
                  </a:lnTo>
                  <a:lnTo>
                    <a:pt x="1147658" y="278130"/>
                  </a:lnTo>
                  <a:lnTo>
                    <a:pt x="1141178" y="279400"/>
                  </a:lnTo>
                  <a:lnTo>
                    <a:pt x="1208410" y="279400"/>
                  </a:lnTo>
                  <a:lnTo>
                    <a:pt x="1198353" y="275590"/>
                  </a:lnTo>
                  <a:lnTo>
                    <a:pt x="1175023" y="271780"/>
                  </a:lnTo>
                  <a:close/>
                </a:path>
                <a:path w="15652115" h="872490">
                  <a:moveTo>
                    <a:pt x="8600724" y="224790"/>
                  </a:moveTo>
                  <a:lnTo>
                    <a:pt x="8348322" y="224790"/>
                  </a:lnTo>
                  <a:lnTo>
                    <a:pt x="8318081" y="226060"/>
                  </a:lnTo>
                  <a:lnTo>
                    <a:pt x="8659195" y="226060"/>
                  </a:lnTo>
                  <a:lnTo>
                    <a:pt x="8600724" y="224790"/>
                  </a:lnTo>
                  <a:close/>
                </a:path>
                <a:path w="15652115" h="872490">
                  <a:moveTo>
                    <a:pt x="8490877" y="223520"/>
                  </a:moveTo>
                  <a:lnTo>
                    <a:pt x="8436340" y="224790"/>
                  </a:lnTo>
                  <a:lnTo>
                    <a:pt x="8544268" y="224790"/>
                  </a:lnTo>
                  <a:lnTo>
                    <a:pt x="8490877" y="223520"/>
                  </a:lnTo>
                  <a:close/>
                </a:path>
                <a:path w="15652115" h="872490">
                  <a:moveTo>
                    <a:pt x="861104" y="208280"/>
                  </a:moveTo>
                  <a:lnTo>
                    <a:pt x="849887" y="208280"/>
                  </a:lnTo>
                  <a:lnTo>
                    <a:pt x="827994" y="210820"/>
                  </a:lnTo>
                  <a:lnTo>
                    <a:pt x="817185" y="213360"/>
                  </a:lnTo>
                  <a:lnTo>
                    <a:pt x="909824" y="213360"/>
                  </a:lnTo>
                  <a:lnTo>
                    <a:pt x="898892" y="210820"/>
                  </a:lnTo>
                  <a:lnTo>
                    <a:pt x="861104" y="208280"/>
                  </a:lnTo>
                  <a:close/>
                </a:path>
                <a:path w="15652115" h="872490">
                  <a:moveTo>
                    <a:pt x="7921358" y="129540"/>
                  </a:moveTo>
                  <a:lnTo>
                    <a:pt x="7894130" y="129540"/>
                  </a:lnTo>
                  <a:lnTo>
                    <a:pt x="7885366" y="130810"/>
                  </a:lnTo>
                  <a:lnTo>
                    <a:pt x="7880312" y="146050"/>
                  </a:lnTo>
                  <a:lnTo>
                    <a:pt x="7859533" y="157480"/>
                  </a:lnTo>
                  <a:lnTo>
                    <a:pt x="7827550" y="163830"/>
                  </a:lnTo>
                  <a:lnTo>
                    <a:pt x="7788884" y="166370"/>
                  </a:lnTo>
                  <a:lnTo>
                    <a:pt x="8177208" y="166370"/>
                  </a:lnTo>
                  <a:lnTo>
                    <a:pt x="8140508" y="156210"/>
                  </a:lnTo>
                  <a:lnTo>
                    <a:pt x="8087446" y="144780"/>
                  </a:lnTo>
                  <a:lnTo>
                    <a:pt x="8032654" y="135890"/>
                  </a:lnTo>
                  <a:lnTo>
                    <a:pt x="7977002" y="132080"/>
                  </a:lnTo>
                  <a:lnTo>
                    <a:pt x="7921358" y="129540"/>
                  </a:lnTo>
                  <a:close/>
                </a:path>
                <a:path w="15652115" h="872490">
                  <a:moveTo>
                    <a:pt x="6942887" y="130810"/>
                  </a:moveTo>
                  <a:lnTo>
                    <a:pt x="6922008" y="153670"/>
                  </a:lnTo>
                  <a:lnTo>
                    <a:pt x="6989705" y="153670"/>
                  </a:lnTo>
                  <a:lnTo>
                    <a:pt x="6983403" y="149860"/>
                  </a:lnTo>
                  <a:lnTo>
                    <a:pt x="6942887" y="130810"/>
                  </a:lnTo>
                  <a:close/>
                </a:path>
                <a:path w="15652115" h="872490">
                  <a:moveTo>
                    <a:pt x="6810414" y="0"/>
                  </a:moveTo>
                  <a:lnTo>
                    <a:pt x="6756482" y="25400"/>
                  </a:lnTo>
                  <a:lnTo>
                    <a:pt x="6661070" y="55880"/>
                  </a:lnTo>
                  <a:lnTo>
                    <a:pt x="6604259" y="71120"/>
                  </a:lnTo>
                  <a:lnTo>
                    <a:pt x="6544820" y="86360"/>
                  </a:lnTo>
                  <a:lnTo>
                    <a:pt x="6485332" y="100330"/>
                  </a:lnTo>
                  <a:lnTo>
                    <a:pt x="6428376" y="113030"/>
                  </a:lnTo>
                  <a:lnTo>
                    <a:pt x="6376532" y="123190"/>
                  </a:lnTo>
                  <a:lnTo>
                    <a:pt x="6332380" y="130810"/>
                  </a:lnTo>
                  <a:lnTo>
                    <a:pt x="6298501" y="134620"/>
                  </a:lnTo>
                  <a:lnTo>
                    <a:pt x="6911873" y="134620"/>
                  </a:lnTo>
                  <a:lnTo>
                    <a:pt x="6886740" y="97790"/>
                  </a:lnTo>
                  <a:lnTo>
                    <a:pt x="6859371" y="78740"/>
                  </a:lnTo>
                  <a:lnTo>
                    <a:pt x="6832290" y="58420"/>
                  </a:lnTo>
                  <a:lnTo>
                    <a:pt x="6825296" y="46990"/>
                  </a:lnTo>
                  <a:lnTo>
                    <a:pt x="6830354" y="41910"/>
                  </a:lnTo>
                  <a:lnTo>
                    <a:pt x="6839430" y="38100"/>
                  </a:lnTo>
                  <a:lnTo>
                    <a:pt x="6844488" y="33020"/>
                  </a:lnTo>
                  <a:lnTo>
                    <a:pt x="6837494" y="21590"/>
                  </a:lnTo>
                  <a:lnTo>
                    <a:pt x="68104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566908"/>
              <a:ext cx="15651480" cy="720090"/>
            </a:xfrm>
            <a:custGeom>
              <a:avLst/>
              <a:gdLst/>
              <a:ahLst/>
              <a:cxnLst/>
              <a:rect l="l" t="t" r="r" b="b"/>
              <a:pathLst>
                <a:path w="15651480" h="720090">
                  <a:moveTo>
                    <a:pt x="1821974" y="420370"/>
                  </a:moveTo>
                  <a:lnTo>
                    <a:pt x="22256" y="420370"/>
                  </a:lnTo>
                  <a:lnTo>
                    <a:pt x="0" y="431800"/>
                  </a:lnTo>
                  <a:lnTo>
                    <a:pt x="0" y="720090"/>
                  </a:lnTo>
                  <a:lnTo>
                    <a:pt x="15651226" y="720090"/>
                  </a:lnTo>
                  <a:lnTo>
                    <a:pt x="15651226" y="464820"/>
                  </a:lnTo>
                  <a:lnTo>
                    <a:pt x="1969897" y="464820"/>
                  </a:lnTo>
                  <a:lnTo>
                    <a:pt x="1924518" y="459740"/>
                  </a:lnTo>
                  <a:lnTo>
                    <a:pt x="1879657" y="447040"/>
                  </a:lnTo>
                  <a:lnTo>
                    <a:pt x="1835213" y="427990"/>
                  </a:lnTo>
                  <a:lnTo>
                    <a:pt x="1821974" y="420370"/>
                  </a:lnTo>
                  <a:close/>
                </a:path>
                <a:path w="15651480" h="720090">
                  <a:moveTo>
                    <a:pt x="15651226" y="396240"/>
                  </a:moveTo>
                  <a:lnTo>
                    <a:pt x="15317851" y="396240"/>
                  </a:lnTo>
                  <a:lnTo>
                    <a:pt x="15317851" y="420370"/>
                  </a:lnTo>
                  <a:lnTo>
                    <a:pt x="2124808" y="420370"/>
                  </a:lnTo>
                  <a:lnTo>
                    <a:pt x="2092733" y="435610"/>
                  </a:lnTo>
                  <a:lnTo>
                    <a:pt x="2045116" y="452120"/>
                  </a:lnTo>
                  <a:lnTo>
                    <a:pt x="1995093" y="462280"/>
                  </a:lnTo>
                  <a:lnTo>
                    <a:pt x="1985733" y="464820"/>
                  </a:lnTo>
                  <a:lnTo>
                    <a:pt x="15651226" y="464820"/>
                  </a:lnTo>
                  <a:lnTo>
                    <a:pt x="15651226" y="396240"/>
                  </a:lnTo>
                  <a:close/>
                </a:path>
                <a:path w="15651480" h="720090">
                  <a:moveTo>
                    <a:pt x="66527" y="396240"/>
                  </a:moveTo>
                  <a:lnTo>
                    <a:pt x="66228" y="396240"/>
                  </a:lnTo>
                  <a:lnTo>
                    <a:pt x="54573" y="402590"/>
                  </a:lnTo>
                  <a:lnTo>
                    <a:pt x="31805" y="415290"/>
                  </a:lnTo>
                  <a:lnTo>
                    <a:pt x="20151" y="420370"/>
                  </a:lnTo>
                  <a:lnTo>
                    <a:pt x="22256" y="420370"/>
                  </a:lnTo>
                  <a:lnTo>
                    <a:pt x="37094" y="412750"/>
                  </a:lnTo>
                  <a:lnTo>
                    <a:pt x="66527" y="396240"/>
                  </a:lnTo>
                  <a:close/>
                </a:path>
                <a:path w="15651480" h="720090">
                  <a:moveTo>
                    <a:pt x="1781975" y="396240"/>
                  </a:moveTo>
                  <a:lnTo>
                    <a:pt x="1781536" y="396240"/>
                  </a:lnTo>
                  <a:lnTo>
                    <a:pt x="1791083" y="402590"/>
                  </a:lnTo>
                  <a:lnTo>
                    <a:pt x="1821974" y="420370"/>
                  </a:lnTo>
                  <a:lnTo>
                    <a:pt x="1823732" y="420370"/>
                  </a:lnTo>
                  <a:lnTo>
                    <a:pt x="1813463" y="415290"/>
                  </a:lnTo>
                  <a:lnTo>
                    <a:pt x="1792652" y="402590"/>
                  </a:lnTo>
                  <a:lnTo>
                    <a:pt x="1781975" y="396240"/>
                  </a:lnTo>
                  <a:close/>
                </a:path>
                <a:path w="15651480" h="720090">
                  <a:moveTo>
                    <a:pt x="2128759" y="418492"/>
                  </a:moveTo>
                  <a:lnTo>
                    <a:pt x="2124684" y="420370"/>
                  </a:lnTo>
                  <a:lnTo>
                    <a:pt x="2128759" y="418492"/>
                  </a:lnTo>
                  <a:close/>
                </a:path>
                <a:path w="15651480" h="720090">
                  <a:moveTo>
                    <a:pt x="2136870" y="414638"/>
                  </a:moveTo>
                  <a:lnTo>
                    <a:pt x="2128759" y="418492"/>
                  </a:lnTo>
                  <a:lnTo>
                    <a:pt x="2135712" y="415290"/>
                  </a:lnTo>
                  <a:lnTo>
                    <a:pt x="2136870" y="414638"/>
                  </a:lnTo>
                  <a:close/>
                </a:path>
                <a:path w="15651480" h="720090">
                  <a:moveTo>
                    <a:pt x="2140380" y="412666"/>
                  </a:moveTo>
                  <a:lnTo>
                    <a:pt x="2136870" y="414638"/>
                  </a:lnTo>
                  <a:lnTo>
                    <a:pt x="2138173" y="414020"/>
                  </a:lnTo>
                  <a:lnTo>
                    <a:pt x="2140380" y="412666"/>
                  </a:lnTo>
                  <a:close/>
                </a:path>
                <a:path w="15651480" h="720090">
                  <a:moveTo>
                    <a:pt x="2866288" y="0"/>
                  </a:moveTo>
                  <a:lnTo>
                    <a:pt x="2795730" y="3810"/>
                  </a:lnTo>
                  <a:lnTo>
                    <a:pt x="2727325" y="15240"/>
                  </a:lnTo>
                  <a:lnTo>
                    <a:pt x="2670346" y="33020"/>
                  </a:lnTo>
                  <a:lnTo>
                    <a:pt x="2619779" y="54610"/>
                  </a:lnTo>
                  <a:lnTo>
                    <a:pt x="2573125" y="78740"/>
                  </a:lnTo>
                  <a:lnTo>
                    <a:pt x="2527884" y="102870"/>
                  </a:lnTo>
                  <a:lnTo>
                    <a:pt x="2490584" y="125730"/>
                  </a:lnTo>
                  <a:lnTo>
                    <a:pt x="2453596" y="153670"/>
                  </a:lnTo>
                  <a:lnTo>
                    <a:pt x="2416537" y="184150"/>
                  </a:lnTo>
                  <a:lnTo>
                    <a:pt x="2379028" y="218440"/>
                  </a:lnTo>
                  <a:lnTo>
                    <a:pt x="2340686" y="254000"/>
                  </a:lnTo>
                  <a:lnTo>
                    <a:pt x="2263706" y="323850"/>
                  </a:lnTo>
                  <a:lnTo>
                    <a:pt x="2223431" y="356870"/>
                  </a:lnTo>
                  <a:lnTo>
                    <a:pt x="2181663" y="387350"/>
                  </a:lnTo>
                  <a:lnTo>
                    <a:pt x="2140380" y="412666"/>
                  </a:lnTo>
                  <a:lnTo>
                    <a:pt x="2158310" y="402590"/>
                  </a:lnTo>
                  <a:lnTo>
                    <a:pt x="2169337" y="396240"/>
                  </a:lnTo>
                  <a:lnTo>
                    <a:pt x="15651226" y="396240"/>
                  </a:lnTo>
                  <a:lnTo>
                    <a:pt x="15651226" y="391160"/>
                  </a:lnTo>
                  <a:lnTo>
                    <a:pt x="4016832" y="391160"/>
                  </a:lnTo>
                  <a:lnTo>
                    <a:pt x="3972971" y="384810"/>
                  </a:lnTo>
                  <a:lnTo>
                    <a:pt x="3928687" y="374650"/>
                  </a:lnTo>
                  <a:lnTo>
                    <a:pt x="3884032" y="360680"/>
                  </a:lnTo>
                  <a:lnTo>
                    <a:pt x="3839057" y="344170"/>
                  </a:lnTo>
                  <a:lnTo>
                    <a:pt x="3793815" y="325120"/>
                  </a:lnTo>
                  <a:lnTo>
                    <a:pt x="3748357" y="304800"/>
                  </a:lnTo>
                  <a:lnTo>
                    <a:pt x="3656999" y="259080"/>
                  </a:lnTo>
                  <a:lnTo>
                    <a:pt x="3611203" y="234950"/>
                  </a:lnTo>
                  <a:lnTo>
                    <a:pt x="3565398" y="209550"/>
                  </a:lnTo>
                  <a:lnTo>
                    <a:pt x="3462179" y="158750"/>
                  </a:lnTo>
                  <a:lnTo>
                    <a:pt x="3411384" y="135890"/>
                  </a:lnTo>
                  <a:lnTo>
                    <a:pt x="3361190" y="115570"/>
                  </a:lnTo>
                  <a:lnTo>
                    <a:pt x="3311636" y="97790"/>
                  </a:lnTo>
                  <a:lnTo>
                    <a:pt x="3282313" y="90170"/>
                  </a:lnTo>
                  <a:lnTo>
                    <a:pt x="3062846" y="90170"/>
                  </a:lnTo>
                  <a:lnTo>
                    <a:pt x="3045568" y="72390"/>
                  </a:lnTo>
                  <a:lnTo>
                    <a:pt x="2993732" y="15240"/>
                  </a:lnTo>
                  <a:lnTo>
                    <a:pt x="2965409" y="8890"/>
                  </a:lnTo>
                  <a:lnTo>
                    <a:pt x="2934054" y="3810"/>
                  </a:lnTo>
                  <a:lnTo>
                    <a:pt x="2900676" y="1270"/>
                  </a:lnTo>
                  <a:lnTo>
                    <a:pt x="2866288" y="0"/>
                  </a:lnTo>
                  <a:close/>
                </a:path>
                <a:path w="15651480" h="720090">
                  <a:moveTo>
                    <a:pt x="529188" y="166370"/>
                  </a:moveTo>
                  <a:lnTo>
                    <a:pt x="485763" y="177800"/>
                  </a:lnTo>
                  <a:lnTo>
                    <a:pt x="441923" y="193040"/>
                  </a:lnTo>
                  <a:lnTo>
                    <a:pt x="397718" y="210820"/>
                  </a:lnTo>
                  <a:lnTo>
                    <a:pt x="353200" y="232410"/>
                  </a:lnTo>
                  <a:lnTo>
                    <a:pt x="308420" y="255270"/>
                  </a:lnTo>
                  <a:lnTo>
                    <a:pt x="263429" y="280670"/>
                  </a:lnTo>
                  <a:lnTo>
                    <a:pt x="82375" y="387350"/>
                  </a:lnTo>
                  <a:lnTo>
                    <a:pt x="66527" y="396240"/>
                  </a:lnTo>
                  <a:lnTo>
                    <a:pt x="1781536" y="396240"/>
                  </a:lnTo>
                  <a:lnTo>
                    <a:pt x="1747168" y="373380"/>
                  </a:lnTo>
                  <a:lnTo>
                    <a:pt x="1738745" y="367030"/>
                  </a:lnTo>
                  <a:lnTo>
                    <a:pt x="789101" y="367030"/>
                  </a:lnTo>
                  <a:lnTo>
                    <a:pt x="749615" y="344170"/>
                  </a:lnTo>
                  <a:lnTo>
                    <a:pt x="708164" y="316230"/>
                  </a:lnTo>
                  <a:lnTo>
                    <a:pt x="666399" y="287020"/>
                  </a:lnTo>
                  <a:lnTo>
                    <a:pt x="625968" y="255270"/>
                  </a:lnTo>
                  <a:lnTo>
                    <a:pt x="588523" y="223520"/>
                  </a:lnTo>
                  <a:lnTo>
                    <a:pt x="555713" y="193040"/>
                  </a:lnTo>
                  <a:lnTo>
                    <a:pt x="529188" y="166370"/>
                  </a:lnTo>
                  <a:close/>
                </a:path>
                <a:path w="15651480" h="720090">
                  <a:moveTo>
                    <a:pt x="4640351" y="278130"/>
                  </a:moveTo>
                  <a:lnTo>
                    <a:pt x="4016832" y="391160"/>
                  </a:lnTo>
                  <a:lnTo>
                    <a:pt x="15651226" y="391160"/>
                  </a:lnTo>
                  <a:lnTo>
                    <a:pt x="15651226" y="386080"/>
                  </a:lnTo>
                  <a:lnTo>
                    <a:pt x="5299862" y="386080"/>
                  </a:lnTo>
                  <a:lnTo>
                    <a:pt x="5258077" y="378460"/>
                  </a:lnTo>
                  <a:lnTo>
                    <a:pt x="5210852" y="365760"/>
                  </a:lnTo>
                  <a:lnTo>
                    <a:pt x="5160905" y="350520"/>
                  </a:lnTo>
                  <a:lnTo>
                    <a:pt x="5110958" y="334010"/>
                  </a:lnTo>
                  <a:lnTo>
                    <a:pt x="5106236" y="332740"/>
                  </a:lnTo>
                  <a:lnTo>
                    <a:pt x="4973701" y="332740"/>
                  </a:lnTo>
                  <a:lnTo>
                    <a:pt x="4934341" y="330200"/>
                  </a:lnTo>
                  <a:lnTo>
                    <a:pt x="4887777" y="323850"/>
                  </a:lnTo>
                  <a:lnTo>
                    <a:pt x="4783717" y="303530"/>
                  </a:lnTo>
                  <a:lnTo>
                    <a:pt x="4731562" y="292100"/>
                  </a:lnTo>
                  <a:lnTo>
                    <a:pt x="4682883" y="283210"/>
                  </a:lnTo>
                  <a:lnTo>
                    <a:pt x="4640351" y="278130"/>
                  </a:lnTo>
                  <a:close/>
                </a:path>
                <a:path w="15651480" h="720090">
                  <a:moveTo>
                    <a:pt x="5505780" y="330200"/>
                  </a:moveTo>
                  <a:lnTo>
                    <a:pt x="5449208" y="334010"/>
                  </a:lnTo>
                  <a:lnTo>
                    <a:pt x="5394996" y="344170"/>
                  </a:lnTo>
                  <a:lnTo>
                    <a:pt x="5344697" y="361950"/>
                  </a:lnTo>
                  <a:lnTo>
                    <a:pt x="5299862" y="386080"/>
                  </a:lnTo>
                  <a:lnTo>
                    <a:pt x="15651226" y="386080"/>
                  </a:lnTo>
                  <a:lnTo>
                    <a:pt x="15651226" y="363220"/>
                  </a:lnTo>
                  <a:lnTo>
                    <a:pt x="5696673" y="363220"/>
                  </a:lnTo>
                  <a:lnTo>
                    <a:pt x="5684162" y="360680"/>
                  </a:lnTo>
                  <a:lnTo>
                    <a:pt x="5673003" y="359410"/>
                  </a:lnTo>
                  <a:lnTo>
                    <a:pt x="5663463" y="355600"/>
                  </a:lnTo>
                  <a:lnTo>
                    <a:pt x="5625963" y="345440"/>
                  </a:lnTo>
                  <a:lnTo>
                    <a:pt x="5586507" y="336550"/>
                  </a:lnTo>
                  <a:lnTo>
                    <a:pt x="5546109" y="331470"/>
                  </a:lnTo>
                  <a:lnTo>
                    <a:pt x="5505780" y="330200"/>
                  </a:lnTo>
                  <a:close/>
                </a:path>
                <a:path w="15651480" h="720090">
                  <a:moveTo>
                    <a:pt x="890621" y="205740"/>
                  </a:moveTo>
                  <a:lnTo>
                    <a:pt x="881260" y="205740"/>
                  </a:lnTo>
                  <a:lnTo>
                    <a:pt x="858964" y="215900"/>
                  </a:lnTo>
                  <a:lnTo>
                    <a:pt x="836262" y="242570"/>
                  </a:lnTo>
                  <a:lnTo>
                    <a:pt x="813019" y="290830"/>
                  </a:lnTo>
                  <a:lnTo>
                    <a:pt x="789101" y="367030"/>
                  </a:lnTo>
                  <a:lnTo>
                    <a:pt x="1738745" y="367030"/>
                  </a:lnTo>
                  <a:lnTo>
                    <a:pt x="1615919" y="274320"/>
                  </a:lnTo>
                  <a:lnTo>
                    <a:pt x="1591621" y="256540"/>
                  </a:lnTo>
                  <a:lnTo>
                    <a:pt x="1094383" y="256540"/>
                  </a:lnTo>
                  <a:lnTo>
                    <a:pt x="943902" y="214630"/>
                  </a:lnTo>
                  <a:lnTo>
                    <a:pt x="931527" y="212090"/>
                  </a:lnTo>
                  <a:lnTo>
                    <a:pt x="904618" y="207010"/>
                  </a:lnTo>
                  <a:lnTo>
                    <a:pt x="890621" y="205740"/>
                  </a:lnTo>
                  <a:close/>
                </a:path>
                <a:path w="15651480" h="720090">
                  <a:moveTo>
                    <a:pt x="6613131" y="59690"/>
                  </a:moveTo>
                  <a:lnTo>
                    <a:pt x="6605930" y="59690"/>
                  </a:lnTo>
                  <a:lnTo>
                    <a:pt x="6560197" y="63500"/>
                  </a:lnTo>
                  <a:lnTo>
                    <a:pt x="6513403" y="74930"/>
                  </a:lnTo>
                  <a:lnTo>
                    <a:pt x="6466168" y="92710"/>
                  </a:lnTo>
                  <a:lnTo>
                    <a:pt x="6419112" y="115570"/>
                  </a:lnTo>
                  <a:lnTo>
                    <a:pt x="6372855" y="142240"/>
                  </a:lnTo>
                  <a:lnTo>
                    <a:pt x="6280903" y="201930"/>
                  </a:lnTo>
                  <a:lnTo>
                    <a:pt x="6198010" y="259080"/>
                  </a:lnTo>
                  <a:lnTo>
                    <a:pt x="6163856" y="281940"/>
                  </a:lnTo>
                  <a:lnTo>
                    <a:pt x="6161697" y="281940"/>
                  </a:lnTo>
                  <a:lnTo>
                    <a:pt x="6114988" y="285750"/>
                  </a:lnTo>
                  <a:lnTo>
                    <a:pt x="6060721" y="294640"/>
                  </a:lnTo>
                  <a:lnTo>
                    <a:pt x="6001321" y="308610"/>
                  </a:lnTo>
                  <a:lnTo>
                    <a:pt x="5939218" y="323850"/>
                  </a:lnTo>
                  <a:lnTo>
                    <a:pt x="5888038" y="335280"/>
                  </a:lnTo>
                  <a:lnTo>
                    <a:pt x="5838205" y="345440"/>
                  </a:lnTo>
                  <a:lnTo>
                    <a:pt x="5791067" y="354330"/>
                  </a:lnTo>
                  <a:lnTo>
                    <a:pt x="5747970" y="360680"/>
                  </a:lnTo>
                  <a:lnTo>
                    <a:pt x="5710263" y="363220"/>
                  </a:lnTo>
                  <a:lnTo>
                    <a:pt x="11656695" y="363220"/>
                  </a:lnTo>
                  <a:lnTo>
                    <a:pt x="11636802" y="361950"/>
                  </a:lnTo>
                  <a:lnTo>
                    <a:pt x="11630532" y="360680"/>
                  </a:lnTo>
                  <a:lnTo>
                    <a:pt x="11325492" y="360680"/>
                  </a:lnTo>
                  <a:lnTo>
                    <a:pt x="11215101" y="358140"/>
                  </a:lnTo>
                  <a:lnTo>
                    <a:pt x="11102941" y="350520"/>
                  </a:lnTo>
                  <a:lnTo>
                    <a:pt x="10991249" y="337820"/>
                  </a:lnTo>
                  <a:lnTo>
                    <a:pt x="10882260" y="322580"/>
                  </a:lnTo>
                  <a:lnTo>
                    <a:pt x="10829479" y="312420"/>
                  </a:lnTo>
                  <a:lnTo>
                    <a:pt x="10778213" y="303530"/>
                  </a:lnTo>
                  <a:lnTo>
                    <a:pt x="10728742" y="292100"/>
                  </a:lnTo>
                  <a:lnTo>
                    <a:pt x="10681345" y="280670"/>
                  </a:lnTo>
                  <a:lnTo>
                    <a:pt x="10641306" y="270510"/>
                  </a:lnTo>
                  <a:lnTo>
                    <a:pt x="8176234" y="270510"/>
                  </a:lnTo>
                  <a:lnTo>
                    <a:pt x="8116823" y="265430"/>
                  </a:lnTo>
                  <a:lnTo>
                    <a:pt x="8062077" y="255270"/>
                  </a:lnTo>
                  <a:lnTo>
                    <a:pt x="8022091" y="243840"/>
                  </a:lnTo>
                  <a:lnTo>
                    <a:pt x="7173414" y="243840"/>
                  </a:lnTo>
                  <a:lnTo>
                    <a:pt x="7166813" y="242570"/>
                  </a:lnTo>
                  <a:lnTo>
                    <a:pt x="7096704" y="219710"/>
                  </a:lnTo>
                  <a:lnTo>
                    <a:pt x="7059994" y="210820"/>
                  </a:lnTo>
                  <a:lnTo>
                    <a:pt x="7018490" y="205740"/>
                  </a:lnTo>
                  <a:lnTo>
                    <a:pt x="6982770" y="195580"/>
                  </a:lnTo>
                  <a:lnTo>
                    <a:pt x="6945850" y="173990"/>
                  </a:lnTo>
                  <a:lnTo>
                    <a:pt x="6870809" y="115570"/>
                  </a:lnTo>
                  <a:lnTo>
                    <a:pt x="6838233" y="96520"/>
                  </a:lnTo>
                  <a:lnTo>
                    <a:pt x="6708178" y="96520"/>
                  </a:lnTo>
                  <a:lnTo>
                    <a:pt x="6670136" y="93980"/>
                  </a:lnTo>
                  <a:lnTo>
                    <a:pt x="6638780" y="86360"/>
                  </a:lnTo>
                  <a:lnTo>
                    <a:pt x="6618361" y="74930"/>
                  </a:lnTo>
                  <a:lnTo>
                    <a:pt x="6613131" y="59690"/>
                  </a:lnTo>
                  <a:close/>
                </a:path>
                <a:path w="15651480" h="720090">
                  <a:moveTo>
                    <a:pt x="12680518" y="53340"/>
                  </a:moveTo>
                  <a:lnTo>
                    <a:pt x="12585023" y="66040"/>
                  </a:lnTo>
                  <a:lnTo>
                    <a:pt x="12442220" y="87630"/>
                  </a:lnTo>
                  <a:lnTo>
                    <a:pt x="12394687" y="93980"/>
                  </a:lnTo>
                  <a:lnTo>
                    <a:pt x="12347168" y="101600"/>
                  </a:lnTo>
                  <a:lnTo>
                    <a:pt x="12295369" y="105410"/>
                  </a:lnTo>
                  <a:lnTo>
                    <a:pt x="12244260" y="113030"/>
                  </a:lnTo>
                  <a:lnTo>
                    <a:pt x="12193941" y="127000"/>
                  </a:lnTo>
                  <a:lnTo>
                    <a:pt x="12144509" y="143510"/>
                  </a:lnTo>
                  <a:lnTo>
                    <a:pt x="12096066" y="163830"/>
                  </a:lnTo>
                  <a:lnTo>
                    <a:pt x="12048708" y="185420"/>
                  </a:lnTo>
                  <a:lnTo>
                    <a:pt x="12002537" y="209550"/>
                  </a:lnTo>
                  <a:lnTo>
                    <a:pt x="11957650" y="233680"/>
                  </a:lnTo>
                  <a:lnTo>
                    <a:pt x="11872127" y="281940"/>
                  </a:lnTo>
                  <a:lnTo>
                    <a:pt x="11831688" y="303530"/>
                  </a:lnTo>
                  <a:lnTo>
                    <a:pt x="11792931" y="322580"/>
                  </a:lnTo>
                  <a:lnTo>
                    <a:pt x="11755954" y="339090"/>
                  </a:lnTo>
                  <a:lnTo>
                    <a:pt x="11687737" y="360680"/>
                  </a:lnTo>
                  <a:lnTo>
                    <a:pt x="11656695" y="363220"/>
                  </a:lnTo>
                  <a:lnTo>
                    <a:pt x="15651226" y="363220"/>
                  </a:lnTo>
                  <a:lnTo>
                    <a:pt x="15651226" y="166370"/>
                  </a:lnTo>
                  <a:lnTo>
                    <a:pt x="15615358" y="161290"/>
                  </a:lnTo>
                  <a:lnTo>
                    <a:pt x="15360332" y="161290"/>
                  </a:lnTo>
                  <a:lnTo>
                    <a:pt x="15314805" y="158750"/>
                  </a:lnTo>
                  <a:lnTo>
                    <a:pt x="15213302" y="151130"/>
                  </a:lnTo>
                  <a:lnTo>
                    <a:pt x="15199668" y="149860"/>
                  </a:lnTo>
                  <a:lnTo>
                    <a:pt x="13103159" y="149860"/>
                  </a:lnTo>
                  <a:lnTo>
                    <a:pt x="13089493" y="148590"/>
                  </a:lnTo>
                  <a:lnTo>
                    <a:pt x="13077994" y="147320"/>
                  </a:lnTo>
                  <a:lnTo>
                    <a:pt x="13069316" y="144780"/>
                  </a:lnTo>
                  <a:lnTo>
                    <a:pt x="13035337" y="137160"/>
                  </a:lnTo>
                  <a:lnTo>
                    <a:pt x="12997323" y="133350"/>
                  </a:lnTo>
                  <a:lnTo>
                    <a:pt x="12957141" y="132080"/>
                  </a:lnTo>
                  <a:lnTo>
                    <a:pt x="12916662" y="129540"/>
                  </a:lnTo>
                  <a:lnTo>
                    <a:pt x="12856019" y="121920"/>
                  </a:lnTo>
                  <a:lnTo>
                    <a:pt x="12800453" y="110490"/>
                  </a:lnTo>
                  <a:lnTo>
                    <a:pt x="12751593" y="95250"/>
                  </a:lnTo>
                  <a:lnTo>
                    <a:pt x="12711071" y="76200"/>
                  </a:lnTo>
                  <a:lnTo>
                    <a:pt x="12680518" y="53340"/>
                  </a:lnTo>
                  <a:close/>
                </a:path>
                <a:path w="15651480" h="720090">
                  <a:moveTo>
                    <a:pt x="11582540" y="339090"/>
                  </a:moveTo>
                  <a:lnTo>
                    <a:pt x="11535413" y="346710"/>
                  </a:lnTo>
                  <a:lnTo>
                    <a:pt x="11485833" y="353060"/>
                  </a:lnTo>
                  <a:lnTo>
                    <a:pt x="11434112" y="356870"/>
                  </a:lnTo>
                  <a:lnTo>
                    <a:pt x="11380561" y="359410"/>
                  </a:lnTo>
                  <a:lnTo>
                    <a:pt x="11325492" y="360680"/>
                  </a:lnTo>
                  <a:lnTo>
                    <a:pt x="11630532" y="360680"/>
                  </a:lnTo>
                  <a:lnTo>
                    <a:pt x="11617993" y="358140"/>
                  </a:lnTo>
                  <a:lnTo>
                    <a:pt x="11599997" y="350520"/>
                  </a:lnTo>
                  <a:lnTo>
                    <a:pt x="11582540" y="339090"/>
                  </a:lnTo>
                  <a:close/>
                </a:path>
                <a:path w="15651480" h="720090">
                  <a:moveTo>
                    <a:pt x="5021948" y="312420"/>
                  </a:moveTo>
                  <a:lnTo>
                    <a:pt x="5017347" y="322580"/>
                  </a:lnTo>
                  <a:lnTo>
                    <a:pt x="5007278" y="328930"/>
                  </a:lnTo>
                  <a:lnTo>
                    <a:pt x="4992482" y="331470"/>
                  </a:lnTo>
                  <a:lnTo>
                    <a:pt x="4973701" y="332740"/>
                  </a:lnTo>
                  <a:lnTo>
                    <a:pt x="5106236" y="332740"/>
                  </a:lnTo>
                  <a:lnTo>
                    <a:pt x="5063733" y="321310"/>
                  </a:lnTo>
                  <a:lnTo>
                    <a:pt x="5021948" y="312420"/>
                  </a:lnTo>
                  <a:close/>
                </a:path>
                <a:path w="15651480" h="720090">
                  <a:moveTo>
                    <a:pt x="9215920" y="85090"/>
                  </a:moveTo>
                  <a:lnTo>
                    <a:pt x="9155975" y="101600"/>
                  </a:lnTo>
                  <a:lnTo>
                    <a:pt x="9071908" y="115570"/>
                  </a:lnTo>
                  <a:lnTo>
                    <a:pt x="9019792" y="121920"/>
                  </a:lnTo>
                  <a:lnTo>
                    <a:pt x="8962356" y="129540"/>
                  </a:lnTo>
                  <a:lnTo>
                    <a:pt x="8900648" y="138430"/>
                  </a:lnTo>
                  <a:lnTo>
                    <a:pt x="8564789" y="181610"/>
                  </a:lnTo>
                  <a:lnTo>
                    <a:pt x="8499503" y="191770"/>
                  </a:lnTo>
                  <a:lnTo>
                    <a:pt x="8437295" y="200660"/>
                  </a:lnTo>
                  <a:lnTo>
                    <a:pt x="8379216" y="210820"/>
                  </a:lnTo>
                  <a:lnTo>
                    <a:pt x="8326315" y="220980"/>
                  </a:lnTo>
                  <a:lnTo>
                    <a:pt x="8279643" y="231140"/>
                  </a:lnTo>
                  <a:lnTo>
                    <a:pt x="8240249" y="241300"/>
                  </a:lnTo>
                  <a:lnTo>
                    <a:pt x="8187494" y="260350"/>
                  </a:lnTo>
                  <a:lnTo>
                    <a:pt x="8176234" y="270510"/>
                  </a:lnTo>
                  <a:lnTo>
                    <a:pt x="10641306" y="270510"/>
                  </a:lnTo>
                  <a:lnTo>
                    <a:pt x="10636302" y="269240"/>
                  </a:lnTo>
                  <a:lnTo>
                    <a:pt x="10593892" y="257810"/>
                  </a:lnTo>
                  <a:lnTo>
                    <a:pt x="10554395" y="245110"/>
                  </a:lnTo>
                  <a:lnTo>
                    <a:pt x="10518091" y="232410"/>
                  </a:lnTo>
                  <a:lnTo>
                    <a:pt x="10447675" y="201930"/>
                  </a:lnTo>
                  <a:lnTo>
                    <a:pt x="10412454" y="184150"/>
                  </a:lnTo>
                  <a:lnTo>
                    <a:pt x="10376017" y="165100"/>
                  </a:lnTo>
                  <a:lnTo>
                    <a:pt x="10341661" y="152400"/>
                  </a:lnTo>
                  <a:lnTo>
                    <a:pt x="9778949" y="152400"/>
                  </a:lnTo>
                  <a:lnTo>
                    <a:pt x="9770242" y="151130"/>
                  </a:lnTo>
                  <a:lnTo>
                    <a:pt x="9761669" y="148590"/>
                  </a:lnTo>
                  <a:lnTo>
                    <a:pt x="9753637" y="144780"/>
                  </a:lnTo>
                  <a:lnTo>
                    <a:pt x="9746551" y="140970"/>
                  </a:lnTo>
                  <a:lnTo>
                    <a:pt x="9741509" y="138430"/>
                  </a:lnTo>
                  <a:lnTo>
                    <a:pt x="9737191" y="135890"/>
                  </a:lnTo>
                  <a:lnTo>
                    <a:pt x="9732149" y="130810"/>
                  </a:lnTo>
                  <a:lnTo>
                    <a:pt x="9729812" y="129540"/>
                  </a:lnTo>
                  <a:lnTo>
                    <a:pt x="9646463" y="129540"/>
                  </a:lnTo>
                  <a:lnTo>
                    <a:pt x="9630939" y="121920"/>
                  </a:lnTo>
                  <a:lnTo>
                    <a:pt x="9368548" y="121920"/>
                  </a:lnTo>
                  <a:lnTo>
                    <a:pt x="9322826" y="119380"/>
                  </a:lnTo>
                  <a:lnTo>
                    <a:pt x="9280347" y="111760"/>
                  </a:lnTo>
                  <a:lnTo>
                    <a:pt x="9243811" y="100330"/>
                  </a:lnTo>
                  <a:lnTo>
                    <a:pt x="9215920" y="85090"/>
                  </a:lnTo>
                  <a:close/>
                </a:path>
                <a:path w="15651480" h="720090">
                  <a:moveTo>
                    <a:pt x="1356461" y="152400"/>
                  </a:moveTo>
                  <a:lnTo>
                    <a:pt x="1342059" y="152400"/>
                  </a:lnTo>
                  <a:lnTo>
                    <a:pt x="1335490" y="153670"/>
                  </a:lnTo>
                  <a:lnTo>
                    <a:pt x="1323432" y="154940"/>
                  </a:lnTo>
                  <a:lnTo>
                    <a:pt x="1281758" y="165100"/>
                  </a:lnTo>
                  <a:lnTo>
                    <a:pt x="1203325" y="200660"/>
                  </a:lnTo>
                  <a:lnTo>
                    <a:pt x="1173220" y="217170"/>
                  </a:lnTo>
                  <a:lnTo>
                    <a:pt x="1143115" y="232410"/>
                  </a:lnTo>
                  <a:lnTo>
                    <a:pt x="1094383" y="256540"/>
                  </a:lnTo>
                  <a:lnTo>
                    <a:pt x="1591621" y="256540"/>
                  </a:lnTo>
                  <a:lnTo>
                    <a:pt x="1529318" y="214630"/>
                  </a:lnTo>
                  <a:lnTo>
                    <a:pt x="1486193" y="189230"/>
                  </a:lnTo>
                  <a:lnTo>
                    <a:pt x="1443068" y="170180"/>
                  </a:lnTo>
                  <a:lnTo>
                    <a:pt x="1399853" y="157480"/>
                  </a:lnTo>
                  <a:lnTo>
                    <a:pt x="1356461" y="152400"/>
                  </a:lnTo>
                  <a:close/>
                </a:path>
                <a:path w="15651480" h="720090">
                  <a:moveTo>
                    <a:pt x="7557770" y="59690"/>
                  </a:moveTo>
                  <a:lnTo>
                    <a:pt x="7516629" y="78740"/>
                  </a:lnTo>
                  <a:lnTo>
                    <a:pt x="7472198" y="105410"/>
                  </a:lnTo>
                  <a:lnTo>
                    <a:pt x="7377584" y="167640"/>
                  </a:lnTo>
                  <a:lnTo>
                    <a:pt x="7329459" y="196850"/>
                  </a:lnTo>
                  <a:lnTo>
                    <a:pt x="7282162" y="220980"/>
                  </a:lnTo>
                  <a:lnTo>
                    <a:pt x="7236722" y="238760"/>
                  </a:lnTo>
                  <a:lnTo>
                    <a:pt x="7194169" y="243840"/>
                  </a:lnTo>
                  <a:lnTo>
                    <a:pt x="8022091" y="243840"/>
                  </a:lnTo>
                  <a:lnTo>
                    <a:pt x="8013205" y="241300"/>
                  </a:lnTo>
                  <a:lnTo>
                    <a:pt x="7971416" y="223520"/>
                  </a:lnTo>
                  <a:lnTo>
                    <a:pt x="7952574" y="212090"/>
                  </a:lnTo>
                  <a:lnTo>
                    <a:pt x="7912011" y="212090"/>
                  </a:lnTo>
                  <a:lnTo>
                    <a:pt x="7882352" y="203200"/>
                  </a:lnTo>
                  <a:lnTo>
                    <a:pt x="7851886" y="179070"/>
                  </a:lnTo>
                  <a:lnTo>
                    <a:pt x="7820882" y="144780"/>
                  </a:lnTo>
                  <a:lnTo>
                    <a:pt x="7789608" y="105410"/>
                  </a:lnTo>
                  <a:lnTo>
                    <a:pt x="7770492" y="82550"/>
                  </a:lnTo>
                  <a:lnTo>
                    <a:pt x="7578649" y="82550"/>
                  </a:lnTo>
                  <a:lnTo>
                    <a:pt x="7557770" y="59690"/>
                  </a:lnTo>
                  <a:close/>
                </a:path>
                <a:path w="15651480" h="720090">
                  <a:moveTo>
                    <a:pt x="7937919" y="203200"/>
                  </a:moveTo>
                  <a:lnTo>
                    <a:pt x="7930933" y="207010"/>
                  </a:lnTo>
                  <a:lnTo>
                    <a:pt x="7924150" y="209550"/>
                  </a:lnTo>
                  <a:lnTo>
                    <a:pt x="7917775" y="212090"/>
                  </a:lnTo>
                  <a:lnTo>
                    <a:pt x="7952574" y="212090"/>
                  </a:lnTo>
                  <a:lnTo>
                    <a:pt x="7937919" y="203200"/>
                  </a:lnTo>
                  <a:close/>
                </a:path>
                <a:path w="15651480" h="720090">
                  <a:moveTo>
                    <a:pt x="15507970" y="147320"/>
                  </a:moveTo>
                  <a:lnTo>
                    <a:pt x="15491803" y="153670"/>
                  </a:lnTo>
                  <a:lnTo>
                    <a:pt x="15467886" y="157480"/>
                  </a:lnTo>
                  <a:lnTo>
                    <a:pt x="15437372" y="161290"/>
                  </a:lnTo>
                  <a:lnTo>
                    <a:pt x="15615358" y="161290"/>
                  </a:lnTo>
                  <a:lnTo>
                    <a:pt x="15544195" y="152400"/>
                  </a:lnTo>
                  <a:lnTo>
                    <a:pt x="15507970" y="147320"/>
                  </a:lnTo>
                  <a:close/>
                </a:path>
                <a:path w="15651480" h="720090">
                  <a:moveTo>
                    <a:pt x="9815665" y="135890"/>
                  </a:moveTo>
                  <a:lnTo>
                    <a:pt x="9805777" y="143510"/>
                  </a:lnTo>
                  <a:lnTo>
                    <a:pt x="9796497" y="148590"/>
                  </a:lnTo>
                  <a:lnTo>
                    <a:pt x="9787622" y="151130"/>
                  </a:lnTo>
                  <a:lnTo>
                    <a:pt x="9778949" y="152400"/>
                  </a:lnTo>
                  <a:lnTo>
                    <a:pt x="10341661" y="152400"/>
                  </a:lnTo>
                  <a:lnTo>
                    <a:pt x="10334790" y="149860"/>
                  </a:lnTo>
                  <a:lnTo>
                    <a:pt x="9817824" y="149860"/>
                  </a:lnTo>
                  <a:lnTo>
                    <a:pt x="9813506" y="144780"/>
                  </a:lnTo>
                  <a:lnTo>
                    <a:pt x="9815665" y="135890"/>
                  </a:lnTo>
                  <a:close/>
                </a:path>
                <a:path w="15651480" h="720090">
                  <a:moveTo>
                    <a:pt x="10045344" y="102870"/>
                  </a:moveTo>
                  <a:lnTo>
                    <a:pt x="10035984" y="102870"/>
                  </a:lnTo>
                  <a:lnTo>
                    <a:pt x="10008118" y="105410"/>
                  </a:lnTo>
                  <a:lnTo>
                    <a:pt x="9978296" y="110490"/>
                  </a:lnTo>
                  <a:lnTo>
                    <a:pt x="9917912" y="125730"/>
                  </a:lnTo>
                  <a:lnTo>
                    <a:pt x="9889663" y="134620"/>
                  </a:lnTo>
                  <a:lnTo>
                    <a:pt x="9843689" y="148590"/>
                  </a:lnTo>
                  <a:lnTo>
                    <a:pt x="9827184" y="149860"/>
                  </a:lnTo>
                  <a:lnTo>
                    <a:pt x="10334790" y="149860"/>
                  </a:lnTo>
                  <a:lnTo>
                    <a:pt x="10294009" y="139700"/>
                  </a:lnTo>
                  <a:lnTo>
                    <a:pt x="10249531" y="132080"/>
                  </a:lnTo>
                  <a:lnTo>
                    <a:pt x="10106100" y="113030"/>
                  </a:lnTo>
                  <a:lnTo>
                    <a:pt x="10059022" y="105410"/>
                  </a:lnTo>
                  <a:lnTo>
                    <a:pt x="10051821" y="105410"/>
                  </a:lnTo>
                  <a:lnTo>
                    <a:pt x="10045344" y="102870"/>
                  </a:lnTo>
                  <a:close/>
                </a:path>
                <a:path w="15651480" h="720090">
                  <a:moveTo>
                    <a:pt x="13928217" y="49530"/>
                  </a:moveTo>
                  <a:lnTo>
                    <a:pt x="13889361" y="55880"/>
                  </a:lnTo>
                  <a:lnTo>
                    <a:pt x="13844921" y="60960"/>
                  </a:lnTo>
                  <a:lnTo>
                    <a:pt x="13794790" y="67310"/>
                  </a:lnTo>
                  <a:lnTo>
                    <a:pt x="13738860" y="73660"/>
                  </a:lnTo>
                  <a:lnTo>
                    <a:pt x="13730575" y="74930"/>
                  </a:lnTo>
                  <a:lnTo>
                    <a:pt x="13719826" y="77470"/>
                  </a:lnTo>
                  <a:lnTo>
                    <a:pt x="13706909" y="78740"/>
                  </a:lnTo>
                  <a:lnTo>
                    <a:pt x="13692124" y="80010"/>
                  </a:lnTo>
                  <a:lnTo>
                    <a:pt x="13679364" y="82550"/>
                  </a:lnTo>
                  <a:lnTo>
                    <a:pt x="13665200" y="83820"/>
                  </a:lnTo>
                  <a:lnTo>
                    <a:pt x="13650083" y="86360"/>
                  </a:lnTo>
                  <a:lnTo>
                    <a:pt x="13634466" y="90170"/>
                  </a:lnTo>
                  <a:lnTo>
                    <a:pt x="13597477" y="95250"/>
                  </a:lnTo>
                  <a:lnTo>
                    <a:pt x="13556393" y="101600"/>
                  </a:lnTo>
                  <a:lnTo>
                    <a:pt x="13512594" y="106680"/>
                  </a:lnTo>
                  <a:lnTo>
                    <a:pt x="13467461" y="113030"/>
                  </a:lnTo>
                  <a:lnTo>
                    <a:pt x="13269528" y="138430"/>
                  </a:lnTo>
                  <a:lnTo>
                    <a:pt x="13224891" y="143510"/>
                  </a:lnTo>
                  <a:lnTo>
                    <a:pt x="13166185" y="148590"/>
                  </a:lnTo>
                  <a:lnTo>
                    <a:pt x="13140630" y="149860"/>
                  </a:lnTo>
                  <a:lnTo>
                    <a:pt x="15199668" y="149860"/>
                  </a:lnTo>
                  <a:lnTo>
                    <a:pt x="15158764" y="146050"/>
                  </a:lnTo>
                  <a:lnTo>
                    <a:pt x="15102661" y="139700"/>
                  </a:lnTo>
                  <a:lnTo>
                    <a:pt x="14932151" y="116840"/>
                  </a:lnTo>
                  <a:lnTo>
                    <a:pt x="14876979" y="107950"/>
                  </a:lnTo>
                  <a:lnTo>
                    <a:pt x="14823837" y="100330"/>
                  </a:lnTo>
                  <a:lnTo>
                    <a:pt x="14773446" y="91440"/>
                  </a:lnTo>
                  <a:lnTo>
                    <a:pt x="14726523" y="82550"/>
                  </a:lnTo>
                  <a:lnTo>
                    <a:pt x="14712278" y="80010"/>
                  </a:lnTo>
                  <a:lnTo>
                    <a:pt x="14370772" y="80010"/>
                  </a:lnTo>
                  <a:lnTo>
                    <a:pt x="14329473" y="78740"/>
                  </a:lnTo>
                  <a:lnTo>
                    <a:pt x="14113008" y="66040"/>
                  </a:lnTo>
                  <a:lnTo>
                    <a:pt x="14072235" y="64770"/>
                  </a:lnTo>
                  <a:lnTo>
                    <a:pt x="13992415" y="57150"/>
                  </a:lnTo>
                  <a:lnTo>
                    <a:pt x="13958328" y="53340"/>
                  </a:lnTo>
                  <a:lnTo>
                    <a:pt x="13928217" y="49530"/>
                  </a:lnTo>
                  <a:close/>
                </a:path>
                <a:path w="15651480" h="720090">
                  <a:moveTo>
                    <a:pt x="9683915" y="113030"/>
                  </a:moveTo>
                  <a:lnTo>
                    <a:pt x="9676134" y="113030"/>
                  </a:lnTo>
                  <a:lnTo>
                    <a:pt x="9667075" y="116840"/>
                  </a:lnTo>
                  <a:lnTo>
                    <a:pt x="9657072" y="121920"/>
                  </a:lnTo>
                  <a:lnTo>
                    <a:pt x="9646463" y="129540"/>
                  </a:lnTo>
                  <a:lnTo>
                    <a:pt x="9729812" y="129540"/>
                  </a:lnTo>
                  <a:lnTo>
                    <a:pt x="9708842" y="118110"/>
                  </a:lnTo>
                  <a:lnTo>
                    <a:pt x="9696817" y="114300"/>
                  </a:lnTo>
                  <a:lnTo>
                    <a:pt x="9683915" y="113030"/>
                  </a:lnTo>
                  <a:close/>
                </a:path>
                <a:path w="15651480" h="720090">
                  <a:moveTo>
                    <a:pt x="9486633" y="93980"/>
                  </a:moveTo>
                  <a:lnTo>
                    <a:pt x="9451552" y="95250"/>
                  </a:lnTo>
                  <a:lnTo>
                    <a:pt x="9419849" y="100330"/>
                  </a:lnTo>
                  <a:lnTo>
                    <a:pt x="9393277" y="109220"/>
                  </a:lnTo>
                  <a:lnTo>
                    <a:pt x="9373590" y="121920"/>
                  </a:lnTo>
                  <a:lnTo>
                    <a:pt x="9630939" y="121920"/>
                  </a:lnTo>
                  <a:lnTo>
                    <a:pt x="9615415" y="114300"/>
                  </a:lnTo>
                  <a:lnTo>
                    <a:pt x="9576268" y="102870"/>
                  </a:lnTo>
                  <a:lnTo>
                    <a:pt x="9532261" y="96520"/>
                  </a:lnTo>
                  <a:lnTo>
                    <a:pt x="9486633" y="93980"/>
                  </a:lnTo>
                  <a:close/>
                </a:path>
                <a:path w="15651480" h="720090">
                  <a:moveTo>
                    <a:pt x="6798170" y="85090"/>
                  </a:moveTo>
                  <a:lnTo>
                    <a:pt x="6788810" y="85090"/>
                  </a:lnTo>
                  <a:lnTo>
                    <a:pt x="6784492" y="87630"/>
                  </a:lnTo>
                  <a:lnTo>
                    <a:pt x="6766392" y="91440"/>
                  </a:lnTo>
                  <a:lnTo>
                    <a:pt x="6727492" y="96520"/>
                  </a:lnTo>
                  <a:lnTo>
                    <a:pt x="6838233" y="96520"/>
                  </a:lnTo>
                  <a:lnTo>
                    <a:pt x="6833889" y="93980"/>
                  </a:lnTo>
                  <a:lnTo>
                    <a:pt x="6798170" y="85090"/>
                  </a:lnTo>
                  <a:close/>
                </a:path>
                <a:path w="15651480" h="720090">
                  <a:moveTo>
                    <a:pt x="3167240" y="73660"/>
                  </a:moveTo>
                  <a:lnTo>
                    <a:pt x="3139689" y="74930"/>
                  </a:lnTo>
                  <a:lnTo>
                    <a:pt x="3113152" y="77470"/>
                  </a:lnTo>
                  <a:lnTo>
                    <a:pt x="3087560" y="82550"/>
                  </a:lnTo>
                  <a:lnTo>
                    <a:pt x="3062846" y="90170"/>
                  </a:lnTo>
                  <a:lnTo>
                    <a:pt x="3282313" y="90170"/>
                  </a:lnTo>
                  <a:lnTo>
                    <a:pt x="3262765" y="85090"/>
                  </a:lnTo>
                  <a:lnTo>
                    <a:pt x="3214619" y="76200"/>
                  </a:lnTo>
                  <a:lnTo>
                    <a:pt x="3167240" y="73660"/>
                  </a:lnTo>
                  <a:close/>
                </a:path>
                <a:path w="15651480" h="720090">
                  <a:moveTo>
                    <a:pt x="7666482" y="0"/>
                  </a:moveTo>
                  <a:lnTo>
                    <a:pt x="7659609" y="0"/>
                  </a:lnTo>
                  <a:lnTo>
                    <a:pt x="7653074" y="1270"/>
                  </a:lnTo>
                  <a:lnTo>
                    <a:pt x="7646944" y="3810"/>
                  </a:lnTo>
                  <a:lnTo>
                    <a:pt x="7641285" y="8890"/>
                  </a:lnTo>
                  <a:lnTo>
                    <a:pt x="7627245" y="19050"/>
                  </a:lnTo>
                  <a:lnTo>
                    <a:pt x="7599708" y="45720"/>
                  </a:lnTo>
                  <a:lnTo>
                    <a:pt x="7578649" y="82550"/>
                  </a:lnTo>
                  <a:lnTo>
                    <a:pt x="7770492" y="82550"/>
                  </a:lnTo>
                  <a:lnTo>
                    <a:pt x="7745684" y="53340"/>
                  </a:lnTo>
                  <a:lnTo>
                    <a:pt x="7703921" y="15240"/>
                  </a:lnTo>
                  <a:lnTo>
                    <a:pt x="7675571" y="1270"/>
                  </a:lnTo>
                  <a:lnTo>
                    <a:pt x="7666482" y="0"/>
                  </a:lnTo>
                  <a:close/>
                </a:path>
                <a:path w="15651480" h="720090">
                  <a:moveTo>
                    <a:pt x="14613763" y="59690"/>
                  </a:moveTo>
                  <a:lnTo>
                    <a:pt x="14577002" y="68580"/>
                  </a:lnTo>
                  <a:lnTo>
                    <a:pt x="14529610" y="74930"/>
                  </a:lnTo>
                  <a:lnTo>
                    <a:pt x="14473335" y="78740"/>
                  </a:lnTo>
                  <a:lnTo>
                    <a:pt x="14409928" y="80010"/>
                  </a:lnTo>
                  <a:lnTo>
                    <a:pt x="14712278" y="80010"/>
                  </a:lnTo>
                  <a:lnTo>
                    <a:pt x="14683789" y="74930"/>
                  </a:lnTo>
                  <a:lnTo>
                    <a:pt x="14645963" y="67310"/>
                  </a:lnTo>
                  <a:lnTo>
                    <a:pt x="14613763" y="59690"/>
                  </a:lnTo>
                  <a:close/>
                </a:path>
                <a:path w="15651480" h="720090">
                  <a:moveTo>
                    <a:pt x="14083792" y="31750"/>
                  </a:moveTo>
                  <a:lnTo>
                    <a:pt x="14076003" y="33020"/>
                  </a:lnTo>
                  <a:lnTo>
                    <a:pt x="14057678" y="34290"/>
                  </a:lnTo>
                  <a:lnTo>
                    <a:pt x="14031518" y="36830"/>
                  </a:lnTo>
                  <a:lnTo>
                    <a:pt x="14000226" y="38100"/>
                  </a:lnTo>
                  <a:lnTo>
                    <a:pt x="13998067" y="38100"/>
                  </a:lnTo>
                  <a:lnTo>
                    <a:pt x="13995908" y="41910"/>
                  </a:lnTo>
                  <a:lnTo>
                    <a:pt x="13993114" y="41910"/>
                  </a:lnTo>
                  <a:lnTo>
                    <a:pt x="13923587" y="45720"/>
                  </a:lnTo>
                  <a:lnTo>
                    <a:pt x="13903071" y="48260"/>
                  </a:lnTo>
                  <a:lnTo>
                    <a:pt x="13910310" y="48260"/>
                  </a:lnTo>
                  <a:lnTo>
                    <a:pt x="13919581" y="49530"/>
                  </a:lnTo>
                  <a:lnTo>
                    <a:pt x="13928217" y="49530"/>
                  </a:lnTo>
                  <a:lnTo>
                    <a:pt x="13950138" y="48260"/>
                  </a:lnTo>
                  <a:lnTo>
                    <a:pt x="13970333" y="45720"/>
                  </a:lnTo>
                  <a:lnTo>
                    <a:pt x="13988742" y="43180"/>
                  </a:lnTo>
                  <a:lnTo>
                    <a:pt x="14043108" y="36830"/>
                  </a:lnTo>
                  <a:lnTo>
                    <a:pt x="14080851" y="33020"/>
                  </a:lnTo>
                  <a:lnTo>
                    <a:pt x="14083792" y="31750"/>
                  </a:lnTo>
                  <a:close/>
                </a:path>
                <a:path w="15651480" h="720090">
                  <a:moveTo>
                    <a:pt x="13868527" y="43180"/>
                  </a:moveTo>
                  <a:lnTo>
                    <a:pt x="13862701" y="45720"/>
                  </a:lnTo>
                  <a:lnTo>
                    <a:pt x="13862018" y="46990"/>
                  </a:lnTo>
                  <a:lnTo>
                    <a:pt x="13865669" y="48260"/>
                  </a:lnTo>
                  <a:lnTo>
                    <a:pt x="13903071" y="48260"/>
                  </a:lnTo>
                  <a:lnTo>
                    <a:pt x="13889601" y="46990"/>
                  </a:lnTo>
                  <a:lnTo>
                    <a:pt x="13881513" y="45720"/>
                  </a:lnTo>
                  <a:lnTo>
                    <a:pt x="13875567" y="44450"/>
                  </a:lnTo>
                  <a:lnTo>
                    <a:pt x="13868527" y="4318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42" y="9959759"/>
              <a:ext cx="15300960" cy="32384"/>
            </a:xfrm>
            <a:custGeom>
              <a:avLst/>
              <a:gdLst/>
              <a:ahLst/>
              <a:cxnLst/>
              <a:rect l="l" t="t" r="r" b="b"/>
              <a:pathLst>
                <a:path w="15300960" h="32384">
                  <a:moveTo>
                    <a:pt x="1799272" y="20154"/>
                  </a:moveTo>
                  <a:lnTo>
                    <a:pt x="1789912" y="20154"/>
                  </a:lnTo>
                  <a:lnTo>
                    <a:pt x="1789912" y="15836"/>
                  </a:lnTo>
                  <a:lnTo>
                    <a:pt x="1782711" y="15836"/>
                  </a:lnTo>
                  <a:lnTo>
                    <a:pt x="1782711" y="11518"/>
                  </a:lnTo>
                  <a:lnTo>
                    <a:pt x="1778393" y="11518"/>
                  </a:lnTo>
                  <a:lnTo>
                    <a:pt x="1778393" y="8636"/>
                  </a:lnTo>
                  <a:lnTo>
                    <a:pt x="1771192" y="8636"/>
                  </a:lnTo>
                  <a:lnTo>
                    <a:pt x="1771192" y="4318"/>
                  </a:lnTo>
                  <a:lnTo>
                    <a:pt x="1764715" y="4318"/>
                  </a:lnTo>
                  <a:lnTo>
                    <a:pt x="1764715" y="0"/>
                  </a:lnTo>
                  <a:lnTo>
                    <a:pt x="41757" y="0"/>
                  </a:lnTo>
                  <a:lnTo>
                    <a:pt x="41757" y="4318"/>
                  </a:lnTo>
                  <a:lnTo>
                    <a:pt x="34556" y="4318"/>
                  </a:lnTo>
                  <a:lnTo>
                    <a:pt x="34556" y="8636"/>
                  </a:lnTo>
                  <a:lnTo>
                    <a:pt x="27368" y="8636"/>
                  </a:lnTo>
                  <a:lnTo>
                    <a:pt x="27368" y="11518"/>
                  </a:lnTo>
                  <a:lnTo>
                    <a:pt x="17995" y="11518"/>
                  </a:lnTo>
                  <a:lnTo>
                    <a:pt x="17995" y="15836"/>
                  </a:lnTo>
                  <a:lnTo>
                    <a:pt x="15836" y="15836"/>
                  </a:lnTo>
                  <a:lnTo>
                    <a:pt x="15836" y="20154"/>
                  </a:lnTo>
                  <a:lnTo>
                    <a:pt x="6477" y="20154"/>
                  </a:lnTo>
                  <a:lnTo>
                    <a:pt x="6477" y="23037"/>
                  </a:lnTo>
                  <a:lnTo>
                    <a:pt x="1799272" y="23037"/>
                  </a:lnTo>
                  <a:lnTo>
                    <a:pt x="1799272" y="20154"/>
                  </a:lnTo>
                  <a:close/>
                </a:path>
                <a:path w="15300960" h="32384">
                  <a:moveTo>
                    <a:pt x="1805749" y="27025"/>
                  </a:moveTo>
                  <a:lnTo>
                    <a:pt x="1801431" y="27025"/>
                  </a:lnTo>
                  <a:lnTo>
                    <a:pt x="1801431" y="23215"/>
                  </a:lnTo>
                  <a:lnTo>
                    <a:pt x="0" y="23215"/>
                  </a:lnTo>
                  <a:lnTo>
                    <a:pt x="0" y="27025"/>
                  </a:lnTo>
                  <a:lnTo>
                    <a:pt x="0" y="32105"/>
                  </a:lnTo>
                  <a:lnTo>
                    <a:pt x="1805749" y="32105"/>
                  </a:lnTo>
                  <a:lnTo>
                    <a:pt x="1805749" y="27025"/>
                  </a:lnTo>
                  <a:close/>
                </a:path>
                <a:path w="15300960" h="32384">
                  <a:moveTo>
                    <a:pt x="15300630" y="355"/>
                  </a:moveTo>
                  <a:lnTo>
                    <a:pt x="2146312" y="355"/>
                  </a:lnTo>
                  <a:lnTo>
                    <a:pt x="2146312" y="4165"/>
                  </a:lnTo>
                  <a:lnTo>
                    <a:pt x="2136952" y="4165"/>
                  </a:lnTo>
                  <a:lnTo>
                    <a:pt x="2136952" y="9245"/>
                  </a:lnTo>
                  <a:lnTo>
                    <a:pt x="2130463" y="9245"/>
                  </a:lnTo>
                  <a:lnTo>
                    <a:pt x="2130463" y="11785"/>
                  </a:lnTo>
                  <a:lnTo>
                    <a:pt x="2123275" y="11785"/>
                  </a:lnTo>
                  <a:lnTo>
                    <a:pt x="2123275" y="15595"/>
                  </a:lnTo>
                  <a:lnTo>
                    <a:pt x="2118944" y="15595"/>
                  </a:lnTo>
                  <a:lnTo>
                    <a:pt x="2118944" y="20675"/>
                  </a:lnTo>
                  <a:lnTo>
                    <a:pt x="2111756" y="20675"/>
                  </a:lnTo>
                  <a:lnTo>
                    <a:pt x="2111756" y="23215"/>
                  </a:lnTo>
                  <a:lnTo>
                    <a:pt x="2102396" y="23215"/>
                  </a:lnTo>
                  <a:lnTo>
                    <a:pt x="2102396" y="32105"/>
                  </a:lnTo>
                  <a:lnTo>
                    <a:pt x="15300630" y="32105"/>
                  </a:lnTo>
                  <a:lnTo>
                    <a:pt x="15300630" y="23215"/>
                  </a:lnTo>
                  <a:lnTo>
                    <a:pt x="15300630" y="20675"/>
                  </a:lnTo>
                  <a:lnTo>
                    <a:pt x="15300630" y="15595"/>
                  </a:lnTo>
                  <a:lnTo>
                    <a:pt x="15300630" y="11785"/>
                  </a:lnTo>
                  <a:lnTo>
                    <a:pt x="15300630" y="9245"/>
                  </a:lnTo>
                  <a:lnTo>
                    <a:pt x="15300630" y="4165"/>
                  </a:lnTo>
                  <a:lnTo>
                    <a:pt x="15300630" y="355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151" y="9959750"/>
              <a:ext cx="15300960" cy="31750"/>
            </a:xfrm>
            <a:custGeom>
              <a:avLst/>
              <a:gdLst/>
              <a:ahLst/>
              <a:cxnLst/>
              <a:rect l="l" t="t" r="r" b="b"/>
              <a:pathLst>
                <a:path w="15300960" h="31750">
                  <a:moveTo>
                    <a:pt x="41756" y="0"/>
                  </a:moveTo>
                  <a:lnTo>
                    <a:pt x="41756" y="4316"/>
                  </a:lnTo>
                  <a:lnTo>
                    <a:pt x="34558" y="4316"/>
                  </a:lnTo>
                  <a:lnTo>
                    <a:pt x="34558" y="8637"/>
                  </a:lnTo>
                  <a:lnTo>
                    <a:pt x="27359" y="8637"/>
                  </a:lnTo>
                  <a:lnTo>
                    <a:pt x="27359" y="11518"/>
                  </a:lnTo>
                  <a:lnTo>
                    <a:pt x="17998" y="11518"/>
                  </a:lnTo>
                  <a:lnTo>
                    <a:pt x="17998" y="15840"/>
                  </a:lnTo>
                  <a:lnTo>
                    <a:pt x="15840" y="15840"/>
                  </a:lnTo>
                  <a:lnTo>
                    <a:pt x="15840" y="20156"/>
                  </a:lnTo>
                  <a:lnTo>
                    <a:pt x="6478" y="20156"/>
                  </a:lnTo>
                  <a:lnTo>
                    <a:pt x="6478" y="23038"/>
                  </a:lnTo>
                  <a:lnTo>
                    <a:pt x="0" y="23038"/>
                  </a:lnTo>
                  <a:lnTo>
                    <a:pt x="0" y="31676"/>
                  </a:lnTo>
                  <a:lnTo>
                    <a:pt x="1805745" y="31676"/>
                  </a:lnTo>
                  <a:lnTo>
                    <a:pt x="1805745" y="27359"/>
                  </a:lnTo>
                  <a:lnTo>
                    <a:pt x="1801427" y="27359"/>
                  </a:lnTo>
                  <a:lnTo>
                    <a:pt x="1801427" y="23038"/>
                  </a:lnTo>
                  <a:lnTo>
                    <a:pt x="1799268" y="23038"/>
                  </a:lnTo>
                  <a:lnTo>
                    <a:pt x="1799268" y="20156"/>
                  </a:lnTo>
                  <a:lnTo>
                    <a:pt x="1789908" y="20156"/>
                  </a:lnTo>
                  <a:lnTo>
                    <a:pt x="1789908" y="15840"/>
                  </a:lnTo>
                  <a:lnTo>
                    <a:pt x="1782707" y="15840"/>
                  </a:lnTo>
                  <a:lnTo>
                    <a:pt x="1782707" y="11518"/>
                  </a:lnTo>
                  <a:lnTo>
                    <a:pt x="1778389" y="11518"/>
                  </a:lnTo>
                  <a:lnTo>
                    <a:pt x="1778389" y="8637"/>
                  </a:lnTo>
                  <a:lnTo>
                    <a:pt x="1771188" y="8637"/>
                  </a:lnTo>
                  <a:lnTo>
                    <a:pt x="1771188" y="4316"/>
                  </a:lnTo>
                  <a:lnTo>
                    <a:pt x="1764711" y="4316"/>
                  </a:lnTo>
                  <a:lnTo>
                    <a:pt x="1764711" y="0"/>
                  </a:lnTo>
                  <a:lnTo>
                    <a:pt x="41756" y="0"/>
                  </a:lnTo>
                </a:path>
                <a:path w="15300960" h="31750">
                  <a:moveTo>
                    <a:pt x="2146312" y="0"/>
                  </a:moveTo>
                  <a:lnTo>
                    <a:pt x="2146312" y="4316"/>
                  </a:lnTo>
                  <a:lnTo>
                    <a:pt x="2136952" y="4316"/>
                  </a:lnTo>
                  <a:lnTo>
                    <a:pt x="2136952" y="8637"/>
                  </a:lnTo>
                  <a:lnTo>
                    <a:pt x="2130462" y="8637"/>
                  </a:lnTo>
                  <a:lnTo>
                    <a:pt x="2130462" y="11518"/>
                  </a:lnTo>
                  <a:lnTo>
                    <a:pt x="2123274" y="11518"/>
                  </a:lnTo>
                  <a:lnTo>
                    <a:pt x="2123274" y="15840"/>
                  </a:lnTo>
                  <a:lnTo>
                    <a:pt x="2118943" y="15840"/>
                  </a:lnTo>
                  <a:lnTo>
                    <a:pt x="2118943" y="20156"/>
                  </a:lnTo>
                  <a:lnTo>
                    <a:pt x="2111755" y="20156"/>
                  </a:lnTo>
                  <a:lnTo>
                    <a:pt x="2111755" y="23038"/>
                  </a:lnTo>
                  <a:lnTo>
                    <a:pt x="2102395" y="23038"/>
                  </a:lnTo>
                  <a:lnTo>
                    <a:pt x="2102395" y="31676"/>
                  </a:lnTo>
                  <a:lnTo>
                    <a:pt x="15300646" y="31676"/>
                  </a:lnTo>
                  <a:lnTo>
                    <a:pt x="15300646" y="0"/>
                  </a:lnTo>
                  <a:lnTo>
                    <a:pt x="2146312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2985770" cy="2258695"/>
            <a:chOff x="0" y="0"/>
            <a:chExt cx="2985770" cy="2258695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2985770" cy="2258695"/>
            </a:xfrm>
            <a:custGeom>
              <a:avLst/>
              <a:gdLst/>
              <a:ahLst/>
              <a:cxnLst/>
              <a:rect l="l" t="t" r="r" b="b"/>
              <a:pathLst>
                <a:path w="2985770" h="2258695">
                  <a:moveTo>
                    <a:pt x="2985258" y="0"/>
                  </a:moveTo>
                  <a:lnTo>
                    <a:pt x="0" y="0"/>
                  </a:lnTo>
                  <a:lnTo>
                    <a:pt x="0" y="2258603"/>
                  </a:lnTo>
                  <a:lnTo>
                    <a:pt x="58100" y="2230525"/>
                  </a:lnTo>
                  <a:lnTo>
                    <a:pt x="106706" y="2208576"/>
                  </a:lnTo>
                  <a:lnTo>
                    <a:pt x="169038" y="2182198"/>
                  </a:lnTo>
                  <a:lnTo>
                    <a:pt x="181406" y="2176449"/>
                  </a:lnTo>
                  <a:lnTo>
                    <a:pt x="189065" y="2170524"/>
                  </a:lnTo>
                  <a:lnTo>
                    <a:pt x="211642" y="2153411"/>
                  </a:lnTo>
                  <a:lnTo>
                    <a:pt x="289208" y="2091659"/>
                  </a:lnTo>
                  <a:lnTo>
                    <a:pt x="348511" y="2038762"/>
                  </a:lnTo>
                  <a:lnTo>
                    <a:pt x="392361" y="1994228"/>
                  </a:lnTo>
                  <a:lnTo>
                    <a:pt x="423566" y="1957566"/>
                  </a:lnTo>
                  <a:lnTo>
                    <a:pt x="459276" y="1905893"/>
                  </a:lnTo>
                  <a:lnTo>
                    <a:pt x="469398" y="1889898"/>
                  </a:lnTo>
                  <a:lnTo>
                    <a:pt x="487983" y="1866260"/>
                  </a:lnTo>
                  <a:lnTo>
                    <a:pt x="506838" y="1842827"/>
                  </a:lnTo>
                  <a:lnTo>
                    <a:pt x="524074" y="1819531"/>
                  </a:lnTo>
                  <a:lnTo>
                    <a:pt x="537800" y="1796299"/>
                  </a:lnTo>
                  <a:lnTo>
                    <a:pt x="541422" y="1770777"/>
                  </a:lnTo>
                  <a:lnTo>
                    <a:pt x="538159" y="1736814"/>
                  </a:lnTo>
                  <a:lnTo>
                    <a:pt x="534356" y="1703254"/>
                  </a:lnTo>
                  <a:lnTo>
                    <a:pt x="536356" y="1678939"/>
                  </a:lnTo>
                  <a:lnTo>
                    <a:pt x="545466" y="1638810"/>
                  </a:lnTo>
                  <a:lnTo>
                    <a:pt x="543909" y="1603707"/>
                  </a:lnTo>
                  <a:lnTo>
                    <a:pt x="537415" y="1571954"/>
                  </a:lnTo>
                  <a:lnTo>
                    <a:pt x="531715" y="1541877"/>
                  </a:lnTo>
                  <a:lnTo>
                    <a:pt x="545616" y="1480045"/>
                  </a:lnTo>
                  <a:lnTo>
                    <a:pt x="576679" y="1444941"/>
                  </a:lnTo>
                  <a:lnTo>
                    <a:pt x="632655" y="1408314"/>
                  </a:lnTo>
                  <a:lnTo>
                    <a:pt x="689714" y="1372221"/>
                  </a:lnTo>
                  <a:lnTo>
                    <a:pt x="692549" y="1349772"/>
                  </a:lnTo>
                  <a:lnTo>
                    <a:pt x="716040" y="1300546"/>
                  </a:lnTo>
                  <a:lnTo>
                    <a:pt x="746449" y="1264579"/>
                  </a:lnTo>
                  <a:lnTo>
                    <a:pt x="758025" y="1252619"/>
                  </a:lnTo>
                  <a:lnTo>
                    <a:pt x="768386" y="1240525"/>
                  </a:lnTo>
                  <a:lnTo>
                    <a:pt x="776113" y="1228228"/>
                  </a:lnTo>
                  <a:lnTo>
                    <a:pt x="793022" y="1205967"/>
                  </a:lnTo>
                  <a:lnTo>
                    <a:pt x="838179" y="1166574"/>
                  </a:lnTo>
                  <a:lnTo>
                    <a:pt x="853871" y="1144713"/>
                  </a:lnTo>
                  <a:lnTo>
                    <a:pt x="912328" y="1103260"/>
                  </a:lnTo>
                  <a:lnTo>
                    <a:pt x="969611" y="1072447"/>
                  </a:lnTo>
                  <a:lnTo>
                    <a:pt x="1023384" y="1044467"/>
                  </a:lnTo>
                  <a:lnTo>
                    <a:pt x="1056908" y="1025194"/>
                  </a:lnTo>
                  <a:lnTo>
                    <a:pt x="1123660" y="984398"/>
                  </a:lnTo>
                  <a:lnTo>
                    <a:pt x="1161820" y="963877"/>
                  </a:lnTo>
                  <a:lnTo>
                    <a:pt x="1202779" y="943291"/>
                  </a:lnTo>
                  <a:lnTo>
                    <a:pt x="1246244" y="922654"/>
                  </a:lnTo>
                  <a:lnTo>
                    <a:pt x="1291921" y="901977"/>
                  </a:lnTo>
                  <a:lnTo>
                    <a:pt x="1339519" y="881275"/>
                  </a:lnTo>
                  <a:lnTo>
                    <a:pt x="1388745" y="860561"/>
                  </a:lnTo>
                  <a:lnTo>
                    <a:pt x="1490907" y="819145"/>
                  </a:lnTo>
                  <a:lnTo>
                    <a:pt x="1856705" y="675697"/>
                  </a:lnTo>
                  <a:lnTo>
                    <a:pt x="1906103" y="655569"/>
                  </a:lnTo>
                  <a:lnTo>
                    <a:pt x="1953908" y="635571"/>
                  </a:lnTo>
                  <a:lnTo>
                    <a:pt x="1999827" y="615717"/>
                  </a:lnTo>
                  <a:lnTo>
                    <a:pt x="2043568" y="596019"/>
                  </a:lnTo>
                  <a:lnTo>
                    <a:pt x="2084837" y="576490"/>
                  </a:lnTo>
                  <a:lnTo>
                    <a:pt x="2123343" y="557143"/>
                  </a:lnTo>
                  <a:lnTo>
                    <a:pt x="2158791" y="537991"/>
                  </a:lnTo>
                  <a:lnTo>
                    <a:pt x="2223739" y="480886"/>
                  </a:lnTo>
                  <a:lnTo>
                    <a:pt x="2240201" y="461942"/>
                  </a:lnTo>
                  <a:lnTo>
                    <a:pt x="2257132" y="442733"/>
                  </a:lnTo>
                  <a:lnTo>
                    <a:pt x="2278631" y="441527"/>
                  </a:lnTo>
                  <a:lnTo>
                    <a:pt x="2297901" y="436339"/>
                  </a:lnTo>
                  <a:lnTo>
                    <a:pt x="2337473" y="412106"/>
                  </a:lnTo>
                  <a:lnTo>
                    <a:pt x="2357932" y="394486"/>
                  </a:lnTo>
                  <a:lnTo>
                    <a:pt x="2364004" y="389091"/>
                  </a:lnTo>
                  <a:lnTo>
                    <a:pt x="2399493" y="362363"/>
                  </a:lnTo>
                  <a:lnTo>
                    <a:pt x="2436188" y="348593"/>
                  </a:lnTo>
                  <a:lnTo>
                    <a:pt x="2458720" y="346975"/>
                  </a:lnTo>
                  <a:lnTo>
                    <a:pt x="2471196" y="346975"/>
                  </a:lnTo>
                  <a:lnTo>
                    <a:pt x="2482484" y="346612"/>
                  </a:lnTo>
                  <a:lnTo>
                    <a:pt x="2526942" y="333475"/>
                  </a:lnTo>
                  <a:lnTo>
                    <a:pt x="2568320" y="300601"/>
                  </a:lnTo>
                  <a:lnTo>
                    <a:pt x="2607784" y="249884"/>
                  </a:lnTo>
                  <a:lnTo>
                    <a:pt x="2623604" y="223849"/>
                  </a:lnTo>
                  <a:lnTo>
                    <a:pt x="2644571" y="221692"/>
                  </a:lnTo>
                  <a:lnTo>
                    <a:pt x="2667162" y="217373"/>
                  </a:lnTo>
                  <a:lnTo>
                    <a:pt x="2690834" y="210895"/>
                  </a:lnTo>
                  <a:lnTo>
                    <a:pt x="2715044" y="202259"/>
                  </a:lnTo>
                  <a:lnTo>
                    <a:pt x="2785605" y="106501"/>
                  </a:lnTo>
                  <a:lnTo>
                    <a:pt x="2920661" y="58506"/>
                  </a:lnTo>
                  <a:lnTo>
                    <a:pt x="2965589" y="43141"/>
                  </a:lnTo>
                  <a:lnTo>
                    <a:pt x="2985258" y="0"/>
                  </a:lnTo>
                  <a:close/>
                </a:path>
                <a:path w="2985770" h="2258695">
                  <a:moveTo>
                    <a:pt x="2471196" y="346975"/>
                  </a:moveTo>
                  <a:lnTo>
                    <a:pt x="2458720" y="346975"/>
                  </a:lnTo>
                  <a:lnTo>
                    <a:pt x="2470537" y="346997"/>
                  </a:lnTo>
                  <a:lnTo>
                    <a:pt x="2471196" y="346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546"/>
              <a:ext cx="2962910" cy="2235200"/>
            </a:xfrm>
            <a:custGeom>
              <a:avLst/>
              <a:gdLst/>
              <a:ahLst/>
              <a:cxnLst/>
              <a:rect l="l" t="t" r="r" b="b"/>
              <a:pathLst>
                <a:path w="2962910" h="2235200">
                  <a:moveTo>
                    <a:pt x="482302" y="1676887"/>
                  </a:moveTo>
                  <a:lnTo>
                    <a:pt x="442454" y="1701800"/>
                  </a:lnTo>
                  <a:lnTo>
                    <a:pt x="401842" y="1739900"/>
                  </a:lnTo>
                  <a:lnTo>
                    <a:pt x="361243" y="1765300"/>
                  </a:lnTo>
                  <a:lnTo>
                    <a:pt x="280075" y="1828800"/>
                  </a:lnTo>
                  <a:lnTo>
                    <a:pt x="0" y="2044700"/>
                  </a:lnTo>
                  <a:lnTo>
                    <a:pt x="0" y="2235200"/>
                  </a:lnTo>
                  <a:lnTo>
                    <a:pt x="20845" y="2235200"/>
                  </a:lnTo>
                  <a:lnTo>
                    <a:pt x="29384" y="2222500"/>
                  </a:lnTo>
                  <a:lnTo>
                    <a:pt x="37314" y="2209800"/>
                  </a:lnTo>
                  <a:lnTo>
                    <a:pt x="44030" y="2209800"/>
                  </a:lnTo>
                  <a:lnTo>
                    <a:pt x="48924" y="2197100"/>
                  </a:lnTo>
                  <a:lnTo>
                    <a:pt x="51087" y="2197100"/>
                  </a:lnTo>
                  <a:lnTo>
                    <a:pt x="61504" y="2184400"/>
                  </a:lnTo>
                  <a:lnTo>
                    <a:pt x="179962" y="2184400"/>
                  </a:lnTo>
                  <a:lnTo>
                    <a:pt x="181406" y="2171700"/>
                  </a:lnTo>
                  <a:lnTo>
                    <a:pt x="185904" y="2171700"/>
                  </a:lnTo>
                  <a:lnTo>
                    <a:pt x="192563" y="2159000"/>
                  </a:lnTo>
                  <a:lnTo>
                    <a:pt x="200843" y="2146300"/>
                  </a:lnTo>
                  <a:lnTo>
                    <a:pt x="210205" y="2146300"/>
                  </a:lnTo>
                  <a:lnTo>
                    <a:pt x="218889" y="2133600"/>
                  </a:lnTo>
                  <a:lnTo>
                    <a:pt x="241161" y="2133600"/>
                  </a:lnTo>
                  <a:lnTo>
                    <a:pt x="244863" y="2120900"/>
                  </a:lnTo>
                  <a:lnTo>
                    <a:pt x="252412" y="2108200"/>
                  </a:lnTo>
                  <a:lnTo>
                    <a:pt x="263335" y="2082800"/>
                  </a:lnTo>
                  <a:lnTo>
                    <a:pt x="277162" y="2070100"/>
                  </a:lnTo>
                  <a:lnTo>
                    <a:pt x="301260" y="2070100"/>
                  </a:lnTo>
                  <a:lnTo>
                    <a:pt x="310281" y="2057400"/>
                  </a:lnTo>
                  <a:lnTo>
                    <a:pt x="325862" y="2044700"/>
                  </a:lnTo>
                  <a:lnTo>
                    <a:pt x="339350" y="2032000"/>
                  </a:lnTo>
                  <a:lnTo>
                    <a:pt x="349463" y="2006600"/>
                  </a:lnTo>
                  <a:lnTo>
                    <a:pt x="354920" y="1993900"/>
                  </a:lnTo>
                  <a:lnTo>
                    <a:pt x="370761" y="1993900"/>
                  </a:lnTo>
                  <a:lnTo>
                    <a:pt x="377239" y="1981200"/>
                  </a:lnTo>
                  <a:lnTo>
                    <a:pt x="377958" y="1981200"/>
                  </a:lnTo>
                  <a:lnTo>
                    <a:pt x="380841" y="1968500"/>
                  </a:lnTo>
                  <a:lnTo>
                    <a:pt x="381560" y="1955800"/>
                  </a:lnTo>
                  <a:lnTo>
                    <a:pt x="382998" y="1955800"/>
                  </a:lnTo>
                  <a:lnTo>
                    <a:pt x="388758" y="1943100"/>
                  </a:lnTo>
                  <a:lnTo>
                    <a:pt x="403160" y="1943100"/>
                  </a:lnTo>
                  <a:lnTo>
                    <a:pt x="395567" y="1930400"/>
                  </a:lnTo>
                  <a:lnTo>
                    <a:pt x="398031" y="1905000"/>
                  </a:lnTo>
                  <a:lnTo>
                    <a:pt x="407921" y="1892300"/>
                  </a:lnTo>
                  <a:lnTo>
                    <a:pt x="422602" y="1866900"/>
                  </a:lnTo>
                  <a:lnTo>
                    <a:pt x="440871" y="1841500"/>
                  </a:lnTo>
                  <a:lnTo>
                    <a:pt x="459679" y="1816100"/>
                  </a:lnTo>
                  <a:lnTo>
                    <a:pt x="476869" y="1790700"/>
                  </a:lnTo>
                  <a:lnTo>
                    <a:pt x="490279" y="1765300"/>
                  </a:lnTo>
                  <a:lnTo>
                    <a:pt x="491623" y="1752600"/>
                  </a:lnTo>
                  <a:lnTo>
                    <a:pt x="487938" y="1714500"/>
                  </a:lnTo>
                  <a:lnTo>
                    <a:pt x="482302" y="1676887"/>
                  </a:lnTo>
                  <a:close/>
                </a:path>
                <a:path w="2962910" h="2235200">
                  <a:moveTo>
                    <a:pt x="2672551" y="0"/>
                  </a:moveTo>
                  <a:lnTo>
                    <a:pt x="2188949" y="0"/>
                  </a:lnTo>
                  <a:lnTo>
                    <a:pt x="2004507" y="139700"/>
                  </a:lnTo>
                  <a:lnTo>
                    <a:pt x="1841993" y="266700"/>
                  </a:lnTo>
                  <a:lnTo>
                    <a:pt x="1679427" y="381000"/>
                  </a:lnTo>
                  <a:lnTo>
                    <a:pt x="1354192" y="635000"/>
                  </a:lnTo>
                  <a:lnTo>
                    <a:pt x="1191548" y="749300"/>
                  </a:lnTo>
                  <a:lnTo>
                    <a:pt x="1029007" y="876300"/>
                  </a:lnTo>
                  <a:lnTo>
                    <a:pt x="338859" y="1397000"/>
                  </a:lnTo>
                  <a:lnTo>
                    <a:pt x="0" y="1663700"/>
                  </a:lnTo>
                  <a:lnTo>
                    <a:pt x="0" y="2032000"/>
                  </a:lnTo>
                  <a:lnTo>
                    <a:pt x="72055" y="1968500"/>
                  </a:lnTo>
                  <a:lnTo>
                    <a:pt x="153954" y="1905000"/>
                  </a:lnTo>
                  <a:lnTo>
                    <a:pt x="399619" y="1727200"/>
                  </a:lnTo>
                  <a:lnTo>
                    <a:pt x="481302" y="1663959"/>
                  </a:lnTo>
                  <a:lnTo>
                    <a:pt x="477498" y="1612900"/>
                  </a:lnTo>
                  <a:lnTo>
                    <a:pt x="476750" y="1562100"/>
                  </a:lnTo>
                  <a:lnTo>
                    <a:pt x="482989" y="1511300"/>
                  </a:lnTo>
                  <a:lnTo>
                    <a:pt x="499217" y="1460500"/>
                  </a:lnTo>
                  <a:lnTo>
                    <a:pt x="528439" y="1422400"/>
                  </a:lnTo>
                  <a:lnTo>
                    <a:pt x="556957" y="1397000"/>
                  </a:lnTo>
                  <a:lnTo>
                    <a:pt x="585408" y="1384300"/>
                  </a:lnTo>
                  <a:lnTo>
                    <a:pt x="613994" y="1358900"/>
                  </a:lnTo>
                  <a:lnTo>
                    <a:pt x="642917" y="1346200"/>
                  </a:lnTo>
                  <a:lnTo>
                    <a:pt x="645550" y="1320800"/>
                  </a:lnTo>
                  <a:lnTo>
                    <a:pt x="654257" y="1295400"/>
                  </a:lnTo>
                  <a:lnTo>
                    <a:pt x="668634" y="1270000"/>
                  </a:lnTo>
                  <a:lnTo>
                    <a:pt x="688275" y="1244600"/>
                  </a:lnTo>
                  <a:lnTo>
                    <a:pt x="710506" y="1219200"/>
                  </a:lnTo>
                  <a:lnTo>
                    <a:pt x="720371" y="1219200"/>
                  </a:lnTo>
                  <a:lnTo>
                    <a:pt x="727873" y="1206500"/>
                  </a:lnTo>
                  <a:lnTo>
                    <a:pt x="733993" y="1181100"/>
                  </a:lnTo>
                  <a:lnTo>
                    <a:pt x="730933" y="1155700"/>
                  </a:lnTo>
                  <a:lnTo>
                    <a:pt x="727064" y="1143000"/>
                  </a:lnTo>
                  <a:lnTo>
                    <a:pt x="730755" y="1117600"/>
                  </a:lnTo>
                  <a:lnTo>
                    <a:pt x="734646" y="1117600"/>
                  </a:lnTo>
                  <a:lnTo>
                    <a:pt x="740833" y="1104900"/>
                  </a:lnTo>
                  <a:lnTo>
                    <a:pt x="749180" y="1104900"/>
                  </a:lnTo>
                  <a:lnTo>
                    <a:pt x="759554" y="1092200"/>
                  </a:lnTo>
                  <a:lnTo>
                    <a:pt x="800232" y="1066800"/>
                  </a:lnTo>
                  <a:lnTo>
                    <a:pt x="846311" y="1028700"/>
                  </a:lnTo>
                  <a:lnTo>
                    <a:pt x="887531" y="1003300"/>
                  </a:lnTo>
                  <a:lnTo>
                    <a:pt x="913631" y="990600"/>
                  </a:lnTo>
                  <a:lnTo>
                    <a:pt x="942043" y="977900"/>
                  </a:lnTo>
                  <a:lnTo>
                    <a:pt x="974285" y="952500"/>
                  </a:lnTo>
                  <a:lnTo>
                    <a:pt x="1010070" y="939800"/>
                  </a:lnTo>
                  <a:lnTo>
                    <a:pt x="1049108" y="927100"/>
                  </a:lnTo>
                  <a:lnTo>
                    <a:pt x="1091110" y="901700"/>
                  </a:lnTo>
                  <a:lnTo>
                    <a:pt x="1135788" y="889000"/>
                  </a:lnTo>
                  <a:lnTo>
                    <a:pt x="1182853" y="876300"/>
                  </a:lnTo>
                  <a:lnTo>
                    <a:pt x="1232015" y="863600"/>
                  </a:lnTo>
                  <a:lnTo>
                    <a:pt x="1282986" y="838200"/>
                  </a:lnTo>
                  <a:lnTo>
                    <a:pt x="1499182" y="787400"/>
                  </a:lnTo>
                  <a:lnTo>
                    <a:pt x="1554864" y="762000"/>
                  </a:lnTo>
                  <a:lnTo>
                    <a:pt x="1721209" y="723900"/>
                  </a:lnTo>
                  <a:lnTo>
                    <a:pt x="1713534" y="723900"/>
                  </a:lnTo>
                  <a:lnTo>
                    <a:pt x="2113698" y="419100"/>
                  </a:lnTo>
                  <a:lnTo>
                    <a:pt x="2353519" y="241300"/>
                  </a:lnTo>
                  <a:lnTo>
                    <a:pt x="2672551" y="0"/>
                  </a:lnTo>
                  <a:close/>
                </a:path>
                <a:path w="2962910" h="2235200">
                  <a:moveTo>
                    <a:pt x="481637" y="1663700"/>
                  </a:moveTo>
                  <a:lnTo>
                    <a:pt x="481302" y="1663959"/>
                  </a:lnTo>
                  <a:lnTo>
                    <a:pt x="482229" y="1676400"/>
                  </a:lnTo>
                  <a:lnTo>
                    <a:pt x="482302" y="1676887"/>
                  </a:lnTo>
                  <a:lnTo>
                    <a:pt x="483081" y="1676400"/>
                  </a:lnTo>
                  <a:lnTo>
                    <a:pt x="481637" y="1663700"/>
                  </a:lnTo>
                  <a:close/>
                </a:path>
                <a:path w="2962910" h="2235200">
                  <a:moveTo>
                    <a:pt x="2168520" y="0"/>
                  </a:moveTo>
                  <a:lnTo>
                    <a:pt x="1684740" y="0"/>
                  </a:lnTo>
                  <a:lnTo>
                    <a:pt x="1374253" y="241300"/>
                  </a:lnTo>
                  <a:lnTo>
                    <a:pt x="1007948" y="508000"/>
                  </a:lnTo>
                  <a:lnTo>
                    <a:pt x="601710" y="825500"/>
                  </a:lnTo>
                  <a:lnTo>
                    <a:pt x="195930" y="1130300"/>
                  </a:lnTo>
                  <a:lnTo>
                    <a:pt x="0" y="1282700"/>
                  </a:lnTo>
                  <a:lnTo>
                    <a:pt x="0" y="1651000"/>
                  </a:lnTo>
                  <a:lnTo>
                    <a:pt x="128912" y="1549400"/>
                  </a:lnTo>
                  <a:lnTo>
                    <a:pt x="575107" y="1206500"/>
                  </a:lnTo>
                  <a:lnTo>
                    <a:pt x="899934" y="965200"/>
                  </a:lnTo>
                  <a:lnTo>
                    <a:pt x="1184344" y="749300"/>
                  </a:lnTo>
                  <a:lnTo>
                    <a:pt x="1428302" y="558800"/>
                  </a:lnTo>
                  <a:lnTo>
                    <a:pt x="1753452" y="317500"/>
                  </a:lnTo>
                  <a:lnTo>
                    <a:pt x="2168520" y="0"/>
                  </a:lnTo>
                  <a:close/>
                </a:path>
                <a:path w="2962910" h="2235200">
                  <a:moveTo>
                    <a:pt x="1663699" y="0"/>
                  </a:moveTo>
                  <a:lnTo>
                    <a:pt x="1180268" y="0"/>
                  </a:lnTo>
                  <a:lnTo>
                    <a:pt x="987190" y="152400"/>
                  </a:lnTo>
                  <a:lnTo>
                    <a:pt x="824354" y="266700"/>
                  </a:lnTo>
                  <a:lnTo>
                    <a:pt x="621221" y="419100"/>
                  </a:lnTo>
                  <a:lnTo>
                    <a:pt x="418238" y="584200"/>
                  </a:lnTo>
                  <a:lnTo>
                    <a:pt x="215405" y="736600"/>
                  </a:lnTo>
                  <a:lnTo>
                    <a:pt x="0" y="901700"/>
                  </a:lnTo>
                  <a:lnTo>
                    <a:pt x="0" y="1257300"/>
                  </a:lnTo>
                  <a:lnTo>
                    <a:pt x="675721" y="749300"/>
                  </a:lnTo>
                  <a:lnTo>
                    <a:pt x="838209" y="622300"/>
                  </a:lnTo>
                  <a:lnTo>
                    <a:pt x="1000749" y="508000"/>
                  </a:lnTo>
                  <a:lnTo>
                    <a:pt x="1204048" y="355600"/>
                  </a:lnTo>
                  <a:lnTo>
                    <a:pt x="1407304" y="190500"/>
                  </a:lnTo>
                  <a:lnTo>
                    <a:pt x="1663699" y="0"/>
                  </a:lnTo>
                  <a:close/>
                </a:path>
                <a:path w="2962910" h="2235200">
                  <a:moveTo>
                    <a:pt x="1160010" y="0"/>
                  </a:moveTo>
                  <a:lnTo>
                    <a:pt x="677470" y="0"/>
                  </a:lnTo>
                  <a:lnTo>
                    <a:pt x="641474" y="25400"/>
                  </a:lnTo>
                  <a:lnTo>
                    <a:pt x="316454" y="279400"/>
                  </a:lnTo>
                  <a:lnTo>
                    <a:pt x="154040" y="393700"/>
                  </a:lnTo>
                  <a:lnTo>
                    <a:pt x="0" y="520700"/>
                  </a:lnTo>
                  <a:lnTo>
                    <a:pt x="0" y="876300"/>
                  </a:lnTo>
                  <a:lnTo>
                    <a:pt x="532740" y="482600"/>
                  </a:lnTo>
                  <a:lnTo>
                    <a:pt x="817151" y="266700"/>
                  </a:lnTo>
                  <a:lnTo>
                    <a:pt x="1160010" y="0"/>
                  </a:lnTo>
                  <a:close/>
                </a:path>
                <a:path w="2962910" h="2235200">
                  <a:moveTo>
                    <a:pt x="1740153" y="719465"/>
                  </a:moveTo>
                  <a:lnTo>
                    <a:pt x="1721209" y="723900"/>
                  </a:lnTo>
                  <a:lnTo>
                    <a:pt x="1737434" y="723900"/>
                  </a:lnTo>
                  <a:lnTo>
                    <a:pt x="1740153" y="719465"/>
                  </a:lnTo>
                  <a:close/>
                </a:path>
                <a:path w="2962910" h="2235200">
                  <a:moveTo>
                    <a:pt x="2962423" y="0"/>
                  </a:moveTo>
                  <a:lnTo>
                    <a:pt x="2695225" y="0"/>
                  </a:lnTo>
                  <a:lnTo>
                    <a:pt x="1745221" y="711200"/>
                  </a:lnTo>
                  <a:lnTo>
                    <a:pt x="1740153" y="719465"/>
                  </a:lnTo>
                  <a:lnTo>
                    <a:pt x="1775460" y="711200"/>
                  </a:lnTo>
                  <a:lnTo>
                    <a:pt x="1835461" y="685800"/>
                  </a:lnTo>
                  <a:lnTo>
                    <a:pt x="1949775" y="660400"/>
                  </a:lnTo>
                  <a:lnTo>
                    <a:pt x="2003162" y="635000"/>
                  </a:lnTo>
                  <a:lnTo>
                    <a:pt x="2053421" y="622300"/>
                  </a:lnTo>
                  <a:lnTo>
                    <a:pt x="2100089" y="609600"/>
                  </a:lnTo>
                  <a:lnTo>
                    <a:pt x="2142704" y="584200"/>
                  </a:lnTo>
                  <a:lnTo>
                    <a:pt x="2180804" y="571500"/>
                  </a:lnTo>
                  <a:lnTo>
                    <a:pt x="2213927" y="546100"/>
                  </a:lnTo>
                  <a:lnTo>
                    <a:pt x="2230757" y="533400"/>
                  </a:lnTo>
                  <a:lnTo>
                    <a:pt x="2247049" y="508000"/>
                  </a:lnTo>
                  <a:lnTo>
                    <a:pt x="2263340" y="495300"/>
                  </a:lnTo>
                  <a:lnTo>
                    <a:pt x="2280170" y="469900"/>
                  </a:lnTo>
                  <a:lnTo>
                    <a:pt x="2320939" y="469900"/>
                  </a:lnTo>
                  <a:lnTo>
                    <a:pt x="2337979" y="457200"/>
                  </a:lnTo>
                  <a:lnTo>
                    <a:pt x="2353602" y="444500"/>
                  </a:lnTo>
                  <a:lnTo>
                    <a:pt x="2360310" y="444500"/>
                  </a:lnTo>
                  <a:lnTo>
                    <a:pt x="2367286" y="431800"/>
                  </a:lnTo>
                  <a:lnTo>
                    <a:pt x="2380970" y="431800"/>
                  </a:lnTo>
                  <a:lnTo>
                    <a:pt x="2386753" y="419100"/>
                  </a:lnTo>
                  <a:lnTo>
                    <a:pt x="2393210" y="419100"/>
                  </a:lnTo>
                  <a:lnTo>
                    <a:pt x="2400205" y="406400"/>
                  </a:lnTo>
                  <a:lnTo>
                    <a:pt x="2407602" y="406400"/>
                  </a:lnTo>
                  <a:lnTo>
                    <a:pt x="2422836" y="393700"/>
                  </a:lnTo>
                  <a:lnTo>
                    <a:pt x="2439822" y="381000"/>
                  </a:lnTo>
                  <a:lnTo>
                    <a:pt x="2517907" y="381000"/>
                  </a:lnTo>
                  <a:lnTo>
                    <a:pt x="2531440" y="368300"/>
                  </a:lnTo>
                  <a:lnTo>
                    <a:pt x="2550528" y="368300"/>
                  </a:lnTo>
                  <a:lnTo>
                    <a:pt x="2559190" y="355600"/>
                  </a:lnTo>
                  <a:lnTo>
                    <a:pt x="2567444" y="355600"/>
                  </a:lnTo>
                  <a:lnTo>
                    <a:pt x="2591346" y="330200"/>
                  </a:lnTo>
                  <a:lnTo>
                    <a:pt x="2612348" y="304800"/>
                  </a:lnTo>
                  <a:lnTo>
                    <a:pt x="2630516" y="279400"/>
                  </a:lnTo>
                  <a:lnTo>
                    <a:pt x="2645918" y="254000"/>
                  </a:lnTo>
                  <a:lnTo>
                    <a:pt x="2656001" y="254000"/>
                  </a:lnTo>
                  <a:lnTo>
                    <a:pt x="2660895" y="241300"/>
                  </a:lnTo>
                  <a:lnTo>
                    <a:pt x="2664912" y="241300"/>
                  </a:lnTo>
                  <a:lnTo>
                    <a:pt x="2668255" y="228600"/>
                  </a:lnTo>
                  <a:lnTo>
                    <a:pt x="2671127" y="228600"/>
                  </a:lnTo>
                  <a:lnTo>
                    <a:pt x="2671127" y="215900"/>
                  </a:lnTo>
                  <a:lnTo>
                    <a:pt x="2676881" y="215900"/>
                  </a:lnTo>
                  <a:lnTo>
                    <a:pt x="2680301" y="203200"/>
                  </a:lnTo>
                  <a:lnTo>
                    <a:pt x="2684529" y="203200"/>
                  </a:lnTo>
                  <a:lnTo>
                    <a:pt x="2689834" y="190500"/>
                  </a:lnTo>
                  <a:lnTo>
                    <a:pt x="2697035" y="190500"/>
                  </a:lnTo>
                  <a:lnTo>
                    <a:pt x="2767596" y="88900"/>
                  </a:lnTo>
                  <a:lnTo>
                    <a:pt x="2903876" y="50800"/>
                  </a:lnTo>
                  <a:lnTo>
                    <a:pt x="2949028" y="25400"/>
                  </a:lnTo>
                  <a:lnTo>
                    <a:pt x="2962423" y="0"/>
                  </a:lnTo>
                  <a:close/>
                </a:path>
                <a:path w="2962910" h="2235200">
                  <a:moveTo>
                    <a:pt x="656298" y="0"/>
                  </a:moveTo>
                  <a:lnTo>
                    <a:pt x="173975" y="0"/>
                  </a:lnTo>
                  <a:lnTo>
                    <a:pt x="0" y="139700"/>
                  </a:lnTo>
                  <a:lnTo>
                    <a:pt x="0" y="495300"/>
                  </a:lnTo>
                  <a:lnTo>
                    <a:pt x="268006" y="292100"/>
                  </a:lnTo>
                  <a:lnTo>
                    <a:pt x="511657" y="114300"/>
                  </a:lnTo>
                  <a:lnTo>
                    <a:pt x="656298" y="0"/>
                  </a:lnTo>
                  <a:close/>
                </a:path>
                <a:path w="2962910" h="2235200">
                  <a:moveTo>
                    <a:pt x="153992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53992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3534" y="0"/>
              <a:ext cx="981075" cy="728345"/>
            </a:xfrm>
            <a:custGeom>
              <a:avLst/>
              <a:gdLst/>
              <a:ahLst/>
              <a:cxnLst/>
              <a:rect l="l" t="t" r="r" b="b"/>
              <a:pathLst>
                <a:path w="981075" h="728345">
                  <a:moveTo>
                    <a:pt x="981074" y="0"/>
                  </a:moveTo>
                  <a:lnTo>
                    <a:pt x="957745" y="0"/>
                  </a:lnTo>
                  <a:lnTo>
                    <a:pt x="0" y="724965"/>
                  </a:lnTo>
                  <a:lnTo>
                    <a:pt x="1447" y="727836"/>
                  </a:lnTo>
                  <a:lnTo>
                    <a:pt x="6477" y="723530"/>
                  </a:lnTo>
                  <a:lnTo>
                    <a:pt x="7200" y="724965"/>
                  </a:lnTo>
                  <a:lnTo>
                    <a:pt x="10807" y="722083"/>
                  </a:lnTo>
                  <a:lnTo>
                    <a:pt x="12966" y="724242"/>
                  </a:lnTo>
                  <a:lnTo>
                    <a:pt x="18719" y="719924"/>
                  </a:lnTo>
                  <a:lnTo>
                    <a:pt x="20878" y="722083"/>
                  </a:lnTo>
                  <a:lnTo>
                    <a:pt x="23761" y="719200"/>
                  </a:lnTo>
                  <a:lnTo>
                    <a:pt x="25209" y="720647"/>
                  </a:lnTo>
                  <a:lnTo>
                    <a:pt x="30962" y="715606"/>
                  </a:lnTo>
                  <a:lnTo>
                    <a:pt x="33121" y="717765"/>
                  </a:lnTo>
                  <a:lnTo>
                    <a:pt x="98107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658061"/>
              <a:ext cx="485775" cy="387350"/>
            </a:xfrm>
            <a:custGeom>
              <a:avLst/>
              <a:gdLst/>
              <a:ahLst/>
              <a:cxnLst/>
              <a:rect l="l" t="t" r="r" b="b"/>
              <a:pathLst>
                <a:path w="485775" h="387350">
                  <a:moveTo>
                    <a:pt x="482357" y="0"/>
                  </a:moveTo>
                  <a:lnTo>
                    <a:pt x="35247" y="339115"/>
                  </a:lnTo>
                  <a:lnTo>
                    <a:pt x="36686" y="341274"/>
                  </a:lnTo>
                  <a:lnTo>
                    <a:pt x="0" y="369071"/>
                  </a:lnTo>
                  <a:lnTo>
                    <a:pt x="0" y="387173"/>
                  </a:lnTo>
                  <a:lnTo>
                    <a:pt x="51087" y="348475"/>
                  </a:lnTo>
                  <a:lnTo>
                    <a:pt x="49644" y="346316"/>
                  </a:lnTo>
                  <a:lnTo>
                    <a:pt x="485239" y="15836"/>
                  </a:lnTo>
                  <a:lnTo>
                    <a:pt x="483800" y="13677"/>
                  </a:lnTo>
                  <a:lnTo>
                    <a:pt x="485239" y="12242"/>
                  </a:lnTo>
                  <a:lnTo>
                    <a:pt x="482357" y="9359"/>
                  </a:lnTo>
                  <a:lnTo>
                    <a:pt x="484520" y="7200"/>
                  </a:lnTo>
                  <a:lnTo>
                    <a:pt x="483081" y="5041"/>
                  </a:lnTo>
                  <a:lnTo>
                    <a:pt x="485239" y="3606"/>
                  </a:lnTo>
                  <a:lnTo>
                    <a:pt x="482357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2"/>
              <a:ext cx="2190750" cy="1659889"/>
            </a:xfrm>
            <a:custGeom>
              <a:avLst/>
              <a:gdLst/>
              <a:ahLst/>
              <a:cxnLst/>
              <a:rect l="l" t="t" r="r" b="b"/>
              <a:pathLst>
                <a:path w="2190750" h="1659889">
                  <a:moveTo>
                    <a:pt x="178676" y="0"/>
                  </a:moveTo>
                  <a:lnTo>
                    <a:pt x="154774" y="0"/>
                  </a:lnTo>
                  <a:lnTo>
                    <a:pt x="0" y="117246"/>
                  </a:lnTo>
                  <a:lnTo>
                    <a:pt x="0" y="135369"/>
                  </a:lnTo>
                  <a:lnTo>
                    <a:pt x="178676" y="0"/>
                  </a:lnTo>
                  <a:close/>
                </a:path>
                <a:path w="2190750" h="1659889">
                  <a:moveTo>
                    <a:pt x="681570" y="0"/>
                  </a:moveTo>
                  <a:lnTo>
                    <a:pt x="656437" y="0"/>
                  </a:lnTo>
                  <a:lnTo>
                    <a:pt x="0" y="497116"/>
                  </a:lnTo>
                  <a:lnTo>
                    <a:pt x="0" y="516382"/>
                  </a:lnTo>
                  <a:lnTo>
                    <a:pt x="681570" y="0"/>
                  </a:lnTo>
                  <a:close/>
                </a:path>
                <a:path w="2190750" h="1659889">
                  <a:moveTo>
                    <a:pt x="1183741" y="0"/>
                  </a:moveTo>
                  <a:lnTo>
                    <a:pt x="1158748" y="0"/>
                  </a:lnTo>
                  <a:lnTo>
                    <a:pt x="0" y="877519"/>
                  </a:lnTo>
                  <a:lnTo>
                    <a:pt x="0" y="896861"/>
                  </a:lnTo>
                  <a:lnTo>
                    <a:pt x="1183741" y="0"/>
                  </a:lnTo>
                  <a:close/>
                </a:path>
                <a:path w="2190750" h="1659889">
                  <a:moveTo>
                    <a:pt x="1687588" y="0"/>
                  </a:moveTo>
                  <a:lnTo>
                    <a:pt x="1663890" y="0"/>
                  </a:lnTo>
                  <a:lnTo>
                    <a:pt x="0" y="1260386"/>
                  </a:lnTo>
                  <a:lnTo>
                    <a:pt x="0" y="1278585"/>
                  </a:lnTo>
                  <a:lnTo>
                    <a:pt x="1687588" y="0"/>
                  </a:lnTo>
                  <a:close/>
                </a:path>
                <a:path w="2190750" h="1659889">
                  <a:moveTo>
                    <a:pt x="2190483" y="0"/>
                  </a:moveTo>
                  <a:lnTo>
                    <a:pt x="2165794" y="0"/>
                  </a:lnTo>
                  <a:lnTo>
                    <a:pt x="0" y="1640128"/>
                  </a:lnTo>
                  <a:lnTo>
                    <a:pt x="0" y="1659610"/>
                  </a:lnTo>
                  <a:lnTo>
                    <a:pt x="2190483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4771496" y="8597223"/>
            <a:ext cx="3517265" cy="1690370"/>
            <a:chOff x="14771496" y="8597223"/>
            <a:chExt cx="3517265" cy="1690370"/>
          </a:xfrm>
        </p:grpSpPr>
        <p:sp>
          <p:nvSpPr>
            <p:cNvPr id="16" name="object 16"/>
            <p:cNvSpPr/>
            <p:nvPr/>
          </p:nvSpPr>
          <p:spPr>
            <a:xfrm>
              <a:off x="14771496" y="8597223"/>
              <a:ext cx="3516629" cy="1690370"/>
            </a:xfrm>
            <a:custGeom>
              <a:avLst/>
              <a:gdLst/>
              <a:ahLst/>
              <a:cxnLst/>
              <a:rect l="l" t="t" r="r" b="b"/>
              <a:pathLst>
                <a:path w="3516630" h="1690370">
                  <a:moveTo>
                    <a:pt x="0" y="1565522"/>
                  </a:moveTo>
                  <a:lnTo>
                    <a:pt x="32852" y="1689774"/>
                  </a:lnTo>
                  <a:lnTo>
                    <a:pt x="3516476" y="1689774"/>
                  </a:lnTo>
                  <a:lnTo>
                    <a:pt x="3516476" y="1577047"/>
                  </a:lnTo>
                  <a:lnTo>
                    <a:pt x="17272" y="1577047"/>
                  </a:lnTo>
                  <a:lnTo>
                    <a:pt x="10795" y="1573446"/>
                  </a:lnTo>
                  <a:lnTo>
                    <a:pt x="5842" y="1569124"/>
                  </a:lnTo>
                  <a:lnTo>
                    <a:pt x="0" y="1565522"/>
                  </a:lnTo>
                  <a:close/>
                </a:path>
                <a:path w="3516630" h="1690370">
                  <a:moveTo>
                    <a:pt x="65532" y="1542484"/>
                  </a:moveTo>
                  <a:lnTo>
                    <a:pt x="53151" y="1551226"/>
                  </a:lnTo>
                  <a:lnTo>
                    <a:pt x="17272" y="1577047"/>
                  </a:lnTo>
                  <a:lnTo>
                    <a:pt x="3516476" y="1577047"/>
                  </a:lnTo>
                  <a:lnTo>
                    <a:pt x="3516476" y="1553376"/>
                  </a:lnTo>
                  <a:lnTo>
                    <a:pt x="119062" y="1553376"/>
                  </a:lnTo>
                  <a:lnTo>
                    <a:pt x="91249" y="1550057"/>
                  </a:lnTo>
                  <a:lnTo>
                    <a:pt x="65532" y="1542484"/>
                  </a:lnTo>
                  <a:close/>
                </a:path>
                <a:path w="3516630" h="1690370">
                  <a:moveTo>
                    <a:pt x="258226" y="1506825"/>
                  </a:moveTo>
                  <a:lnTo>
                    <a:pt x="212772" y="1520705"/>
                  </a:lnTo>
                  <a:lnTo>
                    <a:pt x="196596" y="1540327"/>
                  </a:lnTo>
                  <a:lnTo>
                    <a:pt x="190119" y="1543203"/>
                  </a:lnTo>
                  <a:lnTo>
                    <a:pt x="182880" y="1545366"/>
                  </a:lnTo>
                  <a:lnTo>
                    <a:pt x="176403" y="1547525"/>
                  </a:lnTo>
                  <a:lnTo>
                    <a:pt x="147828" y="1552509"/>
                  </a:lnTo>
                  <a:lnTo>
                    <a:pt x="119062" y="1553376"/>
                  </a:lnTo>
                  <a:lnTo>
                    <a:pt x="3516476" y="1553376"/>
                  </a:lnTo>
                  <a:lnTo>
                    <a:pt x="3516476" y="1507208"/>
                  </a:lnTo>
                  <a:lnTo>
                    <a:pt x="264922" y="1507208"/>
                  </a:lnTo>
                  <a:lnTo>
                    <a:pt x="258226" y="1506825"/>
                  </a:lnTo>
                  <a:close/>
                </a:path>
                <a:path w="3516630" h="1690370">
                  <a:moveTo>
                    <a:pt x="361394" y="1331171"/>
                  </a:moveTo>
                  <a:lnTo>
                    <a:pt x="314404" y="1347549"/>
                  </a:lnTo>
                  <a:lnTo>
                    <a:pt x="274601" y="1404541"/>
                  </a:lnTo>
                  <a:lnTo>
                    <a:pt x="261242" y="1473885"/>
                  </a:lnTo>
                  <a:lnTo>
                    <a:pt x="264922" y="1507208"/>
                  </a:lnTo>
                  <a:lnTo>
                    <a:pt x="3516476" y="1507208"/>
                  </a:lnTo>
                  <a:lnTo>
                    <a:pt x="3516476" y="1425129"/>
                  </a:lnTo>
                  <a:lnTo>
                    <a:pt x="1088644" y="1425129"/>
                  </a:lnTo>
                  <a:lnTo>
                    <a:pt x="977223" y="1350967"/>
                  </a:lnTo>
                  <a:lnTo>
                    <a:pt x="504698" y="1350967"/>
                  </a:lnTo>
                  <a:lnTo>
                    <a:pt x="473315" y="1346018"/>
                  </a:lnTo>
                  <a:lnTo>
                    <a:pt x="410168" y="1337199"/>
                  </a:lnTo>
                  <a:lnTo>
                    <a:pt x="378712" y="1332250"/>
                  </a:lnTo>
                  <a:lnTo>
                    <a:pt x="370107" y="1331171"/>
                  </a:lnTo>
                  <a:lnTo>
                    <a:pt x="361394" y="1331171"/>
                  </a:lnTo>
                  <a:close/>
                </a:path>
                <a:path w="3516630" h="1690370">
                  <a:moveTo>
                    <a:pt x="3516476" y="0"/>
                  </a:moveTo>
                  <a:lnTo>
                    <a:pt x="2987294" y="139957"/>
                  </a:lnTo>
                  <a:lnTo>
                    <a:pt x="2959548" y="210731"/>
                  </a:lnTo>
                  <a:lnTo>
                    <a:pt x="2929734" y="276326"/>
                  </a:lnTo>
                  <a:lnTo>
                    <a:pt x="2898895" y="336313"/>
                  </a:lnTo>
                  <a:lnTo>
                    <a:pt x="2868072" y="390267"/>
                  </a:lnTo>
                  <a:lnTo>
                    <a:pt x="2838307" y="437758"/>
                  </a:lnTo>
                  <a:lnTo>
                    <a:pt x="2810641" y="478358"/>
                  </a:lnTo>
                  <a:lnTo>
                    <a:pt x="2786116" y="511641"/>
                  </a:lnTo>
                  <a:lnTo>
                    <a:pt x="2750655" y="554542"/>
                  </a:lnTo>
                  <a:lnTo>
                    <a:pt x="2720048" y="578896"/>
                  </a:lnTo>
                  <a:lnTo>
                    <a:pt x="2697876" y="594084"/>
                  </a:lnTo>
                  <a:lnTo>
                    <a:pt x="2676777" y="610081"/>
                  </a:lnTo>
                  <a:lnTo>
                    <a:pt x="2658237" y="628103"/>
                  </a:lnTo>
                  <a:lnTo>
                    <a:pt x="2583815" y="712883"/>
                  </a:lnTo>
                  <a:lnTo>
                    <a:pt x="2538043" y="766206"/>
                  </a:lnTo>
                  <a:lnTo>
                    <a:pt x="2512060" y="798741"/>
                  </a:lnTo>
                  <a:lnTo>
                    <a:pt x="2482224" y="831799"/>
                  </a:lnTo>
                  <a:lnTo>
                    <a:pt x="2445057" y="857528"/>
                  </a:lnTo>
                  <a:lnTo>
                    <a:pt x="2402325" y="877765"/>
                  </a:lnTo>
                  <a:lnTo>
                    <a:pt x="2355794" y="894350"/>
                  </a:lnTo>
                  <a:lnTo>
                    <a:pt x="2258400" y="923917"/>
                  </a:lnTo>
                  <a:lnTo>
                    <a:pt x="2211070" y="940578"/>
                  </a:lnTo>
                  <a:lnTo>
                    <a:pt x="2093087" y="957858"/>
                  </a:lnTo>
                  <a:lnTo>
                    <a:pt x="2084062" y="980987"/>
                  </a:lnTo>
                  <a:lnTo>
                    <a:pt x="2070036" y="1002497"/>
                  </a:lnTo>
                  <a:lnTo>
                    <a:pt x="2051153" y="1021847"/>
                  </a:lnTo>
                  <a:lnTo>
                    <a:pt x="2027555" y="1038497"/>
                  </a:lnTo>
                  <a:lnTo>
                    <a:pt x="2015138" y="1044212"/>
                  </a:lnTo>
                  <a:lnTo>
                    <a:pt x="2002329" y="1050737"/>
                  </a:lnTo>
                  <a:lnTo>
                    <a:pt x="1990068" y="1058342"/>
                  </a:lnTo>
                  <a:lnTo>
                    <a:pt x="1979295" y="1067296"/>
                  </a:lnTo>
                  <a:lnTo>
                    <a:pt x="1958939" y="1082034"/>
                  </a:lnTo>
                  <a:lnTo>
                    <a:pt x="1934273" y="1091236"/>
                  </a:lnTo>
                  <a:lnTo>
                    <a:pt x="1909607" y="1100709"/>
                  </a:lnTo>
                  <a:lnTo>
                    <a:pt x="1889252" y="1116256"/>
                  </a:lnTo>
                  <a:lnTo>
                    <a:pt x="1887093" y="1119132"/>
                  </a:lnTo>
                  <a:lnTo>
                    <a:pt x="1882140" y="1122015"/>
                  </a:lnTo>
                  <a:lnTo>
                    <a:pt x="1874901" y="1123454"/>
                  </a:lnTo>
                  <a:lnTo>
                    <a:pt x="1829962" y="1129630"/>
                  </a:lnTo>
                  <a:lnTo>
                    <a:pt x="1771999" y="1132364"/>
                  </a:lnTo>
                  <a:lnTo>
                    <a:pt x="1717417" y="1133883"/>
                  </a:lnTo>
                  <a:lnTo>
                    <a:pt x="1682623" y="1136412"/>
                  </a:lnTo>
                  <a:lnTo>
                    <a:pt x="1640840" y="1145773"/>
                  </a:lnTo>
                  <a:lnTo>
                    <a:pt x="1587079" y="1163180"/>
                  </a:lnTo>
                  <a:lnTo>
                    <a:pt x="1541188" y="1183766"/>
                  </a:lnTo>
                  <a:lnTo>
                    <a:pt x="1501375" y="1206737"/>
                  </a:lnTo>
                  <a:lnTo>
                    <a:pt x="1465848" y="1231296"/>
                  </a:lnTo>
                  <a:lnTo>
                    <a:pt x="1391987" y="1287993"/>
                  </a:lnTo>
                  <a:lnTo>
                    <a:pt x="1348041" y="1317311"/>
                  </a:lnTo>
                  <a:lnTo>
                    <a:pt x="1297332" y="1343118"/>
                  </a:lnTo>
                  <a:lnTo>
                    <a:pt x="1236218" y="1363930"/>
                  </a:lnTo>
                  <a:lnTo>
                    <a:pt x="1185283" y="1374763"/>
                  </a:lnTo>
                  <a:lnTo>
                    <a:pt x="1166368" y="1377608"/>
                  </a:lnTo>
                  <a:lnTo>
                    <a:pt x="1127553" y="1401638"/>
                  </a:lnTo>
                  <a:lnTo>
                    <a:pt x="1088644" y="1425129"/>
                  </a:lnTo>
                  <a:lnTo>
                    <a:pt x="3516476" y="1425129"/>
                  </a:lnTo>
                  <a:lnTo>
                    <a:pt x="3516476" y="0"/>
                  </a:lnTo>
                  <a:close/>
                </a:path>
                <a:path w="3516630" h="1690370">
                  <a:moveTo>
                    <a:pt x="764667" y="1201211"/>
                  </a:moveTo>
                  <a:lnTo>
                    <a:pt x="760349" y="1201931"/>
                  </a:lnTo>
                  <a:lnTo>
                    <a:pt x="756031" y="1201931"/>
                  </a:lnTo>
                  <a:lnTo>
                    <a:pt x="751713" y="1203374"/>
                  </a:lnTo>
                  <a:lnTo>
                    <a:pt x="712549" y="1220023"/>
                  </a:lnTo>
                  <a:lnTo>
                    <a:pt x="669671" y="1245850"/>
                  </a:lnTo>
                  <a:lnTo>
                    <a:pt x="649934" y="1259025"/>
                  </a:lnTo>
                  <a:lnTo>
                    <a:pt x="631221" y="1270782"/>
                  </a:lnTo>
                  <a:lnTo>
                    <a:pt x="614271" y="1279974"/>
                  </a:lnTo>
                  <a:lnTo>
                    <a:pt x="599821" y="1285453"/>
                  </a:lnTo>
                  <a:lnTo>
                    <a:pt x="596138" y="1286892"/>
                  </a:lnTo>
                  <a:lnTo>
                    <a:pt x="590423" y="1286892"/>
                  </a:lnTo>
                  <a:lnTo>
                    <a:pt x="504698" y="1350967"/>
                  </a:lnTo>
                  <a:lnTo>
                    <a:pt x="977223" y="1350967"/>
                  </a:lnTo>
                  <a:lnTo>
                    <a:pt x="947384" y="1331171"/>
                  </a:lnTo>
                  <a:lnTo>
                    <a:pt x="852551" y="1268169"/>
                  </a:lnTo>
                  <a:lnTo>
                    <a:pt x="842428" y="1261343"/>
                  </a:lnTo>
                  <a:lnTo>
                    <a:pt x="831484" y="1255122"/>
                  </a:lnTo>
                  <a:lnTo>
                    <a:pt x="819707" y="1249845"/>
                  </a:lnTo>
                  <a:lnTo>
                    <a:pt x="807085" y="1245850"/>
                  </a:lnTo>
                  <a:lnTo>
                    <a:pt x="787419" y="1236852"/>
                  </a:lnTo>
                  <a:lnTo>
                    <a:pt x="787781" y="1223533"/>
                  </a:lnTo>
                  <a:lnTo>
                    <a:pt x="787189" y="1210213"/>
                  </a:lnTo>
                  <a:lnTo>
                    <a:pt x="764667" y="1201211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775179" y="8597223"/>
              <a:ext cx="3512820" cy="1690370"/>
            </a:xfrm>
            <a:custGeom>
              <a:avLst/>
              <a:gdLst/>
              <a:ahLst/>
              <a:cxnLst/>
              <a:rect l="l" t="t" r="r" b="b"/>
              <a:pathLst>
                <a:path w="3512819" h="1690370">
                  <a:moveTo>
                    <a:pt x="0" y="1579205"/>
                  </a:moveTo>
                  <a:lnTo>
                    <a:pt x="29232" y="1689774"/>
                  </a:lnTo>
                  <a:lnTo>
                    <a:pt x="627603" y="1689774"/>
                  </a:lnTo>
                  <a:lnTo>
                    <a:pt x="996867" y="1592163"/>
                  </a:lnTo>
                  <a:lnTo>
                    <a:pt x="17907" y="1592163"/>
                  </a:lnTo>
                  <a:lnTo>
                    <a:pt x="11430" y="1588566"/>
                  </a:lnTo>
                  <a:lnTo>
                    <a:pt x="6477" y="1582807"/>
                  </a:lnTo>
                  <a:lnTo>
                    <a:pt x="0" y="1579205"/>
                  </a:lnTo>
                  <a:close/>
                </a:path>
                <a:path w="3512819" h="1690370">
                  <a:moveTo>
                    <a:pt x="3512793" y="943549"/>
                  </a:moveTo>
                  <a:lnTo>
                    <a:pt x="690897" y="1689774"/>
                  </a:lnTo>
                  <a:lnTo>
                    <a:pt x="1991431" y="1689774"/>
                  </a:lnTo>
                  <a:lnTo>
                    <a:pt x="3512793" y="1287580"/>
                  </a:lnTo>
                  <a:lnTo>
                    <a:pt x="3512793" y="943549"/>
                  </a:lnTo>
                  <a:close/>
                </a:path>
                <a:path w="3512819" h="1690370">
                  <a:moveTo>
                    <a:pt x="3512793" y="1304112"/>
                  </a:moveTo>
                  <a:lnTo>
                    <a:pt x="2054385" y="1689774"/>
                  </a:lnTo>
                  <a:lnTo>
                    <a:pt x="3354868" y="1689774"/>
                  </a:lnTo>
                  <a:lnTo>
                    <a:pt x="3512793" y="1648029"/>
                  </a:lnTo>
                  <a:lnTo>
                    <a:pt x="3512793" y="1304112"/>
                  </a:lnTo>
                  <a:close/>
                </a:path>
                <a:path w="3512819" h="1690370">
                  <a:moveTo>
                    <a:pt x="3512793" y="1664677"/>
                  </a:moveTo>
                  <a:lnTo>
                    <a:pt x="3417884" y="1689774"/>
                  </a:lnTo>
                  <a:lnTo>
                    <a:pt x="3512793" y="1689774"/>
                  </a:lnTo>
                  <a:lnTo>
                    <a:pt x="3512793" y="1664677"/>
                  </a:lnTo>
                  <a:close/>
                </a:path>
                <a:path w="3512819" h="1690370">
                  <a:moveTo>
                    <a:pt x="66167" y="1557605"/>
                  </a:moveTo>
                  <a:lnTo>
                    <a:pt x="53697" y="1566548"/>
                  </a:lnTo>
                  <a:lnTo>
                    <a:pt x="41275" y="1575154"/>
                  </a:lnTo>
                  <a:lnTo>
                    <a:pt x="29233" y="1583625"/>
                  </a:lnTo>
                  <a:lnTo>
                    <a:pt x="17907" y="1592163"/>
                  </a:lnTo>
                  <a:lnTo>
                    <a:pt x="996867" y="1592163"/>
                  </a:lnTo>
                  <a:lnTo>
                    <a:pt x="1113300" y="1561385"/>
                  </a:lnTo>
                  <a:lnTo>
                    <a:pt x="83439" y="1561385"/>
                  </a:lnTo>
                  <a:lnTo>
                    <a:pt x="74993" y="1560170"/>
                  </a:lnTo>
                  <a:lnTo>
                    <a:pt x="66167" y="1557605"/>
                  </a:lnTo>
                  <a:close/>
                </a:path>
                <a:path w="3512819" h="1690370">
                  <a:moveTo>
                    <a:pt x="191760" y="1512821"/>
                  </a:moveTo>
                  <a:lnTo>
                    <a:pt x="185674" y="1513686"/>
                  </a:lnTo>
                  <a:lnTo>
                    <a:pt x="181356" y="1514405"/>
                  </a:lnTo>
                  <a:lnTo>
                    <a:pt x="178562" y="1518006"/>
                  </a:lnTo>
                  <a:lnTo>
                    <a:pt x="175641" y="1521603"/>
                  </a:lnTo>
                  <a:lnTo>
                    <a:pt x="159176" y="1529300"/>
                  </a:lnTo>
                  <a:lnTo>
                    <a:pt x="144033" y="1537805"/>
                  </a:lnTo>
                  <a:lnTo>
                    <a:pt x="129581" y="1546310"/>
                  </a:lnTo>
                  <a:lnTo>
                    <a:pt x="115189" y="1554003"/>
                  </a:lnTo>
                  <a:lnTo>
                    <a:pt x="83439" y="1561385"/>
                  </a:lnTo>
                  <a:lnTo>
                    <a:pt x="1113300" y="1561385"/>
                  </a:lnTo>
                  <a:lnTo>
                    <a:pt x="1225659" y="1531684"/>
                  </a:lnTo>
                  <a:lnTo>
                    <a:pt x="273558" y="1531684"/>
                  </a:lnTo>
                  <a:lnTo>
                    <a:pt x="262054" y="1529120"/>
                  </a:lnTo>
                  <a:lnTo>
                    <a:pt x="247919" y="1525205"/>
                  </a:lnTo>
                  <a:lnTo>
                    <a:pt x="232570" y="1520751"/>
                  </a:lnTo>
                  <a:lnTo>
                    <a:pt x="217424" y="1516569"/>
                  </a:lnTo>
                  <a:lnTo>
                    <a:pt x="207694" y="1514599"/>
                  </a:lnTo>
                  <a:lnTo>
                    <a:pt x="199120" y="1513237"/>
                  </a:lnTo>
                  <a:lnTo>
                    <a:pt x="191760" y="1512821"/>
                  </a:lnTo>
                  <a:close/>
                </a:path>
                <a:path w="3512819" h="1690370">
                  <a:moveTo>
                    <a:pt x="349123" y="1387688"/>
                  </a:moveTo>
                  <a:lnTo>
                    <a:pt x="311080" y="1423857"/>
                  </a:lnTo>
                  <a:lnTo>
                    <a:pt x="284051" y="1456717"/>
                  </a:lnTo>
                  <a:lnTo>
                    <a:pt x="270666" y="1491062"/>
                  </a:lnTo>
                  <a:lnTo>
                    <a:pt x="273558" y="1531684"/>
                  </a:lnTo>
                  <a:lnTo>
                    <a:pt x="1225659" y="1531684"/>
                  </a:lnTo>
                  <a:lnTo>
                    <a:pt x="1604252" y="1431607"/>
                  </a:lnTo>
                  <a:lnTo>
                    <a:pt x="305181" y="1431607"/>
                  </a:lnTo>
                  <a:lnTo>
                    <a:pt x="310187" y="1426309"/>
                  </a:lnTo>
                  <a:lnTo>
                    <a:pt x="314848" y="1421079"/>
                  </a:lnTo>
                  <a:lnTo>
                    <a:pt x="319914" y="1415712"/>
                  </a:lnTo>
                  <a:lnTo>
                    <a:pt x="326136" y="1410007"/>
                  </a:lnTo>
                  <a:lnTo>
                    <a:pt x="386654" y="1393803"/>
                  </a:lnTo>
                  <a:lnTo>
                    <a:pt x="349123" y="1387688"/>
                  </a:lnTo>
                  <a:close/>
                </a:path>
                <a:path w="3512819" h="1690370">
                  <a:moveTo>
                    <a:pt x="407660" y="1397075"/>
                  </a:moveTo>
                  <a:lnTo>
                    <a:pt x="424053" y="1399927"/>
                  </a:lnTo>
                  <a:lnTo>
                    <a:pt x="305181" y="1431607"/>
                  </a:lnTo>
                  <a:lnTo>
                    <a:pt x="1604252" y="1431607"/>
                  </a:lnTo>
                  <a:lnTo>
                    <a:pt x="1664173" y="1415768"/>
                  </a:lnTo>
                  <a:lnTo>
                    <a:pt x="521970" y="1415768"/>
                  </a:lnTo>
                  <a:lnTo>
                    <a:pt x="479478" y="1408241"/>
                  </a:lnTo>
                  <a:lnTo>
                    <a:pt x="407660" y="1397075"/>
                  </a:lnTo>
                  <a:close/>
                </a:path>
                <a:path w="3512819" h="1690370">
                  <a:moveTo>
                    <a:pt x="570034" y="1350120"/>
                  </a:moveTo>
                  <a:lnTo>
                    <a:pt x="521970" y="1415768"/>
                  </a:lnTo>
                  <a:lnTo>
                    <a:pt x="1664173" y="1415768"/>
                  </a:lnTo>
                  <a:lnTo>
                    <a:pt x="1800349" y="1379771"/>
                  </a:lnTo>
                  <a:lnTo>
                    <a:pt x="1073404" y="1379771"/>
                  </a:lnTo>
                  <a:lnTo>
                    <a:pt x="1049721" y="1363930"/>
                  </a:lnTo>
                  <a:lnTo>
                    <a:pt x="560832" y="1363930"/>
                  </a:lnTo>
                  <a:lnTo>
                    <a:pt x="570034" y="1350120"/>
                  </a:lnTo>
                  <a:close/>
                </a:path>
                <a:path w="3512819" h="1690370">
                  <a:moveTo>
                    <a:pt x="387985" y="1393447"/>
                  </a:moveTo>
                  <a:lnTo>
                    <a:pt x="386654" y="1393803"/>
                  </a:lnTo>
                  <a:lnTo>
                    <a:pt x="392828" y="1394810"/>
                  </a:lnTo>
                  <a:lnTo>
                    <a:pt x="407660" y="1397075"/>
                  </a:lnTo>
                  <a:lnTo>
                    <a:pt x="387985" y="1393447"/>
                  </a:lnTo>
                  <a:close/>
                </a:path>
                <a:path w="3512819" h="1690370">
                  <a:moveTo>
                    <a:pt x="2489709" y="838087"/>
                  </a:moveTo>
                  <a:lnTo>
                    <a:pt x="2418916" y="888608"/>
                  </a:lnTo>
                  <a:lnTo>
                    <a:pt x="2366519" y="924226"/>
                  </a:lnTo>
                  <a:lnTo>
                    <a:pt x="2317751" y="955453"/>
                  </a:lnTo>
                  <a:lnTo>
                    <a:pt x="2274969" y="980289"/>
                  </a:lnTo>
                  <a:lnTo>
                    <a:pt x="2240534" y="996736"/>
                  </a:lnTo>
                  <a:lnTo>
                    <a:pt x="2121789" y="1014016"/>
                  </a:lnTo>
                  <a:lnTo>
                    <a:pt x="2114061" y="1036842"/>
                  </a:lnTo>
                  <a:lnTo>
                    <a:pt x="2100167" y="1058386"/>
                  </a:lnTo>
                  <a:lnTo>
                    <a:pt x="2080891" y="1077904"/>
                  </a:lnTo>
                  <a:lnTo>
                    <a:pt x="2057019" y="1094656"/>
                  </a:lnTo>
                  <a:lnTo>
                    <a:pt x="2044636" y="1100662"/>
                  </a:lnTo>
                  <a:lnTo>
                    <a:pt x="2032063" y="1107074"/>
                  </a:lnTo>
                  <a:lnTo>
                    <a:pt x="1999920" y="1143535"/>
                  </a:lnTo>
                  <a:lnTo>
                    <a:pt x="1995737" y="1188647"/>
                  </a:lnTo>
                  <a:lnTo>
                    <a:pt x="1987169" y="1209854"/>
                  </a:lnTo>
                  <a:lnTo>
                    <a:pt x="1911544" y="1234692"/>
                  </a:lnTo>
                  <a:lnTo>
                    <a:pt x="1863852" y="1241531"/>
                  </a:lnTo>
                  <a:lnTo>
                    <a:pt x="1821303" y="1246750"/>
                  </a:lnTo>
                  <a:lnTo>
                    <a:pt x="1793494" y="1250890"/>
                  </a:lnTo>
                  <a:lnTo>
                    <a:pt x="1735355" y="1261706"/>
                  </a:lnTo>
                  <a:lnTo>
                    <a:pt x="1681418" y="1270804"/>
                  </a:lnTo>
                  <a:lnTo>
                    <a:pt x="1630915" y="1278438"/>
                  </a:lnTo>
                  <a:lnTo>
                    <a:pt x="1583081" y="1284862"/>
                  </a:lnTo>
                  <a:lnTo>
                    <a:pt x="1537149" y="1290333"/>
                  </a:lnTo>
                  <a:lnTo>
                    <a:pt x="1492353" y="1295104"/>
                  </a:lnTo>
                  <a:lnTo>
                    <a:pt x="1357122" y="1307772"/>
                  </a:lnTo>
                  <a:lnTo>
                    <a:pt x="1151255" y="1332250"/>
                  </a:lnTo>
                  <a:lnTo>
                    <a:pt x="1112043" y="1355740"/>
                  </a:lnTo>
                  <a:lnTo>
                    <a:pt x="1092747" y="1367587"/>
                  </a:lnTo>
                  <a:lnTo>
                    <a:pt x="1073404" y="1379771"/>
                  </a:lnTo>
                  <a:lnTo>
                    <a:pt x="1800349" y="1379771"/>
                  </a:lnTo>
                  <a:lnTo>
                    <a:pt x="3512793" y="927103"/>
                  </a:lnTo>
                  <a:lnTo>
                    <a:pt x="3512793" y="862101"/>
                  </a:lnTo>
                  <a:lnTo>
                    <a:pt x="2457323" y="862101"/>
                  </a:lnTo>
                  <a:lnTo>
                    <a:pt x="2489709" y="838087"/>
                  </a:lnTo>
                  <a:close/>
                </a:path>
                <a:path w="3512819" h="1690370">
                  <a:moveTo>
                    <a:pt x="904865" y="1267981"/>
                  </a:moveTo>
                  <a:lnTo>
                    <a:pt x="909320" y="1271771"/>
                  </a:lnTo>
                  <a:lnTo>
                    <a:pt x="560832" y="1363930"/>
                  </a:lnTo>
                  <a:lnTo>
                    <a:pt x="1049721" y="1363930"/>
                  </a:lnTo>
                  <a:lnTo>
                    <a:pt x="904865" y="1267981"/>
                  </a:lnTo>
                  <a:close/>
                </a:path>
                <a:path w="3512819" h="1690370">
                  <a:moveTo>
                    <a:pt x="574245" y="1344368"/>
                  </a:moveTo>
                  <a:lnTo>
                    <a:pt x="573786" y="1344489"/>
                  </a:lnTo>
                  <a:lnTo>
                    <a:pt x="570034" y="1350120"/>
                  </a:lnTo>
                  <a:lnTo>
                    <a:pt x="574245" y="1344368"/>
                  </a:lnTo>
                  <a:close/>
                </a:path>
                <a:path w="3512819" h="1690370">
                  <a:moveTo>
                    <a:pt x="600456" y="1309931"/>
                  </a:moveTo>
                  <a:lnTo>
                    <a:pt x="598932" y="1310650"/>
                  </a:lnTo>
                  <a:lnTo>
                    <a:pt x="574245" y="1344368"/>
                  </a:lnTo>
                  <a:lnTo>
                    <a:pt x="699468" y="1311368"/>
                  </a:lnTo>
                  <a:lnTo>
                    <a:pt x="604774" y="1311368"/>
                  </a:lnTo>
                  <a:lnTo>
                    <a:pt x="600456" y="1309931"/>
                  </a:lnTo>
                  <a:close/>
                </a:path>
                <a:path w="3512819" h="1690370">
                  <a:moveTo>
                    <a:pt x="653034" y="1263853"/>
                  </a:moveTo>
                  <a:lnTo>
                    <a:pt x="625423" y="1294148"/>
                  </a:lnTo>
                  <a:lnTo>
                    <a:pt x="620236" y="1301382"/>
                  </a:lnTo>
                  <a:lnTo>
                    <a:pt x="613953" y="1307130"/>
                  </a:lnTo>
                  <a:lnTo>
                    <a:pt x="606171" y="1310650"/>
                  </a:lnTo>
                  <a:lnTo>
                    <a:pt x="604774" y="1311368"/>
                  </a:lnTo>
                  <a:lnTo>
                    <a:pt x="699468" y="1311368"/>
                  </a:lnTo>
                  <a:lnTo>
                    <a:pt x="868856" y="1266730"/>
                  </a:lnTo>
                  <a:lnTo>
                    <a:pt x="661670" y="1266730"/>
                  </a:lnTo>
                  <a:lnTo>
                    <a:pt x="657352" y="1264573"/>
                  </a:lnTo>
                  <a:lnTo>
                    <a:pt x="653034" y="1263853"/>
                  </a:lnTo>
                  <a:close/>
                </a:path>
                <a:path w="3512819" h="1690370">
                  <a:moveTo>
                    <a:pt x="901133" y="1265494"/>
                  </a:moveTo>
                  <a:lnTo>
                    <a:pt x="904865" y="1267981"/>
                  </a:lnTo>
                  <a:lnTo>
                    <a:pt x="904240" y="1267449"/>
                  </a:lnTo>
                  <a:lnTo>
                    <a:pt x="901133" y="1265494"/>
                  </a:lnTo>
                  <a:close/>
                </a:path>
                <a:path w="3512819" h="1690370">
                  <a:moveTo>
                    <a:pt x="776192" y="1200222"/>
                  </a:moveTo>
                  <a:lnTo>
                    <a:pt x="768754" y="1200413"/>
                  </a:lnTo>
                  <a:lnTo>
                    <a:pt x="760984" y="1201211"/>
                  </a:lnTo>
                  <a:lnTo>
                    <a:pt x="759587" y="1201931"/>
                  </a:lnTo>
                  <a:lnTo>
                    <a:pt x="755904" y="1202655"/>
                  </a:lnTo>
                  <a:lnTo>
                    <a:pt x="703373" y="1228840"/>
                  </a:lnTo>
                  <a:lnTo>
                    <a:pt x="661670" y="1266730"/>
                  </a:lnTo>
                  <a:lnTo>
                    <a:pt x="868856" y="1266730"/>
                  </a:lnTo>
                  <a:lnTo>
                    <a:pt x="893316" y="1260285"/>
                  </a:lnTo>
                  <a:lnTo>
                    <a:pt x="836549" y="1222093"/>
                  </a:lnTo>
                  <a:lnTo>
                    <a:pt x="791972" y="1201931"/>
                  </a:lnTo>
                  <a:lnTo>
                    <a:pt x="783772" y="1200706"/>
                  </a:lnTo>
                  <a:lnTo>
                    <a:pt x="776192" y="1200222"/>
                  </a:lnTo>
                  <a:close/>
                </a:path>
                <a:path w="3512819" h="1690370">
                  <a:moveTo>
                    <a:pt x="896253" y="1262242"/>
                  </a:moveTo>
                  <a:lnTo>
                    <a:pt x="898525" y="1263853"/>
                  </a:lnTo>
                  <a:lnTo>
                    <a:pt x="901133" y="1265494"/>
                  </a:lnTo>
                  <a:lnTo>
                    <a:pt x="896253" y="1262242"/>
                  </a:lnTo>
                  <a:close/>
                </a:path>
                <a:path w="3512819" h="1690370">
                  <a:moveTo>
                    <a:pt x="893445" y="1260251"/>
                  </a:moveTo>
                  <a:lnTo>
                    <a:pt x="893316" y="1260285"/>
                  </a:lnTo>
                  <a:lnTo>
                    <a:pt x="896253" y="1262242"/>
                  </a:lnTo>
                  <a:lnTo>
                    <a:pt x="893445" y="1260251"/>
                  </a:lnTo>
                  <a:close/>
                </a:path>
                <a:path w="3512819" h="1690370">
                  <a:moveTo>
                    <a:pt x="3512793" y="583038"/>
                  </a:moveTo>
                  <a:lnTo>
                    <a:pt x="2457323" y="862101"/>
                  </a:lnTo>
                  <a:lnTo>
                    <a:pt x="3512793" y="862101"/>
                  </a:lnTo>
                  <a:lnTo>
                    <a:pt x="3512793" y="583038"/>
                  </a:lnTo>
                  <a:close/>
                </a:path>
                <a:path w="3512819" h="1690370">
                  <a:moveTo>
                    <a:pt x="2811526" y="540265"/>
                  </a:moveTo>
                  <a:lnTo>
                    <a:pt x="2806731" y="580856"/>
                  </a:lnTo>
                  <a:lnTo>
                    <a:pt x="2771267" y="618742"/>
                  </a:lnTo>
                  <a:lnTo>
                    <a:pt x="2727753" y="650153"/>
                  </a:lnTo>
                  <a:lnTo>
                    <a:pt x="2706919" y="666432"/>
                  </a:lnTo>
                  <a:lnTo>
                    <a:pt x="2677365" y="694640"/>
                  </a:lnTo>
                  <a:lnTo>
                    <a:pt x="2617598" y="742207"/>
                  </a:lnTo>
                  <a:lnTo>
                    <a:pt x="2574282" y="775398"/>
                  </a:lnTo>
                  <a:lnTo>
                    <a:pt x="2525157" y="812194"/>
                  </a:lnTo>
                  <a:lnTo>
                    <a:pt x="2490354" y="837616"/>
                  </a:lnTo>
                  <a:lnTo>
                    <a:pt x="3512793" y="567335"/>
                  </a:lnTo>
                  <a:lnTo>
                    <a:pt x="3512793" y="543148"/>
                  </a:lnTo>
                  <a:lnTo>
                    <a:pt x="2813685" y="543148"/>
                  </a:lnTo>
                  <a:lnTo>
                    <a:pt x="2812288" y="541704"/>
                  </a:lnTo>
                  <a:lnTo>
                    <a:pt x="2811526" y="540265"/>
                  </a:lnTo>
                  <a:close/>
                </a:path>
                <a:path w="3512819" h="1690370">
                  <a:moveTo>
                    <a:pt x="3512793" y="222806"/>
                  </a:moveTo>
                  <a:lnTo>
                    <a:pt x="2895484" y="386081"/>
                  </a:lnTo>
                  <a:lnTo>
                    <a:pt x="2891694" y="396452"/>
                  </a:lnTo>
                  <a:lnTo>
                    <a:pt x="2870109" y="451331"/>
                  </a:lnTo>
                  <a:lnTo>
                    <a:pt x="2849860" y="496777"/>
                  </a:lnTo>
                  <a:lnTo>
                    <a:pt x="2831915" y="528555"/>
                  </a:lnTo>
                  <a:lnTo>
                    <a:pt x="2817241" y="542429"/>
                  </a:lnTo>
                  <a:lnTo>
                    <a:pt x="2813685" y="543148"/>
                  </a:lnTo>
                  <a:lnTo>
                    <a:pt x="3512793" y="543148"/>
                  </a:lnTo>
                  <a:lnTo>
                    <a:pt x="3512793" y="222806"/>
                  </a:lnTo>
                  <a:close/>
                </a:path>
                <a:path w="3512819" h="1690370">
                  <a:moveTo>
                    <a:pt x="2901860" y="368634"/>
                  </a:moveTo>
                  <a:lnTo>
                    <a:pt x="2900807" y="368913"/>
                  </a:lnTo>
                  <a:lnTo>
                    <a:pt x="2899410" y="374666"/>
                  </a:lnTo>
                  <a:lnTo>
                    <a:pt x="2895092" y="386185"/>
                  </a:lnTo>
                  <a:lnTo>
                    <a:pt x="2895484" y="386081"/>
                  </a:lnTo>
                  <a:lnTo>
                    <a:pt x="2901860" y="368634"/>
                  </a:lnTo>
                  <a:close/>
                </a:path>
                <a:path w="3512819" h="1690370">
                  <a:moveTo>
                    <a:pt x="3512793" y="0"/>
                  </a:moveTo>
                  <a:lnTo>
                    <a:pt x="2983611" y="139957"/>
                  </a:lnTo>
                  <a:lnTo>
                    <a:pt x="2935005" y="275336"/>
                  </a:lnTo>
                  <a:lnTo>
                    <a:pt x="2913649" y="336375"/>
                  </a:lnTo>
                  <a:lnTo>
                    <a:pt x="2901860" y="368634"/>
                  </a:lnTo>
                  <a:lnTo>
                    <a:pt x="3512793" y="207107"/>
                  </a:lnTo>
                  <a:lnTo>
                    <a:pt x="3512793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668112" y="8802402"/>
              <a:ext cx="620395" cy="181610"/>
            </a:xfrm>
            <a:custGeom>
              <a:avLst/>
              <a:gdLst/>
              <a:ahLst/>
              <a:cxnLst/>
              <a:rect l="l" t="t" r="r" b="b"/>
              <a:pathLst>
                <a:path w="620394" h="181609">
                  <a:moveTo>
                    <a:pt x="619860" y="0"/>
                  </a:moveTo>
                  <a:lnTo>
                    <a:pt x="5715" y="162286"/>
                  </a:lnTo>
                  <a:lnTo>
                    <a:pt x="6477" y="165168"/>
                  </a:lnTo>
                  <a:lnTo>
                    <a:pt x="2794" y="166616"/>
                  </a:lnTo>
                  <a:lnTo>
                    <a:pt x="4318" y="171658"/>
                  </a:lnTo>
                  <a:lnTo>
                    <a:pt x="635" y="173093"/>
                  </a:lnTo>
                  <a:lnTo>
                    <a:pt x="1397" y="175252"/>
                  </a:lnTo>
                  <a:lnTo>
                    <a:pt x="0" y="175963"/>
                  </a:lnTo>
                  <a:lnTo>
                    <a:pt x="1397" y="181005"/>
                  </a:lnTo>
                  <a:lnTo>
                    <a:pt x="619860" y="17484"/>
                  </a:lnTo>
                  <a:lnTo>
                    <a:pt x="61986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668162" y="8802426"/>
              <a:ext cx="620395" cy="181610"/>
            </a:xfrm>
            <a:custGeom>
              <a:avLst/>
              <a:gdLst/>
              <a:ahLst/>
              <a:cxnLst/>
              <a:rect l="l" t="t" r="r" b="b"/>
              <a:pathLst>
                <a:path w="620394" h="181609">
                  <a:moveTo>
                    <a:pt x="5715" y="162272"/>
                  </a:moveTo>
                  <a:lnTo>
                    <a:pt x="6477" y="165143"/>
                  </a:lnTo>
                  <a:lnTo>
                    <a:pt x="2794" y="166590"/>
                  </a:lnTo>
                  <a:lnTo>
                    <a:pt x="4318" y="171632"/>
                  </a:lnTo>
                  <a:lnTo>
                    <a:pt x="635" y="173067"/>
                  </a:lnTo>
                  <a:lnTo>
                    <a:pt x="1397" y="175226"/>
                  </a:lnTo>
                  <a:lnTo>
                    <a:pt x="0" y="175950"/>
                  </a:lnTo>
                  <a:lnTo>
                    <a:pt x="1397" y="180992"/>
                  </a:lnTo>
                  <a:lnTo>
                    <a:pt x="619813" y="17482"/>
                  </a:lnTo>
                </a:path>
                <a:path w="620394" h="181609">
                  <a:moveTo>
                    <a:pt x="619813" y="0"/>
                  </a:moveTo>
                  <a:lnTo>
                    <a:pt x="5715" y="16227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076804" y="9162063"/>
              <a:ext cx="3211195" cy="866140"/>
            </a:xfrm>
            <a:custGeom>
              <a:avLst/>
              <a:gdLst/>
              <a:ahLst/>
              <a:cxnLst/>
              <a:rect l="l" t="t" r="r" b="b"/>
              <a:pathLst>
                <a:path w="3211194" h="866140">
                  <a:moveTo>
                    <a:pt x="89281" y="825730"/>
                  </a:moveTo>
                  <a:lnTo>
                    <a:pt x="18034" y="844448"/>
                  </a:lnTo>
                  <a:lnTo>
                    <a:pt x="18669" y="847329"/>
                  </a:lnTo>
                  <a:lnTo>
                    <a:pt x="13716" y="848768"/>
                  </a:lnTo>
                  <a:lnTo>
                    <a:pt x="15113" y="851646"/>
                  </a:lnTo>
                  <a:lnTo>
                    <a:pt x="11557" y="853090"/>
                  </a:lnTo>
                  <a:lnTo>
                    <a:pt x="11557" y="854528"/>
                  </a:lnTo>
                  <a:lnTo>
                    <a:pt x="6477" y="855248"/>
                  </a:lnTo>
                  <a:lnTo>
                    <a:pt x="7874" y="858849"/>
                  </a:lnTo>
                  <a:lnTo>
                    <a:pt x="2159" y="860288"/>
                  </a:lnTo>
                  <a:lnTo>
                    <a:pt x="2921" y="863890"/>
                  </a:lnTo>
                  <a:lnTo>
                    <a:pt x="0" y="864609"/>
                  </a:lnTo>
                  <a:lnTo>
                    <a:pt x="762" y="866048"/>
                  </a:lnTo>
                  <a:lnTo>
                    <a:pt x="121666" y="834366"/>
                  </a:lnTo>
                  <a:lnTo>
                    <a:pt x="121666" y="833647"/>
                  </a:lnTo>
                  <a:lnTo>
                    <a:pt x="118110" y="833647"/>
                  </a:lnTo>
                  <a:lnTo>
                    <a:pt x="117653" y="831490"/>
                  </a:lnTo>
                  <a:lnTo>
                    <a:pt x="112268" y="831490"/>
                  </a:lnTo>
                  <a:lnTo>
                    <a:pt x="112141" y="830770"/>
                  </a:lnTo>
                  <a:lnTo>
                    <a:pt x="95758" y="830770"/>
                  </a:lnTo>
                  <a:lnTo>
                    <a:pt x="94919" y="828607"/>
                  </a:lnTo>
                  <a:lnTo>
                    <a:pt x="90043" y="828607"/>
                  </a:lnTo>
                  <a:lnTo>
                    <a:pt x="89281" y="825730"/>
                  </a:lnTo>
                  <a:close/>
                </a:path>
                <a:path w="3211194" h="866140">
                  <a:moveTo>
                    <a:pt x="121666" y="832929"/>
                  </a:moveTo>
                  <a:lnTo>
                    <a:pt x="118110" y="833647"/>
                  </a:lnTo>
                  <a:lnTo>
                    <a:pt x="121666" y="833647"/>
                  </a:lnTo>
                  <a:lnTo>
                    <a:pt x="121666" y="832929"/>
                  </a:lnTo>
                  <a:close/>
                </a:path>
                <a:path w="3211194" h="866140">
                  <a:moveTo>
                    <a:pt x="117348" y="830046"/>
                  </a:moveTo>
                  <a:lnTo>
                    <a:pt x="112268" y="831490"/>
                  </a:lnTo>
                  <a:lnTo>
                    <a:pt x="117653" y="831490"/>
                  </a:lnTo>
                  <a:lnTo>
                    <a:pt x="117348" y="830046"/>
                  </a:lnTo>
                  <a:close/>
                </a:path>
                <a:path w="3211194" h="866140">
                  <a:moveTo>
                    <a:pt x="103632" y="828607"/>
                  </a:moveTo>
                  <a:lnTo>
                    <a:pt x="95758" y="830770"/>
                  </a:lnTo>
                  <a:lnTo>
                    <a:pt x="112141" y="830770"/>
                  </a:lnTo>
                  <a:lnTo>
                    <a:pt x="112013" y="830046"/>
                  </a:lnTo>
                  <a:lnTo>
                    <a:pt x="104394" y="830046"/>
                  </a:lnTo>
                  <a:lnTo>
                    <a:pt x="103632" y="828607"/>
                  </a:lnTo>
                  <a:close/>
                </a:path>
                <a:path w="3211194" h="866140">
                  <a:moveTo>
                    <a:pt x="111633" y="827888"/>
                  </a:moveTo>
                  <a:lnTo>
                    <a:pt x="104394" y="830046"/>
                  </a:lnTo>
                  <a:lnTo>
                    <a:pt x="112013" y="830046"/>
                  </a:lnTo>
                  <a:lnTo>
                    <a:pt x="111633" y="827888"/>
                  </a:lnTo>
                  <a:close/>
                </a:path>
                <a:path w="3211194" h="866140">
                  <a:moveTo>
                    <a:pt x="94361" y="827168"/>
                  </a:moveTo>
                  <a:lnTo>
                    <a:pt x="90043" y="828607"/>
                  </a:lnTo>
                  <a:lnTo>
                    <a:pt x="94919" y="828607"/>
                  </a:lnTo>
                  <a:lnTo>
                    <a:pt x="94361" y="827168"/>
                  </a:lnTo>
                  <a:close/>
                </a:path>
                <a:path w="3211194" h="866140">
                  <a:moveTo>
                    <a:pt x="594741" y="691809"/>
                  </a:moveTo>
                  <a:lnTo>
                    <a:pt x="269240" y="778209"/>
                  </a:lnTo>
                  <a:lnTo>
                    <a:pt x="270002" y="780367"/>
                  </a:lnTo>
                  <a:lnTo>
                    <a:pt x="266446" y="781811"/>
                  </a:lnTo>
                  <a:lnTo>
                    <a:pt x="267843" y="785408"/>
                  </a:lnTo>
                  <a:lnTo>
                    <a:pt x="262128" y="786850"/>
                  </a:lnTo>
                  <a:lnTo>
                    <a:pt x="262128" y="788289"/>
                  </a:lnTo>
                  <a:lnTo>
                    <a:pt x="259207" y="789009"/>
                  </a:lnTo>
                  <a:lnTo>
                    <a:pt x="260604" y="791891"/>
                  </a:lnTo>
                  <a:lnTo>
                    <a:pt x="257048" y="793330"/>
                  </a:lnTo>
                  <a:lnTo>
                    <a:pt x="257810" y="796927"/>
                  </a:lnTo>
                  <a:lnTo>
                    <a:pt x="255651" y="796927"/>
                  </a:lnTo>
                  <a:lnTo>
                    <a:pt x="256286" y="798371"/>
                  </a:lnTo>
                  <a:lnTo>
                    <a:pt x="609854" y="704772"/>
                  </a:lnTo>
                  <a:lnTo>
                    <a:pt x="609474" y="704053"/>
                  </a:lnTo>
                  <a:lnTo>
                    <a:pt x="606933" y="704053"/>
                  </a:lnTo>
                  <a:lnTo>
                    <a:pt x="605884" y="701890"/>
                  </a:lnTo>
                  <a:lnTo>
                    <a:pt x="601853" y="701890"/>
                  </a:lnTo>
                  <a:lnTo>
                    <a:pt x="601344" y="699012"/>
                  </a:lnTo>
                  <a:lnTo>
                    <a:pt x="599059" y="699012"/>
                  </a:lnTo>
                  <a:lnTo>
                    <a:pt x="599059" y="698293"/>
                  </a:lnTo>
                  <a:lnTo>
                    <a:pt x="596138" y="698293"/>
                  </a:lnTo>
                  <a:lnTo>
                    <a:pt x="594741" y="691809"/>
                  </a:lnTo>
                  <a:close/>
                </a:path>
                <a:path w="3211194" h="866140">
                  <a:moveTo>
                    <a:pt x="609092" y="703329"/>
                  </a:moveTo>
                  <a:lnTo>
                    <a:pt x="606933" y="704053"/>
                  </a:lnTo>
                  <a:lnTo>
                    <a:pt x="609474" y="704053"/>
                  </a:lnTo>
                  <a:lnTo>
                    <a:pt x="609092" y="703329"/>
                  </a:lnTo>
                  <a:close/>
                </a:path>
                <a:path w="3211194" h="866140">
                  <a:moveTo>
                    <a:pt x="605536" y="701171"/>
                  </a:moveTo>
                  <a:lnTo>
                    <a:pt x="601853" y="701890"/>
                  </a:lnTo>
                  <a:lnTo>
                    <a:pt x="605884" y="701890"/>
                  </a:lnTo>
                  <a:lnTo>
                    <a:pt x="605536" y="701171"/>
                  </a:lnTo>
                  <a:close/>
                </a:path>
                <a:path w="3211194" h="866140">
                  <a:moveTo>
                    <a:pt x="601218" y="698293"/>
                  </a:moveTo>
                  <a:lnTo>
                    <a:pt x="599059" y="699012"/>
                  </a:lnTo>
                  <a:lnTo>
                    <a:pt x="601344" y="699012"/>
                  </a:lnTo>
                  <a:lnTo>
                    <a:pt x="601218" y="698293"/>
                  </a:lnTo>
                  <a:close/>
                </a:path>
                <a:path w="3211194" h="866140">
                  <a:moveTo>
                    <a:pt x="599059" y="697569"/>
                  </a:moveTo>
                  <a:lnTo>
                    <a:pt x="596138" y="698293"/>
                  </a:lnTo>
                  <a:lnTo>
                    <a:pt x="599059" y="698293"/>
                  </a:lnTo>
                  <a:lnTo>
                    <a:pt x="599059" y="697569"/>
                  </a:lnTo>
                  <a:close/>
                </a:path>
                <a:path w="3211194" h="866140">
                  <a:moveTo>
                    <a:pt x="3211168" y="0"/>
                  </a:moveTo>
                  <a:lnTo>
                    <a:pt x="2182241" y="272060"/>
                  </a:lnTo>
                  <a:lnTo>
                    <a:pt x="2183003" y="274941"/>
                  </a:lnTo>
                  <a:lnTo>
                    <a:pt x="2174367" y="277099"/>
                  </a:lnTo>
                  <a:lnTo>
                    <a:pt x="2175129" y="280701"/>
                  </a:lnTo>
                  <a:lnTo>
                    <a:pt x="2170811" y="282140"/>
                  </a:lnTo>
                  <a:lnTo>
                    <a:pt x="2170811" y="283579"/>
                  </a:lnTo>
                  <a:lnTo>
                    <a:pt x="2162810" y="285741"/>
                  </a:lnTo>
                  <a:lnTo>
                    <a:pt x="2163572" y="289338"/>
                  </a:lnTo>
                  <a:lnTo>
                    <a:pt x="2157857" y="290777"/>
                  </a:lnTo>
                  <a:lnTo>
                    <a:pt x="2158492" y="293660"/>
                  </a:lnTo>
                  <a:lnTo>
                    <a:pt x="2152777" y="295818"/>
                  </a:lnTo>
                  <a:lnTo>
                    <a:pt x="2152777" y="297260"/>
                  </a:lnTo>
                  <a:lnTo>
                    <a:pt x="3211168" y="17480"/>
                  </a:lnTo>
                  <a:lnTo>
                    <a:pt x="3211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076828" y="9162078"/>
              <a:ext cx="3211195" cy="866140"/>
            </a:xfrm>
            <a:custGeom>
              <a:avLst/>
              <a:gdLst/>
              <a:ahLst/>
              <a:cxnLst/>
              <a:rect l="l" t="t" r="r" b="b"/>
              <a:pathLst>
                <a:path w="3211194" h="866140">
                  <a:moveTo>
                    <a:pt x="18034" y="844433"/>
                  </a:moveTo>
                  <a:lnTo>
                    <a:pt x="18669" y="847316"/>
                  </a:lnTo>
                  <a:lnTo>
                    <a:pt x="13716" y="848755"/>
                  </a:lnTo>
                  <a:lnTo>
                    <a:pt x="15113" y="851631"/>
                  </a:lnTo>
                  <a:lnTo>
                    <a:pt x="11557" y="853075"/>
                  </a:lnTo>
                  <a:lnTo>
                    <a:pt x="11557" y="854514"/>
                  </a:lnTo>
                  <a:lnTo>
                    <a:pt x="6477" y="855233"/>
                  </a:lnTo>
                  <a:lnTo>
                    <a:pt x="7874" y="858835"/>
                  </a:lnTo>
                  <a:lnTo>
                    <a:pt x="2159" y="860274"/>
                  </a:lnTo>
                  <a:lnTo>
                    <a:pt x="2921" y="863875"/>
                  </a:lnTo>
                  <a:lnTo>
                    <a:pt x="0" y="864594"/>
                  </a:lnTo>
                  <a:lnTo>
                    <a:pt x="762" y="866033"/>
                  </a:lnTo>
                  <a:lnTo>
                    <a:pt x="121667" y="834353"/>
                  </a:lnTo>
                  <a:lnTo>
                    <a:pt x="121667" y="832914"/>
                  </a:lnTo>
                  <a:lnTo>
                    <a:pt x="118111" y="833633"/>
                  </a:lnTo>
                  <a:lnTo>
                    <a:pt x="117349" y="830031"/>
                  </a:lnTo>
                  <a:lnTo>
                    <a:pt x="112269" y="831475"/>
                  </a:lnTo>
                  <a:lnTo>
                    <a:pt x="111634" y="827874"/>
                  </a:lnTo>
                  <a:lnTo>
                    <a:pt x="104395" y="830031"/>
                  </a:lnTo>
                  <a:lnTo>
                    <a:pt x="103633" y="828592"/>
                  </a:lnTo>
                  <a:lnTo>
                    <a:pt x="95758" y="830757"/>
                  </a:lnTo>
                  <a:lnTo>
                    <a:pt x="94361" y="827155"/>
                  </a:lnTo>
                  <a:lnTo>
                    <a:pt x="90043" y="828592"/>
                  </a:lnTo>
                  <a:lnTo>
                    <a:pt x="89281" y="825716"/>
                  </a:lnTo>
                  <a:lnTo>
                    <a:pt x="18034" y="844433"/>
                  </a:lnTo>
                </a:path>
                <a:path w="3211194" h="866140">
                  <a:moveTo>
                    <a:pt x="269242" y="778195"/>
                  </a:moveTo>
                  <a:lnTo>
                    <a:pt x="270004" y="780353"/>
                  </a:lnTo>
                  <a:lnTo>
                    <a:pt x="266448" y="781796"/>
                  </a:lnTo>
                  <a:lnTo>
                    <a:pt x="267845" y="785394"/>
                  </a:lnTo>
                  <a:lnTo>
                    <a:pt x="262130" y="786837"/>
                  </a:lnTo>
                  <a:lnTo>
                    <a:pt x="262130" y="788275"/>
                  </a:lnTo>
                  <a:lnTo>
                    <a:pt x="259209" y="788995"/>
                  </a:lnTo>
                  <a:lnTo>
                    <a:pt x="260606" y="791877"/>
                  </a:lnTo>
                  <a:lnTo>
                    <a:pt x="257050" y="793316"/>
                  </a:lnTo>
                  <a:lnTo>
                    <a:pt x="257812" y="796913"/>
                  </a:lnTo>
                  <a:lnTo>
                    <a:pt x="255653" y="796913"/>
                  </a:lnTo>
                  <a:lnTo>
                    <a:pt x="256288" y="798357"/>
                  </a:lnTo>
                  <a:lnTo>
                    <a:pt x="609860" y="704758"/>
                  </a:lnTo>
                  <a:lnTo>
                    <a:pt x="609098" y="703314"/>
                  </a:lnTo>
                  <a:lnTo>
                    <a:pt x="606939" y="704038"/>
                  </a:lnTo>
                  <a:lnTo>
                    <a:pt x="605542" y="701157"/>
                  </a:lnTo>
                  <a:lnTo>
                    <a:pt x="601859" y="701875"/>
                  </a:lnTo>
                  <a:lnTo>
                    <a:pt x="601224" y="698279"/>
                  </a:lnTo>
                  <a:lnTo>
                    <a:pt x="599064" y="698999"/>
                  </a:lnTo>
                  <a:lnTo>
                    <a:pt x="599064" y="697555"/>
                  </a:lnTo>
                  <a:lnTo>
                    <a:pt x="596143" y="698279"/>
                  </a:lnTo>
                  <a:lnTo>
                    <a:pt x="594746" y="691796"/>
                  </a:lnTo>
                  <a:lnTo>
                    <a:pt x="269242" y="778195"/>
                  </a:lnTo>
                </a:path>
                <a:path w="3211194" h="866140">
                  <a:moveTo>
                    <a:pt x="2182262" y="272045"/>
                  </a:moveTo>
                  <a:lnTo>
                    <a:pt x="2183024" y="274928"/>
                  </a:lnTo>
                  <a:lnTo>
                    <a:pt x="2174388" y="277085"/>
                  </a:lnTo>
                  <a:lnTo>
                    <a:pt x="2175150" y="280687"/>
                  </a:lnTo>
                  <a:lnTo>
                    <a:pt x="2170832" y="282126"/>
                  </a:lnTo>
                  <a:lnTo>
                    <a:pt x="2170832" y="283565"/>
                  </a:lnTo>
                  <a:lnTo>
                    <a:pt x="2162831" y="285728"/>
                  </a:lnTo>
                  <a:lnTo>
                    <a:pt x="2163593" y="289324"/>
                  </a:lnTo>
                  <a:lnTo>
                    <a:pt x="2157878" y="290763"/>
                  </a:lnTo>
                  <a:lnTo>
                    <a:pt x="2158513" y="293645"/>
                  </a:lnTo>
                  <a:lnTo>
                    <a:pt x="2152798" y="295804"/>
                  </a:lnTo>
                  <a:lnTo>
                    <a:pt x="2152798" y="297247"/>
                  </a:lnTo>
                  <a:lnTo>
                    <a:pt x="3211147" y="17478"/>
                  </a:lnTo>
                </a:path>
                <a:path w="3211194" h="866140">
                  <a:moveTo>
                    <a:pt x="3211147" y="0"/>
                  </a:moveTo>
                  <a:lnTo>
                    <a:pt x="2182262" y="27204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97916" y="9523064"/>
              <a:ext cx="2890520" cy="764540"/>
            </a:xfrm>
            <a:custGeom>
              <a:avLst/>
              <a:gdLst/>
              <a:ahLst/>
              <a:cxnLst/>
              <a:rect l="l" t="t" r="r" b="b"/>
              <a:pathLst>
                <a:path w="2890519" h="764540">
                  <a:moveTo>
                    <a:pt x="2890056" y="0"/>
                  </a:moveTo>
                  <a:lnTo>
                    <a:pt x="0" y="763933"/>
                  </a:lnTo>
                  <a:lnTo>
                    <a:pt x="66965" y="763933"/>
                  </a:lnTo>
                  <a:lnTo>
                    <a:pt x="2890056" y="17701"/>
                  </a:lnTo>
                  <a:lnTo>
                    <a:pt x="2890056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97942" y="9523079"/>
              <a:ext cx="2890520" cy="764540"/>
            </a:xfrm>
            <a:custGeom>
              <a:avLst/>
              <a:gdLst/>
              <a:ahLst/>
              <a:cxnLst/>
              <a:rect l="l" t="t" r="r" b="b"/>
              <a:pathLst>
                <a:path w="2890519" h="764540">
                  <a:moveTo>
                    <a:pt x="66966" y="763918"/>
                  </a:moveTo>
                  <a:lnTo>
                    <a:pt x="2890032" y="17701"/>
                  </a:lnTo>
                </a:path>
                <a:path w="2890519" h="764540">
                  <a:moveTo>
                    <a:pt x="2890032" y="0"/>
                  </a:moveTo>
                  <a:lnTo>
                    <a:pt x="0" y="76391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761932" y="9883618"/>
              <a:ext cx="1526540" cy="403860"/>
            </a:xfrm>
            <a:custGeom>
              <a:avLst/>
              <a:gdLst/>
              <a:ahLst/>
              <a:cxnLst/>
              <a:rect l="l" t="t" r="r" b="b"/>
              <a:pathLst>
                <a:path w="1526540" h="403859">
                  <a:moveTo>
                    <a:pt x="1526040" y="0"/>
                  </a:moveTo>
                  <a:lnTo>
                    <a:pt x="0" y="403379"/>
                  </a:lnTo>
                  <a:lnTo>
                    <a:pt x="65687" y="403379"/>
                  </a:lnTo>
                  <a:lnTo>
                    <a:pt x="1526040" y="17250"/>
                  </a:lnTo>
                  <a:lnTo>
                    <a:pt x="152604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761972" y="9883631"/>
              <a:ext cx="1526540" cy="403860"/>
            </a:xfrm>
            <a:custGeom>
              <a:avLst/>
              <a:gdLst/>
              <a:ahLst/>
              <a:cxnLst/>
              <a:rect l="l" t="t" r="r" b="b"/>
              <a:pathLst>
                <a:path w="1526540" h="403859">
                  <a:moveTo>
                    <a:pt x="65687" y="403366"/>
                  </a:moveTo>
                  <a:lnTo>
                    <a:pt x="1526003" y="17249"/>
                  </a:lnTo>
                </a:path>
                <a:path w="1526540" h="403859">
                  <a:moveTo>
                    <a:pt x="1526003" y="0"/>
                  </a:moveTo>
                  <a:lnTo>
                    <a:pt x="0" y="40336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125197" y="10243971"/>
              <a:ext cx="163195" cy="43180"/>
            </a:xfrm>
            <a:custGeom>
              <a:avLst/>
              <a:gdLst/>
              <a:ahLst/>
              <a:cxnLst/>
              <a:rect l="l" t="t" r="r" b="b"/>
              <a:pathLst>
                <a:path w="163194" h="43179">
                  <a:moveTo>
                    <a:pt x="162775" y="0"/>
                  </a:moveTo>
                  <a:lnTo>
                    <a:pt x="0" y="43026"/>
                  </a:lnTo>
                  <a:lnTo>
                    <a:pt x="66967" y="43026"/>
                  </a:lnTo>
                  <a:lnTo>
                    <a:pt x="162775" y="17701"/>
                  </a:lnTo>
                  <a:lnTo>
                    <a:pt x="16277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125252" y="10243985"/>
              <a:ext cx="163195" cy="43180"/>
            </a:xfrm>
            <a:custGeom>
              <a:avLst/>
              <a:gdLst/>
              <a:ahLst/>
              <a:cxnLst/>
              <a:rect l="l" t="t" r="r" b="b"/>
              <a:pathLst>
                <a:path w="163194" h="43179">
                  <a:moveTo>
                    <a:pt x="66965" y="43012"/>
                  </a:moveTo>
                  <a:lnTo>
                    <a:pt x="162723" y="17700"/>
                  </a:lnTo>
                </a:path>
                <a:path w="163194" h="43179">
                  <a:moveTo>
                    <a:pt x="162723" y="0"/>
                  </a:moveTo>
                  <a:lnTo>
                    <a:pt x="0" y="4301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9359" y="773990"/>
            <a:ext cx="1259265" cy="96625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923" y="9197940"/>
            <a:ext cx="923386" cy="719273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302054" y="2416283"/>
            <a:ext cx="8947785" cy="130238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350"/>
              </a:spcBef>
            </a:pPr>
            <a:r>
              <a:rPr sz="4250" b="0" i="1" spc="-40" dirty="0">
                <a:latin typeface="Verdana"/>
                <a:cs typeface="Verdana"/>
              </a:rPr>
              <a:t>By</a:t>
            </a:r>
            <a:r>
              <a:rPr sz="4250" b="0" i="1" spc="-415" dirty="0">
                <a:latin typeface="Verdana"/>
                <a:cs typeface="Verdana"/>
              </a:rPr>
              <a:t> </a:t>
            </a:r>
            <a:r>
              <a:rPr sz="4250" b="0" i="1" spc="-100" dirty="0">
                <a:latin typeface="Verdana"/>
                <a:cs typeface="Verdana"/>
              </a:rPr>
              <a:t>C</a:t>
            </a:r>
            <a:r>
              <a:rPr sz="4250" b="0" i="1" spc="140" dirty="0">
                <a:latin typeface="Verdana"/>
                <a:cs typeface="Verdana"/>
              </a:rPr>
              <a:t>om</a:t>
            </a:r>
            <a:r>
              <a:rPr sz="4250" b="0" i="1" spc="95" dirty="0">
                <a:latin typeface="Verdana"/>
                <a:cs typeface="Verdana"/>
              </a:rPr>
              <a:t>b</a:t>
            </a:r>
            <a:r>
              <a:rPr sz="4250" b="0" i="1" spc="40" dirty="0">
                <a:latin typeface="Verdana"/>
                <a:cs typeface="Verdana"/>
              </a:rPr>
              <a:t>aning</a:t>
            </a:r>
            <a:r>
              <a:rPr sz="4250" b="0" i="1" spc="-415" dirty="0">
                <a:latin typeface="Verdana"/>
                <a:cs typeface="Verdana"/>
              </a:rPr>
              <a:t> </a:t>
            </a:r>
            <a:r>
              <a:rPr sz="4250" b="0" i="1" spc="-80" dirty="0">
                <a:latin typeface="Verdana"/>
                <a:cs typeface="Verdana"/>
              </a:rPr>
              <a:t>all</a:t>
            </a:r>
            <a:r>
              <a:rPr sz="4250" b="0" i="1" spc="-415" dirty="0">
                <a:latin typeface="Verdana"/>
                <a:cs typeface="Verdana"/>
              </a:rPr>
              <a:t> </a:t>
            </a:r>
            <a:r>
              <a:rPr sz="4250" b="0" i="1" spc="15" dirty="0">
                <a:latin typeface="Verdana"/>
                <a:cs typeface="Verdana"/>
              </a:rPr>
              <a:t>the</a:t>
            </a:r>
            <a:r>
              <a:rPr sz="4250" b="0" i="1" spc="-415" dirty="0">
                <a:latin typeface="Verdana"/>
                <a:cs typeface="Verdana"/>
              </a:rPr>
              <a:t> </a:t>
            </a:r>
            <a:r>
              <a:rPr sz="4250" b="0" i="1" spc="10" dirty="0">
                <a:latin typeface="Verdana"/>
                <a:cs typeface="Verdana"/>
              </a:rPr>
              <a:t>ab</a:t>
            </a:r>
            <a:r>
              <a:rPr sz="4250" b="0" i="1" spc="-55" dirty="0">
                <a:latin typeface="Verdana"/>
                <a:cs typeface="Verdana"/>
              </a:rPr>
              <a:t>o</a:t>
            </a:r>
            <a:r>
              <a:rPr sz="4250" b="0" i="1" spc="-345" dirty="0">
                <a:latin typeface="Verdana"/>
                <a:cs typeface="Verdana"/>
              </a:rPr>
              <a:t>v</a:t>
            </a:r>
            <a:r>
              <a:rPr sz="4250" b="0" i="1" spc="-45" dirty="0">
                <a:latin typeface="Verdana"/>
                <a:cs typeface="Verdana"/>
              </a:rPr>
              <a:t>e</a:t>
            </a:r>
            <a:r>
              <a:rPr sz="4250" b="0" i="1" spc="-415" dirty="0">
                <a:latin typeface="Verdana"/>
                <a:cs typeface="Verdana"/>
              </a:rPr>
              <a:t> </a:t>
            </a:r>
            <a:r>
              <a:rPr sz="4250" b="0" i="1" spc="-114" dirty="0">
                <a:latin typeface="Verdana"/>
                <a:cs typeface="Verdana"/>
              </a:rPr>
              <a:t>s</a:t>
            </a:r>
            <a:r>
              <a:rPr sz="4250" b="0" i="1" spc="-170" dirty="0">
                <a:latin typeface="Verdana"/>
                <a:cs typeface="Verdana"/>
              </a:rPr>
              <a:t>t</a:t>
            </a:r>
            <a:r>
              <a:rPr sz="4250" b="0" i="1" spc="-30" dirty="0">
                <a:latin typeface="Verdana"/>
                <a:cs typeface="Verdana"/>
              </a:rPr>
              <a:t>eps  </a:t>
            </a:r>
            <a:r>
              <a:rPr sz="4250" b="0" i="1" spc="80" dirty="0">
                <a:latin typeface="Verdana"/>
                <a:cs typeface="Verdana"/>
              </a:rPr>
              <a:t>w</a:t>
            </a:r>
            <a:r>
              <a:rPr sz="4250" b="0" i="1" spc="-45" dirty="0">
                <a:latin typeface="Verdana"/>
                <a:cs typeface="Verdana"/>
              </a:rPr>
              <a:t>e</a:t>
            </a:r>
            <a:r>
              <a:rPr sz="4250" b="0" i="1" spc="-415" dirty="0">
                <a:latin typeface="Verdana"/>
                <a:cs typeface="Verdana"/>
              </a:rPr>
              <a:t> </a:t>
            </a:r>
            <a:r>
              <a:rPr sz="4250" b="0" i="1" spc="25" dirty="0">
                <a:latin typeface="Verdana"/>
                <a:cs typeface="Verdana"/>
              </a:rPr>
              <a:t>can</a:t>
            </a:r>
            <a:r>
              <a:rPr sz="4250" b="0" i="1" spc="-415" dirty="0">
                <a:latin typeface="Verdana"/>
                <a:cs typeface="Verdana"/>
              </a:rPr>
              <a:t> </a:t>
            </a:r>
            <a:r>
              <a:rPr sz="4250" b="0" i="1" spc="-30" dirty="0">
                <a:latin typeface="Verdana"/>
                <a:cs typeface="Verdana"/>
              </a:rPr>
              <a:t>c</a:t>
            </a:r>
            <a:r>
              <a:rPr sz="4250" b="0" i="1" spc="-80" dirty="0">
                <a:latin typeface="Verdana"/>
                <a:cs typeface="Verdana"/>
              </a:rPr>
              <a:t>r</a:t>
            </a:r>
            <a:r>
              <a:rPr sz="4250" b="0" i="1" spc="-110" dirty="0">
                <a:latin typeface="Verdana"/>
                <a:cs typeface="Verdana"/>
              </a:rPr>
              <a:t>e</a:t>
            </a:r>
            <a:r>
              <a:rPr sz="4250" b="0" i="1" spc="-75" dirty="0">
                <a:latin typeface="Verdana"/>
                <a:cs typeface="Verdana"/>
              </a:rPr>
              <a:t>a</a:t>
            </a:r>
            <a:r>
              <a:rPr sz="4250" b="0" i="1" spc="-130" dirty="0">
                <a:latin typeface="Verdana"/>
                <a:cs typeface="Verdana"/>
              </a:rPr>
              <a:t>t</a:t>
            </a:r>
            <a:r>
              <a:rPr sz="4250" b="0" i="1" spc="-45" dirty="0">
                <a:latin typeface="Verdana"/>
                <a:cs typeface="Verdana"/>
              </a:rPr>
              <a:t>e</a:t>
            </a:r>
            <a:r>
              <a:rPr sz="4250" b="0" i="1" spc="-415" dirty="0">
                <a:latin typeface="Verdana"/>
                <a:cs typeface="Verdana"/>
              </a:rPr>
              <a:t> </a:t>
            </a:r>
            <a:r>
              <a:rPr sz="4250" b="0" i="1" spc="15" dirty="0">
                <a:latin typeface="Verdana"/>
                <a:cs typeface="Verdana"/>
              </a:rPr>
              <a:t>the</a:t>
            </a:r>
            <a:r>
              <a:rPr sz="4250" b="0" i="1" spc="-415" dirty="0">
                <a:latin typeface="Verdana"/>
                <a:cs typeface="Verdana"/>
              </a:rPr>
              <a:t> </a:t>
            </a:r>
            <a:r>
              <a:rPr sz="4250" b="0" i="1" spc="-165" dirty="0">
                <a:latin typeface="Verdana"/>
                <a:cs typeface="Verdana"/>
              </a:rPr>
              <a:t>GUI</a:t>
            </a:r>
            <a:r>
              <a:rPr sz="4250" b="0" i="1" spc="-415" dirty="0">
                <a:latin typeface="Verdana"/>
                <a:cs typeface="Verdana"/>
              </a:rPr>
              <a:t> </a:t>
            </a:r>
            <a:r>
              <a:rPr sz="4250" b="0" i="1" spc="20" dirty="0">
                <a:latin typeface="Verdana"/>
                <a:cs typeface="Verdana"/>
              </a:rPr>
              <a:t>calu</a:t>
            </a:r>
            <a:r>
              <a:rPr sz="4250" b="0" i="1" spc="-10" dirty="0">
                <a:latin typeface="Verdana"/>
                <a:cs typeface="Verdana"/>
              </a:rPr>
              <a:t>c</a:t>
            </a:r>
            <a:r>
              <a:rPr sz="4250" b="0" i="1" spc="-65" dirty="0">
                <a:latin typeface="Verdana"/>
                <a:cs typeface="Verdana"/>
              </a:rPr>
              <a:t>la</a:t>
            </a:r>
            <a:r>
              <a:rPr sz="4250" b="0" i="1" spc="-135" dirty="0">
                <a:latin typeface="Verdana"/>
                <a:cs typeface="Verdana"/>
              </a:rPr>
              <a:t>t</a:t>
            </a:r>
            <a:r>
              <a:rPr sz="4250" b="0" i="1" spc="-80" dirty="0">
                <a:latin typeface="Verdana"/>
                <a:cs typeface="Verdana"/>
              </a:rPr>
              <a:t>or</a:t>
            </a:r>
            <a:endParaRPr sz="4250">
              <a:latin typeface="Verdana"/>
              <a:cs typeface="Verdana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2659A1E-F18B-467B-9DD2-DB29A3DA2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692" y="728346"/>
            <a:ext cx="6116217" cy="82182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56203" y="7886698"/>
            <a:ext cx="1931757" cy="24003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359" y="0"/>
            <a:ext cx="17545050" cy="2281555"/>
            <a:chOff x="-359" y="0"/>
            <a:chExt cx="17545050" cy="2281555"/>
          </a:xfrm>
        </p:grpSpPr>
        <p:sp>
          <p:nvSpPr>
            <p:cNvPr id="4" name="object 4"/>
            <p:cNvSpPr/>
            <p:nvPr/>
          </p:nvSpPr>
          <p:spPr>
            <a:xfrm>
              <a:off x="743759" y="280"/>
              <a:ext cx="16800830" cy="1073150"/>
            </a:xfrm>
            <a:custGeom>
              <a:avLst/>
              <a:gdLst/>
              <a:ahLst/>
              <a:cxnLst/>
              <a:rect l="l" t="t" r="r" b="b"/>
              <a:pathLst>
                <a:path w="16800830" h="1073150">
                  <a:moveTo>
                    <a:pt x="9454839" y="924560"/>
                  </a:moveTo>
                  <a:lnTo>
                    <a:pt x="8729996" y="924560"/>
                  </a:lnTo>
                  <a:lnTo>
                    <a:pt x="8741483" y="946150"/>
                  </a:lnTo>
                  <a:lnTo>
                    <a:pt x="8751147" y="962660"/>
                  </a:lnTo>
                  <a:lnTo>
                    <a:pt x="8759055" y="974090"/>
                  </a:lnTo>
                  <a:lnTo>
                    <a:pt x="8765277" y="980440"/>
                  </a:lnTo>
                  <a:lnTo>
                    <a:pt x="8792633" y="999490"/>
                  </a:lnTo>
                  <a:lnTo>
                    <a:pt x="8819714" y="1019810"/>
                  </a:lnTo>
                  <a:lnTo>
                    <a:pt x="8826708" y="1031240"/>
                  </a:lnTo>
                  <a:lnTo>
                    <a:pt x="8821650" y="1036320"/>
                  </a:lnTo>
                  <a:lnTo>
                    <a:pt x="8812574" y="1040130"/>
                  </a:lnTo>
                  <a:lnTo>
                    <a:pt x="8807516" y="1045210"/>
                  </a:lnTo>
                  <a:lnTo>
                    <a:pt x="8814510" y="1056640"/>
                  </a:lnTo>
                  <a:lnTo>
                    <a:pt x="8836182" y="1073150"/>
                  </a:lnTo>
                  <a:lnTo>
                    <a:pt x="8849343" y="1073150"/>
                  </a:lnTo>
                  <a:lnTo>
                    <a:pt x="8862081" y="1066800"/>
                  </a:lnTo>
                  <a:lnTo>
                    <a:pt x="8895522" y="1052830"/>
                  </a:lnTo>
                  <a:lnTo>
                    <a:pt x="8990935" y="1022350"/>
                  </a:lnTo>
                  <a:lnTo>
                    <a:pt x="9047746" y="1007110"/>
                  </a:lnTo>
                  <a:lnTo>
                    <a:pt x="9107186" y="991870"/>
                  </a:lnTo>
                  <a:lnTo>
                    <a:pt x="9166675" y="977900"/>
                  </a:lnTo>
                  <a:lnTo>
                    <a:pt x="9223633" y="965200"/>
                  </a:lnTo>
                  <a:lnTo>
                    <a:pt x="9275479" y="955040"/>
                  </a:lnTo>
                  <a:lnTo>
                    <a:pt x="9319634" y="947420"/>
                  </a:lnTo>
                  <a:lnTo>
                    <a:pt x="9353515" y="943610"/>
                  </a:lnTo>
                  <a:lnTo>
                    <a:pt x="9411553" y="943610"/>
                  </a:lnTo>
                  <a:lnTo>
                    <a:pt x="9435523" y="933450"/>
                  </a:lnTo>
                  <a:lnTo>
                    <a:pt x="9454839" y="924560"/>
                  </a:lnTo>
                  <a:close/>
                </a:path>
                <a:path w="16800830" h="1073150">
                  <a:moveTo>
                    <a:pt x="16217134" y="864870"/>
                  </a:moveTo>
                  <a:lnTo>
                    <a:pt x="14834823" y="864870"/>
                  </a:lnTo>
                  <a:lnTo>
                    <a:pt x="14870041" y="886460"/>
                  </a:lnTo>
                  <a:lnTo>
                    <a:pt x="14908843" y="906780"/>
                  </a:lnTo>
                  <a:lnTo>
                    <a:pt x="14950851" y="925830"/>
                  </a:lnTo>
                  <a:lnTo>
                    <a:pt x="14995688" y="943610"/>
                  </a:lnTo>
                  <a:lnTo>
                    <a:pt x="15042976" y="958850"/>
                  </a:lnTo>
                  <a:lnTo>
                    <a:pt x="15316534" y="989330"/>
                  </a:lnTo>
                  <a:lnTo>
                    <a:pt x="15366943" y="1004570"/>
                  </a:lnTo>
                  <a:lnTo>
                    <a:pt x="15417745" y="1014730"/>
                  </a:lnTo>
                  <a:lnTo>
                    <a:pt x="15468798" y="1021080"/>
                  </a:lnTo>
                  <a:lnTo>
                    <a:pt x="15622021" y="1036320"/>
                  </a:lnTo>
                  <a:lnTo>
                    <a:pt x="15672640" y="1043940"/>
                  </a:lnTo>
                  <a:lnTo>
                    <a:pt x="15722793" y="1054100"/>
                  </a:lnTo>
                  <a:lnTo>
                    <a:pt x="15772337" y="1069340"/>
                  </a:lnTo>
                  <a:lnTo>
                    <a:pt x="15803873" y="1060450"/>
                  </a:lnTo>
                  <a:lnTo>
                    <a:pt x="15840433" y="1046480"/>
                  </a:lnTo>
                  <a:lnTo>
                    <a:pt x="15881409" y="1029970"/>
                  </a:lnTo>
                  <a:lnTo>
                    <a:pt x="15926197" y="1010920"/>
                  </a:lnTo>
                  <a:lnTo>
                    <a:pt x="16024781" y="963930"/>
                  </a:lnTo>
                  <a:lnTo>
                    <a:pt x="16077365" y="937260"/>
                  </a:lnTo>
                  <a:lnTo>
                    <a:pt x="16186088" y="881380"/>
                  </a:lnTo>
                  <a:lnTo>
                    <a:pt x="16217134" y="864870"/>
                  </a:lnTo>
                  <a:close/>
                </a:path>
                <a:path w="16800830" h="1073150">
                  <a:moveTo>
                    <a:pt x="9411553" y="943610"/>
                  </a:moveTo>
                  <a:lnTo>
                    <a:pt x="9353515" y="943610"/>
                  </a:lnTo>
                  <a:lnTo>
                    <a:pt x="9357110" y="951230"/>
                  </a:lnTo>
                  <a:lnTo>
                    <a:pt x="9364310" y="953770"/>
                  </a:lnTo>
                  <a:lnTo>
                    <a:pt x="9373670" y="953770"/>
                  </a:lnTo>
                  <a:lnTo>
                    <a:pt x="9399568" y="948690"/>
                  </a:lnTo>
                  <a:lnTo>
                    <a:pt x="9411553" y="943610"/>
                  </a:lnTo>
                  <a:close/>
                </a:path>
                <a:path w="16800830" h="1073150">
                  <a:moveTo>
                    <a:pt x="8075340" y="852170"/>
                  </a:moveTo>
                  <a:lnTo>
                    <a:pt x="7333911" y="852170"/>
                  </a:lnTo>
                  <a:lnTo>
                    <a:pt x="7371365" y="873760"/>
                  </a:lnTo>
                  <a:lnTo>
                    <a:pt x="7414024" y="892810"/>
                  </a:lnTo>
                  <a:lnTo>
                    <a:pt x="7461020" y="908050"/>
                  </a:lnTo>
                  <a:lnTo>
                    <a:pt x="7511484" y="922020"/>
                  </a:lnTo>
                  <a:lnTo>
                    <a:pt x="7564546" y="933450"/>
                  </a:lnTo>
                  <a:lnTo>
                    <a:pt x="7619337" y="942340"/>
                  </a:lnTo>
                  <a:lnTo>
                    <a:pt x="7674990" y="946150"/>
                  </a:lnTo>
                  <a:lnTo>
                    <a:pt x="7730633" y="948690"/>
                  </a:lnTo>
                  <a:lnTo>
                    <a:pt x="7757874" y="948690"/>
                  </a:lnTo>
                  <a:lnTo>
                    <a:pt x="7766638" y="947420"/>
                  </a:lnTo>
                  <a:lnTo>
                    <a:pt x="7771687" y="932180"/>
                  </a:lnTo>
                  <a:lnTo>
                    <a:pt x="7792466" y="920750"/>
                  </a:lnTo>
                  <a:lnTo>
                    <a:pt x="7824452" y="914400"/>
                  </a:lnTo>
                  <a:lnTo>
                    <a:pt x="7863120" y="911860"/>
                  </a:lnTo>
                  <a:lnTo>
                    <a:pt x="7989598" y="911860"/>
                  </a:lnTo>
                  <a:lnTo>
                    <a:pt x="8023883" y="891540"/>
                  </a:lnTo>
                  <a:lnTo>
                    <a:pt x="8075340" y="852170"/>
                  </a:lnTo>
                  <a:close/>
                </a:path>
                <a:path w="16800830" h="1073150">
                  <a:moveTo>
                    <a:pt x="10088447" y="760730"/>
                  </a:moveTo>
                  <a:lnTo>
                    <a:pt x="8347675" y="760730"/>
                  </a:lnTo>
                  <a:lnTo>
                    <a:pt x="8389605" y="767080"/>
                  </a:lnTo>
                  <a:lnTo>
                    <a:pt x="8434724" y="784860"/>
                  </a:lnTo>
                  <a:lnTo>
                    <a:pt x="8481903" y="810260"/>
                  </a:lnTo>
                  <a:lnTo>
                    <a:pt x="8530011" y="839470"/>
                  </a:lnTo>
                  <a:lnTo>
                    <a:pt x="8624490" y="901700"/>
                  </a:lnTo>
                  <a:lnTo>
                    <a:pt x="8668601" y="928370"/>
                  </a:lnTo>
                  <a:lnTo>
                    <a:pt x="8709117" y="947420"/>
                  </a:lnTo>
                  <a:lnTo>
                    <a:pt x="8729996" y="924560"/>
                  </a:lnTo>
                  <a:lnTo>
                    <a:pt x="9454839" y="924560"/>
                  </a:lnTo>
                  <a:lnTo>
                    <a:pt x="9541196" y="885190"/>
                  </a:lnTo>
                  <a:lnTo>
                    <a:pt x="9612710" y="855980"/>
                  </a:lnTo>
                  <a:lnTo>
                    <a:pt x="9646651" y="843280"/>
                  </a:lnTo>
                  <a:lnTo>
                    <a:pt x="9682997" y="831850"/>
                  </a:lnTo>
                  <a:lnTo>
                    <a:pt x="9721813" y="819150"/>
                  </a:lnTo>
                  <a:lnTo>
                    <a:pt x="9763164" y="808990"/>
                  </a:lnTo>
                  <a:lnTo>
                    <a:pt x="9807116" y="797560"/>
                  </a:lnTo>
                  <a:lnTo>
                    <a:pt x="9853732" y="788670"/>
                  </a:lnTo>
                  <a:lnTo>
                    <a:pt x="9903078" y="779780"/>
                  </a:lnTo>
                  <a:lnTo>
                    <a:pt x="9955218" y="772160"/>
                  </a:lnTo>
                  <a:lnTo>
                    <a:pt x="10010218" y="765810"/>
                  </a:lnTo>
                  <a:lnTo>
                    <a:pt x="10088447" y="760730"/>
                  </a:lnTo>
                  <a:close/>
                </a:path>
                <a:path w="16800830" h="1073150">
                  <a:moveTo>
                    <a:pt x="7989598" y="911860"/>
                  </a:moveTo>
                  <a:lnTo>
                    <a:pt x="7882208" y="911860"/>
                  </a:lnTo>
                  <a:lnTo>
                    <a:pt x="7920112" y="916940"/>
                  </a:lnTo>
                  <a:lnTo>
                    <a:pt x="7937986" y="920750"/>
                  </a:lnTo>
                  <a:lnTo>
                    <a:pt x="7943028" y="920750"/>
                  </a:lnTo>
                  <a:lnTo>
                    <a:pt x="7947346" y="922020"/>
                  </a:lnTo>
                  <a:lnTo>
                    <a:pt x="7952388" y="922020"/>
                  </a:lnTo>
                  <a:lnTo>
                    <a:pt x="7987456" y="913130"/>
                  </a:lnTo>
                  <a:lnTo>
                    <a:pt x="7989598" y="911860"/>
                  </a:lnTo>
                  <a:close/>
                </a:path>
                <a:path w="16800830" h="1073150">
                  <a:moveTo>
                    <a:pt x="16344107" y="798830"/>
                  </a:moveTo>
                  <a:lnTo>
                    <a:pt x="14517323" y="798830"/>
                  </a:lnTo>
                  <a:lnTo>
                    <a:pt x="14542644" y="801370"/>
                  </a:lnTo>
                  <a:lnTo>
                    <a:pt x="14571869" y="810260"/>
                  </a:lnTo>
                  <a:lnTo>
                    <a:pt x="14677065" y="847090"/>
                  </a:lnTo>
                  <a:lnTo>
                    <a:pt x="14714903" y="858520"/>
                  </a:lnTo>
                  <a:lnTo>
                    <a:pt x="14753170" y="867410"/>
                  </a:lnTo>
                  <a:lnTo>
                    <a:pt x="14791008" y="869950"/>
                  </a:lnTo>
                  <a:lnTo>
                    <a:pt x="14802212" y="869950"/>
                  </a:lnTo>
                  <a:lnTo>
                    <a:pt x="14824048" y="867410"/>
                  </a:lnTo>
                  <a:lnTo>
                    <a:pt x="14834823" y="864870"/>
                  </a:lnTo>
                  <a:lnTo>
                    <a:pt x="16217134" y="864870"/>
                  </a:lnTo>
                  <a:lnTo>
                    <a:pt x="16241015" y="852170"/>
                  </a:lnTo>
                  <a:lnTo>
                    <a:pt x="16344107" y="798830"/>
                  </a:lnTo>
                  <a:close/>
                </a:path>
                <a:path w="16800830" h="1073150">
                  <a:moveTo>
                    <a:pt x="10421891" y="746760"/>
                  </a:moveTo>
                  <a:lnTo>
                    <a:pt x="5186874" y="746760"/>
                  </a:lnTo>
                  <a:lnTo>
                    <a:pt x="5902557" y="868680"/>
                  </a:lnTo>
                  <a:lnTo>
                    <a:pt x="6087868" y="853440"/>
                  </a:lnTo>
                  <a:lnTo>
                    <a:pt x="6189195" y="843280"/>
                  </a:lnTo>
                  <a:lnTo>
                    <a:pt x="6243474" y="836930"/>
                  </a:lnTo>
                  <a:lnTo>
                    <a:pt x="6391588" y="816610"/>
                  </a:lnTo>
                  <a:lnTo>
                    <a:pt x="6436850" y="808990"/>
                  </a:lnTo>
                  <a:lnTo>
                    <a:pt x="6482318" y="802640"/>
                  </a:lnTo>
                  <a:lnTo>
                    <a:pt x="6528235" y="797560"/>
                  </a:lnTo>
                  <a:lnTo>
                    <a:pt x="8213799" y="797560"/>
                  </a:lnTo>
                  <a:lnTo>
                    <a:pt x="8250471" y="788670"/>
                  </a:lnTo>
                  <a:lnTo>
                    <a:pt x="8284984" y="775970"/>
                  </a:lnTo>
                  <a:lnTo>
                    <a:pt x="8320307" y="764540"/>
                  </a:lnTo>
                  <a:lnTo>
                    <a:pt x="8333725" y="762000"/>
                  </a:lnTo>
                  <a:lnTo>
                    <a:pt x="8340667" y="762000"/>
                  </a:lnTo>
                  <a:lnTo>
                    <a:pt x="8347675" y="760730"/>
                  </a:lnTo>
                  <a:lnTo>
                    <a:pt x="10088447" y="760730"/>
                  </a:lnTo>
                  <a:lnTo>
                    <a:pt x="10129056" y="758190"/>
                  </a:lnTo>
                  <a:lnTo>
                    <a:pt x="10442257" y="758190"/>
                  </a:lnTo>
                  <a:lnTo>
                    <a:pt x="10421891" y="746760"/>
                  </a:lnTo>
                  <a:close/>
                </a:path>
                <a:path w="16800830" h="1073150">
                  <a:moveTo>
                    <a:pt x="7215651" y="853440"/>
                  </a:moveTo>
                  <a:lnTo>
                    <a:pt x="7107724" y="853440"/>
                  </a:lnTo>
                  <a:lnTo>
                    <a:pt x="7161114" y="854710"/>
                  </a:lnTo>
                  <a:lnTo>
                    <a:pt x="7215651" y="853440"/>
                  </a:lnTo>
                  <a:close/>
                </a:path>
                <a:path w="16800830" h="1073150">
                  <a:moveTo>
                    <a:pt x="8213799" y="797560"/>
                  </a:moveTo>
                  <a:lnTo>
                    <a:pt x="6528235" y="797560"/>
                  </a:lnTo>
                  <a:lnTo>
                    <a:pt x="6549111" y="807720"/>
                  </a:lnTo>
                  <a:lnTo>
                    <a:pt x="6615266" y="825500"/>
                  </a:lnTo>
                  <a:lnTo>
                    <a:pt x="6658445" y="831850"/>
                  </a:lnTo>
                  <a:lnTo>
                    <a:pt x="6706958" y="838200"/>
                  </a:lnTo>
                  <a:lnTo>
                    <a:pt x="6759757" y="843280"/>
                  </a:lnTo>
                  <a:lnTo>
                    <a:pt x="6815790" y="845820"/>
                  </a:lnTo>
                  <a:lnTo>
                    <a:pt x="6874007" y="849630"/>
                  </a:lnTo>
                  <a:lnTo>
                    <a:pt x="7051267" y="853440"/>
                  </a:lnTo>
                  <a:lnTo>
                    <a:pt x="7303670" y="853440"/>
                  </a:lnTo>
                  <a:lnTo>
                    <a:pt x="7333911" y="852170"/>
                  </a:lnTo>
                  <a:lnTo>
                    <a:pt x="8075340" y="852170"/>
                  </a:lnTo>
                  <a:lnTo>
                    <a:pt x="8098579" y="834390"/>
                  </a:lnTo>
                  <a:lnTo>
                    <a:pt x="8135727" y="811530"/>
                  </a:lnTo>
                  <a:lnTo>
                    <a:pt x="8171996" y="802640"/>
                  </a:lnTo>
                  <a:lnTo>
                    <a:pt x="8213799" y="797560"/>
                  </a:lnTo>
                  <a:close/>
                </a:path>
                <a:path w="16800830" h="1073150">
                  <a:moveTo>
                    <a:pt x="16800529" y="599440"/>
                  </a:moveTo>
                  <a:lnTo>
                    <a:pt x="11832467" y="599440"/>
                  </a:lnTo>
                  <a:lnTo>
                    <a:pt x="11871881" y="601980"/>
                  </a:lnTo>
                  <a:lnTo>
                    <a:pt x="11913312" y="605790"/>
                  </a:lnTo>
                  <a:lnTo>
                    <a:pt x="11956562" y="612140"/>
                  </a:lnTo>
                  <a:lnTo>
                    <a:pt x="12001433" y="621030"/>
                  </a:lnTo>
                  <a:lnTo>
                    <a:pt x="12095249" y="643890"/>
                  </a:lnTo>
                  <a:lnTo>
                    <a:pt x="12143798" y="657860"/>
                  </a:lnTo>
                  <a:lnTo>
                    <a:pt x="12193178" y="673100"/>
                  </a:lnTo>
                  <a:lnTo>
                    <a:pt x="12344324" y="722630"/>
                  </a:lnTo>
                  <a:lnTo>
                    <a:pt x="12395049" y="740410"/>
                  </a:lnTo>
                  <a:lnTo>
                    <a:pt x="12495829" y="773430"/>
                  </a:lnTo>
                  <a:lnTo>
                    <a:pt x="12594396" y="803910"/>
                  </a:lnTo>
                  <a:lnTo>
                    <a:pt x="12642355" y="817880"/>
                  </a:lnTo>
                  <a:lnTo>
                    <a:pt x="12689169" y="829310"/>
                  </a:lnTo>
                  <a:lnTo>
                    <a:pt x="12734638" y="839470"/>
                  </a:lnTo>
                  <a:lnTo>
                    <a:pt x="12778566" y="848360"/>
                  </a:lnTo>
                  <a:lnTo>
                    <a:pt x="12814168" y="825500"/>
                  </a:lnTo>
                  <a:lnTo>
                    <a:pt x="12853855" y="807720"/>
                  </a:lnTo>
                  <a:lnTo>
                    <a:pt x="12897391" y="793750"/>
                  </a:lnTo>
                  <a:lnTo>
                    <a:pt x="12944539" y="782320"/>
                  </a:lnTo>
                  <a:lnTo>
                    <a:pt x="12995062" y="775970"/>
                  </a:lnTo>
                  <a:lnTo>
                    <a:pt x="13048725" y="770890"/>
                  </a:lnTo>
                  <a:lnTo>
                    <a:pt x="13105289" y="768350"/>
                  </a:lnTo>
                  <a:lnTo>
                    <a:pt x="13164519" y="767080"/>
                  </a:lnTo>
                  <a:lnTo>
                    <a:pt x="13994837" y="767080"/>
                  </a:lnTo>
                  <a:lnTo>
                    <a:pt x="14050480" y="755650"/>
                  </a:lnTo>
                  <a:lnTo>
                    <a:pt x="14111939" y="749300"/>
                  </a:lnTo>
                  <a:lnTo>
                    <a:pt x="14192886" y="744220"/>
                  </a:lnTo>
                  <a:lnTo>
                    <a:pt x="14230936" y="740410"/>
                  </a:lnTo>
                  <a:lnTo>
                    <a:pt x="14264593" y="732790"/>
                  </a:lnTo>
                  <a:lnTo>
                    <a:pt x="14272594" y="730250"/>
                  </a:lnTo>
                  <a:lnTo>
                    <a:pt x="16478888" y="730250"/>
                  </a:lnTo>
                  <a:lnTo>
                    <a:pt x="16540299" y="701040"/>
                  </a:lnTo>
                  <a:lnTo>
                    <a:pt x="16579477" y="683260"/>
                  </a:lnTo>
                  <a:lnTo>
                    <a:pt x="16643206" y="659130"/>
                  </a:lnTo>
                  <a:lnTo>
                    <a:pt x="16736204" y="643890"/>
                  </a:lnTo>
                  <a:lnTo>
                    <a:pt x="16769628" y="636270"/>
                  </a:lnTo>
                  <a:lnTo>
                    <a:pt x="16800529" y="631190"/>
                  </a:lnTo>
                  <a:lnTo>
                    <a:pt x="16800529" y="599440"/>
                  </a:lnTo>
                  <a:close/>
                </a:path>
                <a:path w="16800830" h="1073150">
                  <a:moveTo>
                    <a:pt x="16800529" y="0"/>
                  </a:moveTo>
                  <a:lnTo>
                    <a:pt x="0" y="0"/>
                  </a:lnTo>
                  <a:lnTo>
                    <a:pt x="0" y="786130"/>
                  </a:lnTo>
                  <a:lnTo>
                    <a:pt x="23762" y="786130"/>
                  </a:lnTo>
                  <a:lnTo>
                    <a:pt x="73474" y="787400"/>
                  </a:lnTo>
                  <a:lnTo>
                    <a:pt x="125313" y="791210"/>
                  </a:lnTo>
                  <a:lnTo>
                    <a:pt x="178677" y="797560"/>
                  </a:lnTo>
                  <a:lnTo>
                    <a:pt x="232961" y="805180"/>
                  </a:lnTo>
                  <a:lnTo>
                    <a:pt x="341868" y="817880"/>
                  </a:lnTo>
                  <a:lnTo>
                    <a:pt x="395282" y="822960"/>
                  </a:lnTo>
                  <a:lnTo>
                    <a:pt x="414057" y="824230"/>
                  </a:lnTo>
                  <a:lnTo>
                    <a:pt x="432630" y="824230"/>
                  </a:lnTo>
                  <a:lnTo>
                    <a:pt x="451068" y="825500"/>
                  </a:lnTo>
                  <a:lnTo>
                    <a:pt x="469437" y="825500"/>
                  </a:lnTo>
                  <a:lnTo>
                    <a:pt x="522167" y="824230"/>
                  </a:lnTo>
                  <a:lnTo>
                    <a:pt x="573943" y="821690"/>
                  </a:lnTo>
                  <a:lnTo>
                    <a:pt x="624984" y="817880"/>
                  </a:lnTo>
                  <a:lnTo>
                    <a:pt x="675510" y="811530"/>
                  </a:lnTo>
                  <a:lnTo>
                    <a:pt x="725740" y="806450"/>
                  </a:lnTo>
                  <a:lnTo>
                    <a:pt x="826188" y="793750"/>
                  </a:lnTo>
                  <a:lnTo>
                    <a:pt x="1034256" y="773430"/>
                  </a:lnTo>
                  <a:lnTo>
                    <a:pt x="1086682" y="767080"/>
                  </a:lnTo>
                  <a:lnTo>
                    <a:pt x="1138770" y="759460"/>
                  </a:lnTo>
                  <a:lnTo>
                    <a:pt x="1190598" y="753110"/>
                  </a:lnTo>
                  <a:lnTo>
                    <a:pt x="1242245" y="745490"/>
                  </a:lnTo>
                  <a:lnTo>
                    <a:pt x="1293788" y="739140"/>
                  </a:lnTo>
                  <a:lnTo>
                    <a:pt x="1345306" y="734060"/>
                  </a:lnTo>
                  <a:lnTo>
                    <a:pt x="1448575" y="726440"/>
                  </a:lnTo>
                  <a:lnTo>
                    <a:pt x="1748444" y="726440"/>
                  </a:lnTo>
                  <a:lnTo>
                    <a:pt x="1784340" y="717550"/>
                  </a:lnTo>
                  <a:lnTo>
                    <a:pt x="1832997" y="712470"/>
                  </a:lnTo>
                  <a:lnTo>
                    <a:pt x="1885610" y="709930"/>
                  </a:lnTo>
                  <a:lnTo>
                    <a:pt x="1938500" y="706120"/>
                  </a:lnTo>
                  <a:lnTo>
                    <a:pt x="1987990" y="697230"/>
                  </a:lnTo>
                  <a:lnTo>
                    <a:pt x="2030403" y="681990"/>
                  </a:lnTo>
                  <a:lnTo>
                    <a:pt x="2052213" y="650240"/>
                  </a:lnTo>
                  <a:lnTo>
                    <a:pt x="2088823" y="591820"/>
                  </a:lnTo>
                  <a:lnTo>
                    <a:pt x="2098081" y="581660"/>
                  </a:lnTo>
                  <a:lnTo>
                    <a:pt x="2147242" y="581660"/>
                  </a:lnTo>
                  <a:lnTo>
                    <a:pt x="2150099" y="580390"/>
                  </a:lnTo>
                  <a:lnTo>
                    <a:pt x="2183263" y="561340"/>
                  </a:lnTo>
                  <a:lnTo>
                    <a:pt x="2218312" y="539750"/>
                  </a:lnTo>
                  <a:lnTo>
                    <a:pt x="2288426" y="502920"/>
                  </a:lnTo>
                  <a:lnTo>
                    <a:pt x="2317239" y="490220"/>
                  </a:lnTo>
                  <a:lnTo>
                    <a:pt x="2338556" y="485140"/>
                  </a:lnTo>
                  <a:lnTo>
                    <a:pt x="9990447" y="485140"/>
                  </a:lnTo>
                  <a:lnTo>
                    <a:pt x="9986278" y="481330"/>
                  </a:lnTo>
                  <a:lnTo>
                    <a:pt x="10006550" y="462280"/>
                  </a:lnTo>
                  <a:lnTo>
                    <a:pt x="10226395" y="462280"/>
                  </a:lnTo>
                  <a:lnTo>
                    <a:pt x="10251445" y="443230"/>
                  </a:lnTo>
                  <a:lnTo>
                    <a:pt x="10277758" y="424180"/>
                  </a:lnTo>
                  <a:lnTo>
                    <a:pt x="10309673" y="406400"/>
                  </a:lnTo>
                  <a:lnTo>
                    <a:pt x="10311108" y="405130"/>
                  </a:lnTo>
                  <a:lnTo>
                    <a:pt x="16800529" y="405130"/>
                  </a:lnTo>
                  <a:lnTo>
                    <a:pt x="16800529" y="0"/>
                  </a:lnTo>
                  <a:close/>
                </a:path>
                <a:path w="16800830" h="1073150">
                  <a:moveTo>
                    <a:pt x="13994837" y="767080"/>
                  </a:moveTo>
                  <a:lnTo>
                    <a:pt x="13214660" y="767080"/>
                  </a:lnTo>
                  <a:lnTo>
                    <a:pt x="13266274" y="768350"/>
                  </a:lnTo>
                  <a:lnTo>
                    <a:pt x="13319247" y="770890"/>
                  </a:lnTo>
                  <a:lnTo>
                    <a:pt x="13428820" y="773430"/>
                  </a:lnTo>
                  <a:lnTo>
                    <a:pt x="13485192" y="775970"/>
                  </a:lnTo>
                  <a:lnTo>
                    <a:pt x="13542471" y="775970"/>
                  </a:lnTo>
                  <a:lnTo>
                    <a:pt x="13590029" y="783590"/>
                  </a:lnTo>
                  <a:lnTo>
                    <a:pt x="13637654" y="789940"/>
                  </a:lnTo>
                  <a:lnTo>
                    <a:pt x="13780663" y="811530"/>
                  </a:lnTo>
                  <a:lnTo>
                    <a:pt x="13828288" y="817880"/>
                  </a:lnTo>
                  <a:lnTo>
                    <a:pt x="13875846" y="825500"/>
                  </a:lnTo>
                  <a:lnTo>
                    <a:pt x="13906215" y="802640"/>
                  </a:lnTo>
                  <a:lnTo>
                    <a:pt x="13946314" y="782320"/>
                  </a:lnTo>
                  <a:lnTo>
                    <a:pt x="13994837" y="767080"/>
                  </a:lnTo>
                  <a:close/>
                </a:path>
                <a:path w="16800830" h="1073150">
                  <a:moveTo>
                    <a:pt x="16478888" y="730250"/>
                  </a:moveTo>
                  <a:lnTo>
                    <a:pt x="14286945" y="730250"/>
                  </a:lnTo>
                  <a:lnTo>
                    <a:pt x="14310813" y="732790"/>
                  </a:lnTo>
                  <a:lnTo>
                    <a:pt x="14334919" y="741680"/>
                  </a:lnTo>
                  <a:lnTo>
                    <a:pt x="14359168" y="753110"/>
                  </a:lnTo>
                  <a:lnTo>
                    <a:pt x="14383465" y="767080"/>
                  </a:lnTo>
                  <a:lnTo>
                    <a:pt x="14406752" y="781050"/>
                  </a:lnTo>
                  <a:lnTo>
                    <a:pt x="14430217" y="793750"/>
                  </a:lnTo>
                  <a:lnTo>
                    <a:pt x="14453706" y="802640"/>
                  </a:lnTo>
                  <a:lnTo>
                    <a:pt x="14477064" y="806450"/>
                  </a:lnTo>
                  <a:lnTo>
                    <a:pt x="14484176" y="806450"/>
                  </a:lnTo>
                  <a:lnTo>
                    <a:pt x="14491415" y="805180"/>
                  </a:lnTo>
                  <a:lnTo>
                    <a:pt x="14498654" y="802640"/>
                  </a:lnTo>
                  <a:lnTo>
                    <a:pt x="14504369" y="800100"/>
                  </a:lnTo>
                  <a:lnTo>
                    <a:pt x="14510846" y="798830"/>
                  </a:lnTo>
                  <a:lnTo>
                    <a:pt x="16344107" y="798830"/>
                  </a:lnTo>
                  <a:lnTo>
                    <a:pt x="16450344" y="744220"/>
                  </a:lnTo>
                  <a:lnTo>
                    <a:pt x="16478888" y="730250"/>
                  </a:lnTo>
                  <a:close/>
                </a:path>
                <a:path w="16800830" h="1073150">
                  <a:moveTo>
                    <a:pt x="10442257" y="758190"/>
                  </a:moveTo>
                  <a:lnTo>
                    <a:pt x="10236115" y="758190"/>
                  </a:lnTo>
                  <a:lnTo>
                    <a:pt x="10280467" y="759460"/>
                  </a:lnTo>
                  <a:lnTo>
                    <a:pt x="10373191" y="764540"/>
                  </a:lnTo>
                  <a:lnTo>
                    <a:pt x="10471674" y="774700"/>
                  </a:lnTo>
                  <a:lnTo>
                    <a:pt x="10442257" y="758190"/>
                  </a:lnTo>
                  <a:close/>
                </a:path>
                <a:path w="16800830" h="1073150">
                  <a:moveTo>
                    <a:pt x="10326849" y="693420"/>
                  </a:moveTo>
                  <a:lnTo>
                    <a:pt x="4214156" y="693420"/>
                  </a:lnTo>
                  <a:lnTo>
                    <a:pt x="4257709" y="708660"/>
                  </a:lnTo>
                  <a:lnTo>
                    <a:pt x="4302667" y="721360"/>
                  </a:lnTo>
                  <a:lnTo>
                    <a:pt x="4348901" y="732790"/>
                  </a:lnTo>
                  <a:lnTo>
                    <a:pt x="4396282" y="742950"/>
                  </a:lnTo>
                  <a:lnTo>
                    <a:pt x="4444678" y="750570"/>
                  </a:lnTo>
                  <a:lnTo>
                    <a:pt x="4493960" y="756920"/>
                  </a:lnTo>
                  <a:lnTo>
                    <a:pt x="4543998" y="762000"/>
                  </a:lnTo>
                  <a:lnTo>
                    <a:pt x="4594663" y="765810"/>
                  </a:lnTo>
                  <a:lnTo>
                    <a:pt x="4645824" y="768350"/>
                  </a:lnTo>
                  <a:lnTo>
                    <a:pt x="4697353" y="769620"/>
                  </a:lnTo>
                  <a:lnTo>
                    <a:pt x="4798831" y="769620"/>
                  </a:lnTo>
                  <a:lnTo>
                    <a:pt x="4898128" y="767080"/>
                  </a:lnTo>
                  <a:lnTo>
                    <a:pt x="4996502" y="762000"/>
                  </a:lnTo>
                  <a:lnTo>
                    <a:pt x="5186874" y="746760"/>
                  </a:lnTo>
                  <a:lnTo>
                    <a:pt x="10421891" y="746760"/>
                  </a:lnTo>
                  <a:lnTo>
                    <a:pt x="10326849" y="693420"/>
                  </a:lnTo>
                  <a:close/>
                </a:path>
                <a:path w="16800830" h="1073150">
                  <a:moveTo>
                    <a:pt x="1748444" y="726440"/>
                  </a:moveTo>
                  <a:lnTo>
                    <a:pt x="1500483" y="726440"/>
                  </a:lnTo>
                  <a:lnTo>
                    <a:pt x="1553019" y="727710"/>
                  </a:lnTo>
                  <a:lnTo>
                    <a:pt x="1605961" y="730250"/>
                  </a:lnTo>
                  <a:lnTo>
                    <a:pt x="1659444" y="737870"/>
                  </a:lnTo>
                  <a:lnTo>
                    <a:pt x="1713602" y="746760"/>
                  </a:lnTo>
                  <a:lnTo>
                    <a:pt x="1743316" y="727710"/>
                  </a:lnTo>
                  <a:lnTo>
                    <a:pt x="1748444" y="726440"/>
                  </a:lnTo>
                  <a:close/>
                </a:path>
                <a:path w="16800830" h="1073150">
                  <a:moveTo>
                    <a:pt x="9990447" y="485140"/>
                  </a:moveTo>
                  <a:lnTo>
                    <a:pt x="2340715" y="485140"/>
                  </a:lnTo>
                  <a:lnTo>
                    <a:pt x="2369308" y="508000"/>
                  </a:lnTo>
                  <a:lnTo>
                    <a:pt x="2376479" y="533400"/>
                  </a:lnTo>
                  <a:lnTo>
                    <a:pt x="2372849" y="560070"/>
                  </a:lnTo>
                  <a:lnTo>
                    <a:pt x="2369040" y="586740"/>
                  </a:lnTo>
                  <a:lnTo>
                    <a:pt x="2375671" y="612140"/>
                  </a:lnTo>
                  <a:lnTo>
                    <a:pt x="2403364" y="635000"/>
                  </a:lnTo>
                  <a:lnTo>
                    <a:pt x="2421442" y="654050"/>
                  </a:lnTo>
                  <a:lnTo>
                    <a:pt x="2444852" y="687070"/>
                  </a:lnTo>
                  <a:lnTo>
                    <a:pt x="2469476" y="718820"/>
                  </a:lnTo>
                  <a:lnTo>
                    <a:pt x="2491197" y="734060"/>
                  </a:lnTo>
                  <a:lnTo>
                    <a:pt x="2507816" y="737870"/>
                  </a:lnTo>
                  <a:lnTo>
                    <a:pt x="2524228" y="740410"/>
                  </a:lnTo>
                  <a:lnTo>
                    <a:pt x="2540505" y="741680"/>
                  </a:lnTo>
                  <a:lnTo>
                    <a:pt x="2556717" y="741680"/>
                  </a:lnTo>
                  <a:lnTo>
                    <a:pt x="2610149" y="737870"/>
                  </a:lnTo>
                  <a:lnTo>
                    <a:pt x="2662578" y="725170"/>
                  </a:lnTo>
                  <a:lnTo>
                    <a:pt x="2714210" y="708660"/>
                  </a:lnTo>
                  <a:lnTo>
                    <a:pt x="2765252" y="688340"/>
                  </a:lnTo>
                  <a:lnTo>
                    <a:pt x="2858302" y="646430"/>
                  </a:lnTo>
                  <a:lnTo>
                    <a:pt x="2901330" y="628650"/>
                  </a:lnTo>
                  <a:lnTo>
                    <a:pt x="2945157" y="612140"/>
                  </a:lnTo>
                  <a:lnTo>
                    <a:pt x="2989944" y="599440"/>
                  </a:lnTo>
                  <a:lnTo>
                    <a:pt x="3035852" y="591820"/>
                  </a:lnTo>
                  <a:lnTo>
                    <a:pt x="3083043" y="588010"/>
                  </a:lnTo>
                  <a:lnTo>
                    <a:pt x="10141575" y="588010"/>
                  </a:lnTo>
                  <a:lnTo>
                    <a:pt x="10027971" y="519430"/>
                  </a:lnTo>
                  <a:lnTo>
                    <a:pt x="9990447" y="485140"/>
                  </a:lnTo>
                  <a:close/>
                </a:path>
                <a:path w="16800830" h="1073150">
                  <a:moveTo>
                    <a:pt x="11640584" y="656590"/>
                  </a:moveTo>
                  <a:lnTo>
                    <a:pt x="10907272" y="656590"/>
                  </a:lnTo>
                  <a:lnTo>
                    <a:pt x="10939409" y="675640"/>
                  </a:lnTo>
                  <a:lnTo>
                    <a:pt x="10981434" y="693420"/>
                  </a:lnTo>
                  <a:lnTo>
                    <a:pt x="11030448" y="708660"/>
                  </a:lnTo>
                  <a:lnTo>
                    <a:pt x="11083556" y="721360"/>
                  </a:lnTo>
                  <a:lnTo>
                    <a:pt x="11137861" y="730250"/>
                  </a:lnTo>
                  <a:lnTo>
                    <a:pt x="11190466" y="736600"/>
                  </a:lnTo>
                  <a:lnTo>
                    <a:pt x="11238475" y="737870"/>
                  </a:lnTo>
                  <a:lnTo>
                    <a:pt x="11263132" y="737870"/>
                  </a:lnTo>
                  <a:lnTo>
                    <a:pt x="11274315" y="736600"/>
                  </a:lnTo>
                  <a:lnTo>
                    <a:pt x="11284551" y="734060"/>
                  </a:lnTo>
                  <a:lnTo>
                    <a:pt x="11476179" y="708660"/>
                  </a:lnTo>
                  <a:lnTo>
                    <a:pt x="11521088" y="701040"/>
                  </a:lnTo>
                  <a:lnTo>
                    <a:pt x="11562477" y="690880"/>
                  </a:lnTo>
                  <a:lnTo>
                    <a:pt x="11602457" y="675640"/>
                  </a:lnTo>
                  <a:lnTo>
                    <a:pt x="11638252" y="657860"/>
                  </a:lnTo>
                  <a:lnTo>
                    <a:pt x="11640584" y="656590"/>
                  </a:lnTo>
                  <a:close/>
                </a:path>
                <a:path w="16800830" h="1073150">
                  <a:moveTo>
                    <a:pt x="16800529" y="405130"/>
                  </a:moveTo>
                  <a:lnTo>
                    <a:pt x="10315426" y="405130"/>
                  </a:lnTo>
                  <a:lnTo>
                    <a:pt x="10339473" y="419100"/>
                  </a:lnTo>
                  <a:lnTo>
                    <a:pt x="10366026" y="457200"/>
                  </a:lnTo>
                  <a:lnTo>
                    <a:pt x="10393361" y="510540"/>
                  </a:lnTo>
                  <a:lnTo>
                    <a:pt x="10419751" y="570230"/>
                  </a:lnTo>
                  <a:lnTo>
                    <a:pt x="10443470" y="626110"/>
                  </a:lnTo>
                  <a:lnTo>
                    <a:pt x="10462793" y="671830"/>
                  </a:lnTo>
                  <a:lnTo>
                    <a:pt x="10475992" y="698500"/>
                  </a:lnTo>
                  <a:lnTo>
                    <a:pt x="10505490" y="681990"/>
                  </a:lnTo>
                  <a:lnTo>
                    <a:pt x="10542951" y="670560"/>
                  </a:lnTo>
                  <a:lnTo>
                    <a:pt x="10586354" y="664210"/>
                  </a:lnTo>
                  <a:lnTo>
                    <a:pt x="10633676" y="661670"/>
                  </a:lnTo>
                  <a:lnTo>
                    <a:pt x="10894572" y="661670"/>
                  </a:lnTo>
                  <a:lnTo>
                    <a:pt x="10907272" y="656590"/>
                  </a:lnTo>
                  <a:lnTo>
                    <a:pt x="11640584" y="656590"/>
                  </a:lnTo>
                  <a:lnTo>
                    <a:pt x="11673238" y="638810"/>
                  </a:lnTo>
                  <a:lnTo>
                    <a:pt x="11710788" y="621030"/>
                  </a:lnTo>
                  <a:lnTo>
                    <a:pt x="11737905" y="612140"/>
                  </a:lnTo>
                  <a:lnTo>
                    <a:pt x="11767312" y="605790"/>
                  </a:lnTo>
                  <a:lnTo>
                    <a:pt x="11798878" y="600710"/>
                  </a:lnTo>
                  <a:lnTo>
                    <a:pt x="11832467" y="599440"/>
                  </a:lnTo>
                  <a:lnTo>
                    <a:pt x="16800529" y="599440"/>
                  </a:lnTo>
                  <a:lnTo>
                    <a:pt x="16800529" y="405130"/>
                  </a:lnTo>
                  <a:close/>
                </a:path>
                <a:path w="16800830" h="1073150">
                  <a:moveTo>
                    <a:pt x="10141575" y="588010"/>
                  </a:moveTo>
                  <a:lnTo>
                    <a:pt x="3083043" y="588010"/>
                  </a:lnTo>
                  <a:lnTo>
                    <a:pt x="3093742" y="589280"/>
                  </a:lnTo>
                  <a:lnTo>
                    <a:pt x="3104372" y="589280"/>
                  </a:lnTo>
                  <a:lnTo>
                    <a:pt x="3286480" y="609600"/>
                  </a:lnTo>
                  <a:lnTo>
                    <a:pt x="3338265" y="615950"/>
                  </a:lnTo>
                  <a:lnTo>
                    <a:pt x="3451302" y="628650"/>
                  </a:lnTo>
                  <a:lnTo>
                    <a:pt x="3511240" y="636270"/>
                  </a:lnTo>
                  <a:lnTo>
                    <a:pt x="3634668" y="648970"/>
                  </a:lnTo>
                  <a:lnTo>
                    <a:pt x="3696843" y="656590"/>
                  </a:lnTo>
                  <a:lnTo>
                    <a:pt x="3818831" y="669290"/>
                  </a:lnTo>
                  <a:lnTo>
                    <a:pt x="3877328" y="674370"/>
                  </a:lnTo>
                  <a:lnTo>
                    <a:pt x="3933286" y="680720"/>
                  </a:lnTo>
                  <a:lnTo>
                    <a:pt x="3986045" y="684530"/>
                  </a:lnTo>
                  <a:lnTo>
                    <a:pt x="4034950" y="689610"/>
                  </a:lnTo>
                  <a:lnTo>
                    <a:pt x="4118566" y="694690"/>
                  </a:lnTo>
                  <a:lnTo>
                    <a:pt x="4151962" y="697230"/>
                  </a:lnTo>
                  <a:lnTo>
                    <a:pt x="4192892" y="697230"/>
                  </a:lnTo>
                  <a:lnTo>
                    <a:pt x="4203535" y="695960"/>
                  </a:lnTo>
                  <a:lnTo>
                    <a:pt x="4210668" y="695960"/>
                  </a:lnTo>
                  <a:lnTo>
                    <a:pt x="4214156" y="693420"/>
                  </a:lnTo>
                  <a:lnTo>
                    <a:pt x="10326849" y="693420"/>
                  </a:lnTo>
                  <a:lnTo>
                    <a:pt x="10175235" y="608330"/>
                  </a:lnTo>
                  <a:lnTo>
                    <a:pt x="10141575" y="588010"/>
                  </a:lnTo>
                  <a:close/>
                </a:path>
                <a:path w="16800830" h="1073150">
                  <a:moveTo>
                    <a:pt x="10894572" y="661670"/>
                  </a:moveTo>
                  <a:lnTo>
                    <a:pt x="10633676" y="661670"/>
                  </a:lnTo>
                  <a:lnTo>
                    <a:pt x="10654193" y="674370"/>
                  </a:lnTo>
                  <a:lnTo>
                    <a:pt x="10681194" y="681990"/>
                  </a:lnTo>
                  <a:lnTo>
                    <a:pt x="10713055" y="687070"/>
                  </a:lnTo>
                  <a:lnTo>
                    <a:pt x="10748153" y="689610"/>
                  </a:lnTo>
                  <a:lnTo>
                    <a:pt x="10792861" y="687070"/>
                  </a:lnTo>
                  <a:lnTo>
                    <a:pt x="10836352" y="680720"/>
                  </a:lnTo>
                  <a:lnTo>
                    <a:pt x="10875523" y="669290"/>
                  </a:lnTo>
                  <a:lnTo>
                    <a:pt x="10894572" y="661670"/>
                  </a:lnTo>
                  <a:close/>
                </a:path>
                <a:path w="16800830" h="1073150">
                  <a:moveTo>
                    <a:pt x="2147242" y="581660"/>
                  </a:moveTo>
                  <a:lnTo>
                    <a:pt x="2100240" y="581660"/>
                  </a:lnTo>
                  <a:lnTo>
                    <a:pt x="2100240" y="586740"/>
                  </a:lnTo>
                  <a:lnTo>
                    <a:pt x="2098081" y="598170"/>
                  </a:lnTo>
                  <a:lnTo>
                    <a:pt x="2100240" y="598170"/>
                  </a:lnTo>
                  <a:lnTo>
                    <a:pt x="2121523" y="593090"/>
                  </a:lnTo>
                  <a:lnTo>
                    <a:pt x="2147242" y="581660"/>
                  </a:lnTo>
                  <a:close/>
                </a:path>
                <a:path w="16800830" h="1073150">
                  <a:moveTo>
                    <a:pt x="10226395" y="462280"/>
                  </a:moveTo>
                  <a:lnTo>
                    <a:pt x="10006550" y="462280"/>
                  </a:lnTo>
                  <a:lnTo>
                    <a:pt x="10020253" y="474980"/>
                  </a:lnTo>
                  <a:lnTo>
                    <a:pt x="10044892" y="483870"/>
                  </a:lnTo>
                  <a:lnTo>
                    <a:pt x="10076821" y="490220"/>
                  </a:lnTo>
                  <a:lnTo>
                    <a:pt x="10112391" y="491490"/>
                  </a:lnTo>
                  <a:lnTo>
                    <a:pt x="10134383" y="491490"/>
                  </a:lnTo>
                  <a:lnTo>
                    <a:pt x="10174862" y="485140"/>
                  </a:lnTo>
                  <a:lnTo>
                    <a:pt x="10224725" y="463550"/>
                  </a:lnTo>
                  <a:lnTo>
                    <a:pt x="10226395" y="4622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3759" y="723"/>
              <a:ext cx="16800830" cy="925830"/>
            </a:xfrm>
            <a:custGeom>
              <a:avLst/>
              <a:gdLst/>
              <a:ahLst/>
              <a:cxnLst/>
              <a:rect l="l" t="t" r="r" b="b"/>
              <a:pathLst>
                <a:path w="16800830" h="925830">
                  <a:moveTo>
                    <a:pt x="8351693" y="713740"/>
                  </a:moveTo>
                  <a:lnTo>
                    <a:pt x="7739269" y="713740"/>
                  </a:lnTo>
                  <a:lnTo>
                    <a:pt x="7768928" y="722630"/>
                  </a:lnTo>
                  <a:lnTo>
                    <a:pt x="7799394" y="746760"/>
                  </a:lnTo>
                  <a:lnTo>
                    <a:pt x="7830398" y="781050"/>
                  </a:lnTo>
                  <a:lnTo>
                    <a:pt x="7861672" y="820420"/>
                  </a:lnTo>
                  <a:lnTo>
                    <a:pt x="7883968" y="847090"/>
                  </a:lnTo>
                  <a:lnTo>
                    <a:pt x="7926671" y="894080"/>
                  </a:lnTo>
                  <a:lnTo>
                    <a:pt x="7966067" y="922020"/>
                  </a:lnTo>
                  <a:lnTo>
                    <a:pt x="7975701" y="925830"/>
                  </a:lnTo>
                  <a:lnTo>
                    <a:pt x="7991671" y="925830"/>
                  </a:lnTo>
                  <a:lnTo>
                    <a:pt x="7998206" y="924560"/>
                  </a:lnTo>
                  <a:lnTo>
                    <a:pt x="8004337" y="922020"/>
                  </a:lnTo>
                  <a:lnTo>
                    <a:pt x="8009995" y="918210"/>
                  </a:lnTo>
                  <a:lnTo>
                    <a:pt x="8017015" y="911860"/>
                  </a:lnTo>
                  <a:lnTo>
                    <a:pt x="8024035" y="906780"/>
                  </a:lnTo>
                  <a:lnTo>
                    <a:pt x="8051572" y="880110"/>
                  </a:lnTo>
                  <a:lnTo>
                    <a:pt x="8072632" y="843280"/>
                  </a:lnTo>
                  <a:lnTo>
                    <a:pt x="8140998" y="843280"/>
                  </a:lnTo>
                  <a:lnTo>
                    <a:pt x="8179082" y="820420"/>
                  </a:lnTo>
                  <a:lnTo>
                    <a:pt x="8273696" y="758190"/>
                  </a:lnTo>
                  <a:lnTo>
                    <a:pt x="8321821" y="728980"/>
                  </a:lnTo>
                  <a:lnTo>
                    <a:pt x="8351693" y="713740"/>
                  </a:lnTo>
                  <a:close/>
                </a:path>
                <a:path w="16800830" h="925830">
                  <a:moveTo>
                    <a:pt x="13097197" y="836930"/>
                  </a:moveTo>
                  <a:lnTo>
                    <a:pt x="12588447" y="836930"/>
                  </a:lnTo>
                  <a:lnTo>
                    <a:pt x="12623039" y="872490"/>
                  </a:lnTo>
                  <a:lnTo>
                    <a:pt x="12657535" y="910590"/>
                  </a:lnTo>
                  <a:lnTo>
                    <a:pt x="12685870" y="916940"/>
                  </a:lnTo>
                  <a:lnTo>
                    <a:pt x="12717241" y="922020"/>
                  </a:lnTo>
                  <a:lnTo>
                    <a:pt x="12750636" y="925830"/>
                  </a:lnTo>
                  <a:lnTo>
                    <a:pt x="12820289" y="925830"/>
                  </a:lnTo>
                  <a:lnTo>
                    <a:pt x="12890306" y="916940"/>
                  </a:lnTo>
                  <a:lnTo>
                    <a:pt x="12980978" y="892810"/>
                  </a:lnTo>
                  <a:lnTo>
                    <a:pt x="13031534" y="871220"/>
                  </a:lnTo>
                  <a:lnTo>
                    <a:pt x="13078161" y="847090"/>
                  </a:lnTo>
                  <a:lnTo>
                    <a:pt x="13097197" y="836930"/>
                  </a:lnTo>
                  <a:close/>
                </a:path>
                <a:path w="16800830" h="925830">
                  <a:moveTo>
                    <a:pt x="1584719" y="892151"/>
                  </a:moveTo>
                  <a:lnTo>
                    <a:pt x="1575222" y="892810"/>
                  </a:lnTo>
                  <a:lnTo>
                    <a:pt x="1567437" y="894080"/>
                  </a:lnTo>
                  <a:lnTo>
                    <a:pt x="1570385" y="894080"/>
                  </a:lnTo>
                  <a:lnTo>
                    <a:pt x="1584719" y="892151"/>
                  </a:lnTo>
                  <a:close/>
                </a:path>
                <a:path w="16800830" h="925830">
                  <a:moveTo>
                    <a:pt x="1731598" y="876300"/>
                  </a:moveTo>
                  <a:lnTo>
                    <a:pt x="1722962" y="876300"/>
                  </a:lnTo>
                  <a:lnTo>
                    <a:pt x="1701103" y="877570"/>
                  </a:lnTo>
                  <a:lnTo>
                    <a:pt x="1680932" y="880110"/>
                  </a:lnTo>
                  <a:lnTo>
                    <a:pt x="1662517" y="882650"/>
                  </a:lnTo>
                  <a:lnTo>
                    <a:pt x="1608142" y="889000"/>
                  </a:lnTo>
                  <a:lnTo>
                    <a:pt x="1584719" y="892151"/>
                  </a:lnTo>
                  <a:lnTo>
                    <a:pt x="1593537" y="891540"/>
                  </a:lnTo>
                  <a:lnTo>
                    <a:pt x="1619685" y="889000"/>
                  </a:lnTo>
                  <a:lnTo>
                    <a:pt x="1650965" y="887730"/>
                  </a:lnTo>
                  <a:lnTo>
                    <a:pt x="1653112" y="887730"/>
                  </a:lnTo>
                  <a:lnTo>
                    <a:pt x="1655283" y="885190"/>
                  </a:lnTo>
                  <a:lnTo>
                    <a:pt x="1658153" y="885190"/>
                  </a:lnTo>
                  <a:lnTo>
                    <a:pt x="1681130" y="882650"/>
                  </a:lnTo>
                  <a:lnTo>
                    <a:pt x="1748158" y="878840"/>
                  </a:lnTo>
                  <a:lnTo>
                    <a:pt x="1740957" y="878840"/>
                  </a:lnTo>
                  <a:lnTo>
                    <a:pt x="1731598" y="876300"/>
                  </a:lnTo>
                  <a:close/>
                </a:path>
                <a:path w="16800830" h="925830">
                  <a:moveTo>
                    <a:pt x="1789200" y="878840"/>
                  </a:moveTo>
                  <a:lnTo>
                    <a:pt x="1748158" y="878840"/>
                  </a:lnTo>
                  <a:lnTo>
                    <a:pt x="1761657" y="880110"/>
                  </a:lnTo>
                  <a:lnTo>
                    <a:pt x="1769756" y="880110"/>
                  </a:lnTo>
                  <a:lnTo>
                    <a:pt x="1775696" y="881380"/>
                  </a:lnTo>
                  <a:lnTo>
                    <a:pt x="1782715" y="882650"/>
                  </a:lnTo>
                  <a:lnTo>
                    <a:pt x="1788525" y="880110"/>
                  </a:lnTo>
                  <a:lnTo>
                    <a:pt x="1789200" y="878840"/>
                  </a:lnTo>
                  <a:close/>
                </a:path>
                <a:path w="16800830" h="925830">
                  <a:moveTo>
                    <a:pt x="1959118" y="845820"/>
                  </a:moveTo>
                  <a:lnTo>
                    <a:pt x="1280429" y="845820"/>
                  </a:lnTo>
                  <a:lnTo>
                    <a:pt x="1321740" y="847090"/>
                  </a:lnTo>
                  <a:lnTo>
                    <a:pt x="1538211" y="859790"/>
                  </a:lnTo>
                  <a:lnTo>
                    <a:pt x="1578956" y="861060"/>
                  </a:lnTo>
                  <a:lnTo>
                    <a:pt x="1658788" y="868680"/>
                  </a:lnTo>
                  <a:lnTo>
                    <a:pt x="1692867" y="872490"/>
                  </a:lnTo>
                  <a:lnTo>
                    <a:pt x="1722962" y="876300"/>
                  </a:lnTo>
                  <a:lnTo>
                    <a:pt x="1761862" y="871220"/>
                  </a:lnTo>
                  <a:lnTo>
                    <a:pt x="1806301" y="864870"/>
                  </a:lnTo>
                  <a:lnTo>
                    <a:pt x="1856409" y="858520"/>
                  </a:lnTo>
                  <a:lnTo>
                    <a:pt x="1912319" y="852170"/>
                  </a:lnTo>
                  <a:lnTo>
                    <a:pt x="1920644" y="850900"/>
                  </a:lnTo>
                  <a:lnTo>
                    <a:pt x="1931399" y="849630"/>
                  </a:lnTo>
                  <a:lnTo>
                    <a:pt x="1944314" y="847090"/>
                  </a:lnTo>
                  <a:lnTo>
                    <a:pt x="1959118" y="845820"/>
                  </a:lnTo>
                  <a:close/>
                </a:path>
                <a:path w="16800830" h="925830">
                  <a:moveTo>
                    <a:pt x="3521874" y="775970"/>
                  </a:moveTo>
                  <a:lnTo>
                    <a:pt x="2548102" y="775970"/>
                  </a:lnTo>
                  <a:lnTo>
                    <a:pt x="2561758" y="777240"/>
                  </a:lnTo>
                  <a:lnTo>
                    <a:pt x="2573253" y="779780"/>
                  </a:lnTo>
                  <a:lnTo>
                    <a:pt x="2581913" y="781050"/>
                  </a:lnTo>
                  <a:lnTo>
                    <a:pt x="2615893" y="788670"/>
                  </a:lnTo>
                  <a:lnTo>
                    <a:pt x="2653919" y="792480"/>
                  </a:lnTo>
                  <a:lnTo>
                    <a:pt x="2694102" y="795020"/>
                  </a:lnTo>
                  <a:lnTo>
                    <a:pt x="2734555" y="796290"/>
                  </a:lnTo>
                  <a:lnTo>
                    <a:pt x="2795199" y="803910"/>
                  </a:lnTo>
                  <a:lnTo>
                    <a:pt x="2850760" y="815340"/>
                  </a:lnTo>
                  <a:lnTo>
                    <a:pt x="2899617" y="830580"/>
                  </a:lnTo>
                  <a:lnTo>
                    <a:pt x="2940146" y="849630"/>
                  </a:lnTo>
                  <a:lnTo>
                    <a:pt x="2970724" y="873760"/>
                  </a:lnTo>
                  <a:lnTo>
                    <a:pt x="3018508" y="866140"/>
                  </a:lnTo>
                  <a:lnTo>
                    <a:pt x="3066217" y="859790"/>
                  </a:lnTo>
                  <a:lnTo>
                    <a:pt x="3209016" y="838200"/>
                  </a:lnTo>
                  <a:lnTo>
                    <a:pt x="3304074" y="825500"/>
                  </a:lnTo>
                  <a:lnTo>
                    <a:pt x="3355873" y="821690"/>
                  </a:lnTo>
                  <a:lnTo>
                    <a:pt x="3406982" y="812800"/>
                  </a:lnTo>
                  <a:lnTo>
                    <a:pt x="3457302" y="798830"/>
                  </a:lnTo>
                  <a:lnTo>
                    <a:pt x="3506735" y="782320"/>
                  </a:lnTo>
                  <a:lnTo>
                    <a:pt x="3521874" y="775970"/>
                  </a:lnTo>
                  <a:close/>
                </a:path>
                <a:path w="16800830" h="925830">
                  <a:moveTo>
                    <a:pt x="3549124" y="764540"/>
                  </a:moveTo>
                  <a:lnTo>
                    <a:pt x="249842" y="764540"/>
                  </a:lnTo>
                  <a:lnTo>
                    <a:pt x="336430" y="767080"/>
                  </a:lnTo>
                  <a:lnTo>
                    <a:pt x="437919" y="774700"/>
                  </a:lnTo>
                  <a:lnTo>
                    <a:pt x="605504" y="793750"/>
                  </a:lnTo>
                  <a:lnTo>
                    <a:pt x="719069" y="808990"/>
                  </a:lnTo>
                  <a:lnTo>
                    <a:pt x="827395" y="826770"/>
                  </a:lnTo>
                  <a:lnTo>
                    <a:pt x="877794" y="834390"/>
                  </a:lnTo>
                  <a:lnTo>
                    <a:pt x="924725" y="843280"/>
                  </a:lnTo>
                  <a:lnTo>
                    <a:pt x="1037517" y="866140"/>
                  </a:lnTo>
                  <a:lnTo>
                    <a:pt x="1074218" y="857250"/>
                  </a:lnTo>
                  <a:lnTo>
                    <a:pt x="1121580" y="850900"/>
                  </a:lnTo>
                  <a:lnTo>
                    <a:pt x="1177851" y="847090"/>
                  </a:lnTo>
                  <a:lnTo>
                    <a:pt x="1241276" y="845820"/>
                  </a:lnTo>
                  <a:lnTo>
                    <a:pt x="1959118" y="845820"/>
                  </a:lnTo>
                  <a:lnTo>
                    <a:pt x="1971863" y="844550"/>
                  </a:lnTo>
                  <a:lnTo>
                    <a:pt x="1986026" y="842010"/>
                  </a:lnTo>
                  <a:lnTo>
                    <a:pt x="2053757" y="830580"/>
                  </a:lnTo>
                  <a:lnTo>
                    <a:pt x="2094840" y="825500"/>
                  </a:lnTo>
                  <a:lnTo>
                    <a:pt x="2183756" y="812800"/>
                  </a:lnTo>
                  <a:lnTo>
                    <a:pt x="2381742" y="787400"/>
                  </a:lnTo>
                  <a:lnTo>
                    <a:pt x="2426402" y="783590"/>
                  </a:lnTo>
                  <a:lnTo>
                    <a:pt x="2456820" y="779780"/>
                  </a:lnTo>
                  <a:lnTo>
                    <a:pt x="2485079" y="778510"/>
                  </a:lnTo>
                  <a:lnTo>
                    <a:pt x="2510637" y="775970"/>
                  </a:lnTo>
                  <a:lnTo>
                    <a:pt x="3521874" y="775970"/>
                  </a:lnTo>
                  <a:lnTo>
                    <a:pt x="3549124" y="764540"/>
                  </a:lnTo>
                  <a:close/>
                </a:path>
                <a:path w="16800830" h="925830">
                  <a:moveTo>
                    <a:pt x="8140998" y="843280"/>
                  </a:moveTo>
                  <a:lnTo>
                    <a:pt x="8072632" y="843280"/>
                  </a:lnTo>
                  <a:lnTo>
                    <a:pt x="8093510" y="866140"/>
                  </a:lnTo>
                  <a:lnTo>
                    <a:pt x="8134651" y="847090"/>
                  </a:lnTo>
                  <a:lnTo>
                    <a:pt x="8140998" y="843280"/>
                  </a:lnTo>
                  <a:close/>
                </a:path>
                <a:path w="16800830" h="925830">
                  <a:moveTo>
                    <a:pt x="9192966" y="829310"/>
                  </a:moveTo>
                  <a:lnTo>
                    <a:pt x="8943115" y="829310"/>
                  </a:lnTo>
                  <a:lnTo>
                    <a:pt x="8981149" y="831850"/>
                  </a:lnTo>
                  <a:lnTo>
                    <a:pt x="9012501" y="839470"/>
                  </a:lnTo>
                  <a:lnTo>
                    <a:pt x="9032919" y="850900"/>
                  </a:lnTo>
                  <a:lnTo>
                    <a:pt x="9038149" y="866140"/>
                  </a:lnTo>
                  <a:lnTo>
                    <a:pt x="9045350" y="866140"/>
                  </a:lnTo>
                  <a:lnTo>
                    <a:pt x="9091088" y="862330"/>
                  </a:lnTo>
                  <a:lnTo>
                    <a:pt x="9137886" y="850900"/>
                  </a:lnTo>
                  <a:lnTo>
                    <a:pt x="9185123" y="833120"/>
                  </a:lnTo>
                  <a:lnTo>
                    <a:pt x="9192966" y="829310"/>
                  </a:lnTo>
                  <a:close/>
                </a:path>
                <a:path w="16800830" h="925830">
                  <a:moveTo>
                    <a:pt x="13475631" y="535940"/>
                  </a:moveTo>
                  <a:lnTo>
                    <a:pt x="11634474" y="535940"/>
                  </a:lnTo>
                  <a:lnTo>
                    <a:pt x="11678335" y="542290"/>
                  </a:lnTo>
                  <a:lnTo>
                    <a:pt x="11722618" y="551180"/>
                  </a:lnTo>
                  <a:lnTo>
                    <a:pt x="11767273" y="565150"/>
                  </a:lnTo>
                  <a:lnTo>
                    <a:pt x="11812248" y="581660"/>
                  </a:lnTo>
                  <a:lnTo>
                    <a:pt x="11857490" y="600710"/>
                  </a:lnTo>
                  <a:lnTo>
                    <a:pt x="11902949" y="621030"/>
                  </a:lnTo>
                  <a:lnTo>
                    <a:pt x="11948572" y="643890"/>
                  </a:lnTo>
                  <a:lnTo>
                    <a:pt x="12085908" y="716280"/>
                  </a:lnTo>
                  <a:lnTo>
                    <a:pt x="12137770" y="742950"/>
                  </a:lnTo>
                  <a:lnTo>
                    <a:pt x="12239923" y="791210"/>
                  </a:lnTo>
                  <a:lnTo>
                    <a:pt x="12290124" y="811530"/>
                  </a:lnTo>
                  <a:lnTo>
                    <a:pt x="12339682" y="828040"/>
                  </a:lnTo>
                  <a:lnTo>
                    <a:pt x="12388553" y="840740"/>
                  </a:lnTo>
                  <a:lnTo>
                    <a:pt x="12436691" y="849630"/>
                  </a:lnTo>
                  <a:lnTo>
                    <a:pt x="12484053" y="852170"/>
                  </a:lnTo>
                  <a:lnTo>
                    <a:pt x="12511616" y="850900"/>
                  </a:lnTo>
                  <a:lnTo>
                    <a:pt x="12538155" y="848360"/>
                  </a:lnTo>
                  <a:lnTo>
                    <a:pt x="12563741" y="843280"/>
                  </a:lnTo>
                  <a:lnTo>
                    <a:pt x="12588447" y="836930"/>
                  </a:lnTo>
                  <a:lnTo>
                    <a:pt x="13097197" y="836930"/>
                  </a:lnTo>
                  <a:lnTo>
                    <a:pt x="13160713" y="800100"/>
                  </a:lnTo>
                  <a:lnTo>
                    <a:pt x="13197714" y="773430"/>
                  </a:lnTo>
                  <a:lnTo>
                    <a:pt x="13234763" y="741680"/>
                  </a:lnTo>
                  <a:lnTo>
                    <a:pt x="13272251" y="707390"/>
                  </a:lnTo>
                  <a:lnTo>
                    <a:pt x="13310569" y="671830"/>
                  </a:lnTo>
                  <a:lnTo>
                    <a:pt x="13348582" y="637540"/>
                  </a:lnTo>
                  <a:lnTo>
                    <a:pt x="13387622" y="603250"/>
                  </a:lnTo>
                  <a:lnTo>
                    <a:pt x="13427918" y="570230"/>
                  </a:lnTo>
                  <a:lnTo>
                    <a:pt x="13469700" y="539750"/>
                  </a:lnTo>
                  <a:lnTo>
                    <a:pt x="13475631" y="535940"/>
                  </a:lnTo>
                  <a:close/>
                </a:path>
                <a:path w="16800830" h="925830">
                  <a:moveTo>
                    <a:pt x="6631477" y="803910"/>
                  </a:moveTo>
                  <a:lnTo>
                    <a:pt x="6282719" y="803910"/>
                  </a:lnTo>
                  <a:lnTo>
                    <a:pt x="6328436" y="806450"/>
                  </a:lnTo>
                  <a:lnTo>
                    <a:pt x="6370916" y="814070"/>
                  </a:lnTo>
                  <a:lnTo>
                    <a:pt x="6407454" y="825500"/>
                  </a:lnTo>
                  <a:lnTo>
                    <a:pt x="6435348" y="840740"/>
                  </a:lnTo>
                  <a:lnTo>
                    <a:pt x="6445108" y="835660"/>
                  </a:lnTo>
                  <a:lnTo>
                    <a:pt x="6465440" y="830580"/>
                  </a:lnTo>
                  <a:lnTo>
                    <a:pt x="6495293" y="824230"/>
                  </a:lnTo>
                  <a:lnTo>
                    <a:pt x="6533616" y="817880"/>
                  </a:lnTo>
                  <a:lnTo>
                    <a:pt x="6631477" y="803910"/>
                  </a:lnTo>
                  <a:close/>
                </a:path>
                <a:path w="16800830" h="925830">
                  <a:moveTo>
                    <a:pt x="9430825" y="681990"/>
                  </a:moveTo>
                  <a:lnTo>
                    <a:pt x="8477866" y="681990"/>
                  </a:lnTo>
                  <a:lnTo>
                    <a:pt x="8484467" y="683260"/>
                  </a:lnTo>
                  <a:lnTo>
                    <a:pt x="8554581" y="706120"/>
                  </a:lnTo>
                  <a:lnTo>
                    <a:pt x="8591288" y="716280"/>
                  </a:lnTo>
                  <a:lnTo>
                    <a:pt x="8632790" y="720090"/>
                  </a:lnTo>
                  <a:lnTo>
                    <a:pt x="8668510" y="730250"/>
                  </a:lnTo>
                  <a:lnTo>
                    <a:pt x="8705430" y="753110"/>
                  </a:lnTo>
                  <a:lnTo>
                    <a:pt x="8742950" y="781050"/>
                  </a:lnTo>
                  <a:lnTo>
                    <a:pt x="8780471" y="810260"/>
                  </a:lnTo>
                  <a:lnTo>
                    <a:pt x="8817391" y="831850"/>
                  </a:lnTo>
                  <a:lnTo>
                    <a:pt x="8853110" y="840740"/>
                  </a:lnTo>
                  <a:lnTo>
                    <a:pt x="8862470" y="840740"/>
                  </a:lnTo>
                  <a:lnTo>
                    <a:pt x="8866788" y="838200"/>
                  </a:lnTo>
                  <a:lnTo>
                    <a:pt x="8884888" y="834390"/>
                  </a:lnTo>
                  <a:lnTo>
                    <a:pt x="8923793" y="829310"/>
                  </a:lnTo>
                  <a:lnTo>
                    <a:pt x="9192966" y="829310"/>
                  </a:lnTo>
                  <a:lnTo>
                    <a:pt x="9232180" y="810260"/>
                  </a:lnTo>
                  <a:lnTo>
                    <a:pt x="9278438" y="783590"/>
                  </a:lnTo>
                  <a:lnTo>
                    <a:pt x="9323277" y="755650"/>
                  </a:lnTo>
                  <a:lnTo>
                    <a:pt x="9370388" y="723900"/>
                  </a:lnTo>
                  <a:lnTo>
                    <a:pt x="9413990" y="693420"/>
                  </a:lnTo>
                  <a:lnTo>
                    <a:pt x="9430825" y="681990"/>
                  </a:lnTo>
                  <a:close/>
                </a:path>
                <a:path w="16800830" h="925830">
                  <a:moveTo>
                    <a:pt x="6688914" y="796290"/>
                  </a:moveTo>
                  <a:lnTo>
                    <a:pt x="6004792" y="796290"/>
                  </a:lnTo>
                  <a:lnTo>
                    <a:pt x="6035847" y="812800"/>
                  </a:lnTo>
                  <a:lnTo>
                    <a:pt x="6074998" y="822960"/>
                  </a:lnTo>
                  <a:lnTo>
                    <a:pt x="6119006" y="830580"/>
                  </a:lnTo>
                  <a:lnTo>
                    <a:pt x="6164634" y="831850"/>
                  </a:lnTo>
                  <a:lnTo>
                    <a:pt x="6199710" y="830580"/>
                  </a:lnTo>
                  <a:lnTo>
                    <a:pt x="6231414" y="825500"/>
                  </a:lnTo>
                  <a:lnTo>
                    <a:pt x="6257989" y="817880"/>
                  </a:lnTo>
                  <a:lnTo>
                    <a:pt x="6277677" y="803910"/>
                  </a:lnTo>
                  <a:lnTo>
                    <a:pt x="6631477" y="803910"/>
                  </a:lnTo>
                  <a:lnTo>
                    <a:pt x="6688914" y="796290"/>
                  </a:lnTo>
                  <a:close/>
                </a:path>
                <a:path w="16800830" h="925830">
                  <a:moveTo>
                    <a:pt x="16800529" y="789940"/>
                  </a:moveTo>
                  <a:lnTo>
                    <a:pt x="16534845" y="789940"/>
                  </a:lnTo>
                  <a:lnTo>
                    <a:pt x="16592042" y="792480"/>
                  </a:lnTo>
                  <a:lnTo>
                    <a:pt x="16647111" y="796290"/>
                  </a:lnTo>
                  <a:lnTo>
                    <a:pt x="16700150" y="803910"/>
                  </a:lnTo>
                  <a:lnTo>
                    <a:pt x="16751257" y="812800"/>
                  </a:lnTo>
                  <a:lnTo>
                    <a:pt x="16800529" y="825500"/>
                  </a:lnTo>
                  <a:lnTo>
                    <a:pt x="16800529" y="789940"/>
                  </a:lnTo>
                  <a:close/>
                </a:path>
                <a:path w="16800830" h="925830">
                  <a:moveTo>
                    <a:pt x="9903327" y="565150"/>
                  </a:moveTo>
                  <a:lnTo>
                    <a:pt x="4325763" y="565150"/>
                  </a:lnTo>
                  <a:lnTo>
                    <a:pt x="4380597" y="566420"/>
                  </a:lnTo>
                  <a:lnTo>
                    <a:pt x="4492152" y="571500"/>
                  </a:lnTo>
                  <a:lnTo>
                    <a:pt x="4604358" y="581660"/>
                  </a:lnTo>
                  <a:lnTo>
                    <a:pt x="4660006" y="588010"/>
                  </a:lnTo>
                  <a:lnTo>
                    <a:pt x="4714978" y="595630"/>
                  </a:lnTo>
                  <a:lnTo>
                    <a:pt x="4821775" y="613410"/>
                  </a:lnTo>
                  <a:lnTo>
                    <a:pt x="4922513" y="633730"/>
                  </a:lnTo>
                  <a:lnTo>
                    <a:pt x="4969910" y="645160"/>
                  </a:lnTo>
                  <a:lnTo>
                    <a:pt x="5014953" y="656590"/>
                  </a:lnTo>
                  <a:lnTo>
                    <a:pt x="5057363" y="668020"/>
                  </a:lnTo>
                  <a:lnTo>
                    <a:pt x="5096860" y="680720"/>
                  </a:lnTo>
                  <a:lnTo>
                    <a:pt x="5133164" y="693420"/>
                  </a:lnTo>
                  <a:lnTo>
                    <a:pt x="5203581" y="723900"/>
                  </a:lnTo>
                  <a:lnTo>
                    <a:pt x="5238807" y="742950"/>
                  </a:lnTo>
                  <a:lnTo>
                    <a:pt x="5275248" y="760730"/>
                  </a:lnTo>
                  <a:lnTo>
                    <a:pt x="5316477" y="775970"/>
                  </a:lnTo>
                  <a:lnTo>
                    <a:pt x="5357254" y="786130"/>
                  </a:lnTo>
                  <a:lnTo>
                    <a:pt x="5401731" y="795020"/>
                  </a:lnTo>
                  <a:lnTo>
                    <a:pt x="5448688" y="801370"/>
                  </a:lnTo>
                  <a:lnTo>
                    <a:pt x="5496904" y="806450"/>
                  </a:lnTo>
                  <a:lnTo>
                    <a:pt x="5545159" y="812800"/>
                  </a:lnTo>
                  <a:lnTo>
                    <a:pt x="5592233" y="820420"/>
                  </a:lnTo>
                  <a:lnTo>
                    <a:pt x="5599433" y="820420"/>
                  </a:lnTo>
                  <a:lnTo>
                    <a:pt x="5605910" y="822960"/>
                  </a:lnTo>
                  <a:lnTo>
                    <a:pt x="5615270" y="822960"/>
                  </a:lnTo>
                  <a:lnTo>
                    <a:pt x="5643138" y="820420"/>
                  </a:lnTo>
                  <a:lnTo>
                    <a:pt x="5672965" y="815340"/>
                  </a:lnTo>
                  <a:lnTo>
                    <a:pt x="5733355" y="800100"/>
                  </a:lnTo>
                  <a:lnTo>
                    <a:pt x="5786543" y="783590"/>
                  </a:lnTo>
                  <a:lnTo>
                    <a:pt x="5807568" y="778510"/>
                  </a:lnTo>
                  <a:lnTo>
                    <a:pt x="5824071" y="775970"/>
                  </a:lnTo>
                  <a:lnTo>
                    <a:pt x="5859207" y="775970"/>
                  </a:lnTo>
                  <a:lnTo>
                    <a:pt x="5863645" y="774700"/>
                  </a:lnTo>
                  <a:lnTo>
                    <a:pt x="5872318" y="773430"/>
                  </a:lnTo>
                  <a:lnTo>
                    <a:pt x="6863792" y="773430"/>
                  </a:lnTo>
                  <a:lnTo>
                    <a:pt x="7086484" y="744220"/>
                  </a:lnTo>
                  <a:lnTo>
                    <a:pt x="7151770" y="734060"/>
                  </a:lnTo>
                  <a:lnTo>
                    <a:pt x="7213978" y="725170"/>
                  </a:lnTo>
                  <a:lnTo>
                    <a:pt x="7272057" y="715010"/>
                  </a:lnTo>
                  <a:lnTo>
                    <a:pt x="7371629" y="695960"/>
                  </a:lnTo>
                  <a:lnTo>
                    <a:pt x="7411023" y="685800"/>
                  </a:lnTo>
                  <a:lnTo>
                    <a:pt x="7463775" y="665480"/>
                  </a:lnTo>
                  <a:lnTo>
                    <a:pt x="7475033" y="655320"/>
                  </a:lnTo>
                  <a:lnTo>
                    <a:pt x="9470348" y="655320"/>
                  </a:lnTo>
                  <a:lnTo>
                    <a:pt x="9487424" y="643890"/>
                  </a:lnTo>
                  <a:lnTo>
                    <a:pt x="9489596" y="643890"/>
                  </a:lnTo>
                  <a:lnTo>
                    <a:pt x="9536304" y="640080"/>
                  </a:lnTo>
                  <a:lnTo>
                    <a:pt x="9590572" y="631190"/>
                  </a:lnTo>
                  <a:lnTo>
                    <a:pt x="9649971" y="617220"/>
                  </a:lnTo>
                  <a:lnTo>
                    <a:pt x="9712075" y="601980"/>
                  </a:lnTo>
                  <a:lnTo>
                    <a:pt x="9763256" y="590550"/>
                  </a:lnTo>
                  <a:lnTo>
                    <a:pt x="9813091" y="580390"/>
                  </a:lnTo>
                  <a:lnTo>
                    <a:pt x="9860231" y="571500"/>
                  </a:lnTo>
                  <a:lnTo>
                    <a:pt x="9903327" y="565150"/>
                  </a:lnTo>
                  <a:close/>
                </a:path>
                <a:path w="16800830" h="925830">
                  <a:moveTo>
                    <a:pt x="6863792" y="773430"/>
                  </a:moveTo>
                  <a:lnTo>
                    <a:pt x="5872318" y="773430"/>
                  </a:lnTo>
                  <a:lnTo>
                    <a:pt x="5881024" y="774700"/>
                  </a:lnTo>
                  <a:lnTo>
                    <a:pt x="5889594" y="777240"/>
                  </a:lnTo>
                  <a:lnTo>
                    <a:pt x="5897625" y="781050"/>
                  </a:lnTo>
                  <a:lnTo>
                    <a:pt x="5904716" y="784860"/>
                  </a:lnTo>
                  <a:lnTo>
                    <a:pt x="5909758" y="787400"/>
                  </a:lnTo>
                  <a:lnTo>
                    <a:pt x="5914076" y="789940"/>
                  </a:lnTo>
                  <a:lnTo>
                    <a:pt x="5919118" y="795020"/>
                  </a:lnTo>
                  <a:lnTo>
                    <a:pt x="5942426" y="807720"/>
                  </a:lnTo>
                  <a:lnTo>
                    <a:pt x="5954451" y="811530"/>
                  </a:lnTo>
                  <a:lnTo>
                    <a:pt x="5967352" y="812800"/>
                  </a:lnTo>
                  <a:lnTo>
                    <a:pt x="5975126" y="812800"/>
                  </a:lnTo>
                  <a:lnTo>
                    <a:pt x="5984182" y="808990"/>
                  </a:lnTo>
                  <a:lnTo>
                    <a:pt x="5994183" y="803910"/>
                  </a:lnTo>
                  <a:lnTo>
                    <a:pt x="6004792" y="796290"/>
                  </a:lnTo>
                  <a:lnTo>
                    <a:pt x="6688914" y="796290"/>
                  </a:lnTo>
                  <a:lnTo>
                    <a:pt x="6750623" y="788670"/>
                  </a:lnTo>
                  <a:lnTo>
                    <a:pt x="6863792" y="773430"/>
                  </a:lnTo>
                  <a:close/>
                </a:path>
                <a:path w="16800830" h="925830">
                  <a:moveTo>
                    <a:pt x="16800529" y="505460"/>
                  </a:moveTo>
                  <a:lnTo>
                    <a:pt x="16485823" y="505460"/>
                  </a:lnTo>
                  <a:lnTo>
                    <a:pt x="16485823" y="530860"/>
                  </a:lnTo>
                  <a:lnTo>
                    <a:pt x="16133085" y="530860"/>
                  </a:lnTo>
                  <a:lnTo>
                    <a:pt x="16153036" y="552450"/>
                  </a:lnTo>
                  <a:lnTo>
                    <a:pt x="16251773" y="662940"/>
                  </a:lnTo>
                  <a:lnTo>
                    <a:pt x="16285135" y="697230"/>
                  </a:lnTo>
                  <a:lnTo>
                    <a:pt x="16318920" y="727710"/>
                  </a:lnTo>
                  <a:lnTo>
                    <a:pt x="16353247" y="754380"/>
                  </a:lnTo>
                  <a:lnTo>
                    <a:pt x="16388236" y="774700"/>
                  </a:lnTo>
                  <a:lnTo>
                    <a:pt x="16460677" y="792480"/>
                  </a:lnTo>
                  <a:lnTo>
                    <a:pt x="16478584" y="792480"/>
                  </a:lnTo>
                  <a:lnTo>
                    <a:pt x="16485823" y="789940"/>
                  </a:lnTo>
                  <a:lnTo>
                    <a:pt x="16800529" y="789940"/>
                  </a:lnTo>
                  <a:lnTo>
                    <a:pt x="16800529" y="505460"/>
                  </a:lnTo>
                  <a:close/>
                </a:path>
                <a:path w="16800830" h="925830">
                  <a:moveTo>
                    <a:pt x="5859207" y="775970"/>
                  </a:moveTo>
                  <a:lnTo>
                    <a:pt x="5833431" y="775970"/>
                  </a:lnTo>
                  <a:lnTo>
                    <a:pt x="5837749" y="781050"/>
                  </a:lnTo>
                  <a:lnTo>
                    <a:pt x="5835590" y="789940"/>
                  </a:lnTo>
                  <a:lnTo>
                    <a:pt x="5845485" y="782320"/>
                  </a:lnTo>
                  <a:lnTo>
                    <a:pt x="5854769" y="777240"/>
                  </a:lnTo>
                  <a:lnTo>
                    <a:pt x="5859207" y="775970"/>
                  </a:lnTo>
                  <a:close/>
                </a:path>
                <a:path w="16800830" h="925830">
                  <a:moveTo>
                    <a:pt x="16800529" y="0"/>
                  </a:moveTo>
                  <a:lnTo>
                    <a:pt x="0" y="0"/>
                  </a:lnTo>
                  <a:lnTo>
                    <a:pt x="0" y="760730"/>
                  </a:lnTo>
                  <a:lnTo>
                    <a:pt x="35853" y="764540"/>
                  </a:lnTo>
                  <a:lnTo>
                    <a:pt x="107022" y="773430"/>
                  </a:lnTo>
                  <a:lnTo>
                    <a:pt x="143281" y="778510"/>
                  </a:lnTo>
                  <a:lnTo>
                    <a:pt x="159425" y="772160"/>
                  </a:lnTo>
                  <a:lnTo>
                    <a:pt x="183331" y="768350"/>
                  </a:lnTo>
                  <a:lnTo>
                    <a:pt x="213852" y="765810"/>
                  </a:lnTo>
                  <a:lnTo>
                    <a:pt x="249842" y="764540"/>
                  </a:lnTo>
                  <a:lnTo>
                    <a:pt x="3549124" y="764540"/>
                  </a:lnTo>
                  <a:lnTo>
                    <a:pt x="3555179" y="762000"/>
                  </a:lnTo>
                  <a:lnTo>
                    <a:pt x="3602538" y="740410"/>
                  </a:lnTo>
                  <a:lnTo>
                    <a:pt x="3648710" y="716280"/>
                  </a:lnTo>
                  <a:lnTo>
                    <a:pt x="3693598" y="692150"/>
                  </a:lnTo>
                  <a:lnTo>
                    <a:pt x="3779124" y="645160"/>
                  </a:lnTo>
                  <a:lnTo>
                    <a:pt x="3819563" y="622300"/>
                  </a:lnTo>
                  <a:lnTo>
                    <a:pt x="3858321" y="603250"/>
                  </a:lnTo>
                  <a:lnTo>
                    <a:pt x="3895299" y="586740"/>
                  </a:lnTo>
                  <a:lnTo>
                    <a:pt x="3930398" y="574040"/>
                  </a:lnTo>
                  <a:lnTo>
                    <a:pt x="3963518" y="565150"/>
                  </a:lnTo>
                  <a:lnTo>
                    <a:pt x="3994560" y="562610"/>
                  </a:lnTo>
                  <a:lnTo>
                    <a:pt x="10308960" y="562610"/>
                  </a:lnTo>
                  <a:lnTo>
                    <a:pt x="10351431" y="539750"/>
                  </a:lnTo>
                  <a:lnTo>
                    <a:pt x="11613456" y="539750"/>
                  </a:lnTo>
                  <a:lnTo>
                    <a:pt x="11634474" y="535940"/>
                  </a:lnTo>
                  <a:lnTo>
                    <a:pt x="13475631" y="535940"/>
                  </a:lnTo>
                  <a:lnTo>
                    <a:pt x="13483540" y="530860"/>
                  </a:lnTo>
                  <a:lnTo>
                    <a:pt x="333359" y="530860"/>
                  </a:lnTo>
                  <a:lnTo>
                    <a:pt x="333359" y="505460"/>
                  </a:lnTo>
                  <a:lnTo>
                    <a:pt x="13526561" y="505460"/>
                  </a:lnTo>
                  <a:lnTo>
                    <a:pt x="13558636" y="490220"/>
                  </a:lnTo>
                  <a:lnTo>
                    <a:pt x="13606248" y="473710"/>
                  </a:lnTo>
                  <a:lnTo>
                    <a:pt x="13656263" y="463550"/>
                  </a:lnTo>
                  <a:lnTo>
                    <a:pt x="13665534" y="461010"/>
                  </a:lnTo>
                  <a:lnTo>
                    <a:pt x="15722393" y="461010"/>
                  </a:lnTo>
                  <a:lnTo>
                    <a:pt x="15793883" y="434340"/>
                  </a:lnTo>
                  <a:lnTo>
                    <a:pt x="15838168" y="422910"/>
                  </a:lnTo>
                  <a:lnTo>
                    <a:pt x="15882099" y="415290"/>
                  </a:lnTo>
                  <a:lnTo>
                    <a:pt x="15925626" y="412750"/>
                  </a:lnTo>
                  <a:lnTo>
                    <a:pt x="16800529" y="412750"/>
                  </a:lnTo>
                  <a:lnTo>
                    <a:pt x="16800529" y="67310"/>
                  </a:lnTo>
                  <a:lnTo>
                    <a:pt x="333359" y="67310"/>
                  </a:lnTo>
                  <a:lnTo>
                    <a:pt x="333359" y="41910"/>
                  </a:lnTo>
                  <a:lnTo>
                    <a:pt x="16800529" y="41910"/>
                  </a:lnTo>
                  <a:lnTo>
                    <a:pt x="16800529" y="0"/>
                  </a:lnTo>
                  <a:close/>
                </a:path>
                <a:path w="16800830" h="925830">
                  <a:moveTo>
                    <a:pt x="15584786" y="530860"/>
                  </a:moveTo>
                  <a:lnTo>
                    <a:pt x="13871244" y="530860"/>
                  </a:lnTo>
                  <a:lnTo>
                    <a:pt x="13904192" y="553720"/>
                  </a:lnTo>
                  <a:lnTo>
                    <a:pt x="13948005" y="585470"/>
                  </a:lnTo>
                  <a:lnTo>
                    <a:pt x="14035448" y="651510"/>
                  </a:lnTo>
                  <a:lnTo>
                    <a:pt x="14078830" y="683260"/>
                  </a:lnTo>
                  <a:lnTo>
                    <a:pt x="14122032" y="712470"/>
                  </a:lnTo>
                  <a:lnTo>
                    <a:pt x="14165143" y="736600"/>
                  </a:lnTo>
                  <a:lnTo>
                    <a:pt x="14208252" y="756920"/>
                  </a:lnTo>
                  <a:lnTo>
                    <a:pt x="14251448" y="769620"/>
                  </a:lnTo>
                  <a:lnTo>
                    <a:pt x="14294819" y="773430"/>
                  </a:lnTo>
                  <a:lnTo>
                    <a:pt x="14309297" y="773430"/>
                  </a:lnTo>
                  <a:lnTo>
                    <a:pt x="14315833" y="772160"/>
                  </a:lnTo>
                  <a:lnTo>
                    <a:pt x="14327906" y="770890"/>
                  </a:lnTo>
                  <a:lnTo>
                    <a:pt x="14369590" y="760730"/>
                  </a:lnTo>
                  <a:lnTo>
                    <a:pt x="14447969" y="725170"/>
                  </a:lnTo>
                  <a:lnTo>
                    <a:pt x="14478080" y="709930"/>
                  </a:lnTo>
                  <a:lnTo>
                    <a:pt x="14508191" y="693420"/>
                  </a:lnTo>
                  <a:lnTo>
                    <a:pt x="14556947" y="669290"/>
                  </a:lnTo>
                  <a:lnTo>
                    <a:pt x="14821834" y="669290"/>
                  </a:lnTo>
                  <a:lnTo>
                    <a:pt x="14838347" y="635000"/>
                  </a:lnTo>
                  <a:lnTo>
                    <a:pt x="14862255" y="558800"/>
                  </a:lnTo>
                  <a:lnTo>
                    <a:pt x="15534950" y="558800"/>
                  </a:lnTo>
                  <a:lnTo>
                    <a:pt x="15584786" y="530860"/>
                  </a:lnTo>
                  <a:close/>
                </a:path>
                <a:path w="16800830" h="925830">
                  <a:moveTo>
                    <a:pt x="15534950" y="558800"/>
                  </a:moveTo>
                  <a:lnTo>
                    <a:pt x="14862255" y="558800"/>
                  </a:lnTo>
                  <a:lnTo>
                    <a:pt x="14901728" y="581660"/>
                  </a:lnTo>
                  <a:lnTo>
                    <a:pt x="14943171" y="609600"/>
                  </a:lnTo>
                  <a:lnTo>
                    <a:pt x="14984933" y="638810"/>
                  </a:lnTo>
                  <a:lnTo>
                    <a:pt x="15025359" y="670560"/>
                  </a:lnTo>
                  <a:lnTo>
                    <a:pt x="15062796" y="702310"/>
                  </a:lnTo>
                  <a:lnTo>
                    <a:pt x="15095594" y="732790"/>
                  </a:lnTo>
                  <a:lnTo>
                    <a:pt x="15122097" y="760730"/>
                  </a:lnTo>
                  <a:lnTo>
                    <a:pt x="15165524" y="749300"/>
                  </a:lnTo>
                  <a:lnTo>
                    <a:pt x="15209367" y="734060"/>
                  </a:lnTo>
                  <a:lnTo>
                    <a:pt x="15253575" y="715010"/>
                  </a:lnTo>
                  <a:lnTo>
                    <a:pt x="15298098" y="693420"/>
                  </a:lnTo>
                  <a:lnTo>
                    <a:pt x="15342883" y="670560"/>
                  </a:lnTo>
                  <a:lnTo>
                    <a:pt x="15387880" y="645160"/>
                  </a:lnTo>
                  <a:lnTo>
                    <a:pt x="15523623" y="565150"/>
                  </a:lnTo>
                  <a:lnTo>
                    <a:pt x="15534950" y="558800"/>
                  </a:lnTo>
                  <a:close/>
                </a:path>
                <a:path w="16800830" h="925830">
                  <a:moveTo>
                    <a:pt x="9470348" y="655320"/>
                  </a:moveTo>
                  <a:lnTo>
                    <a:pt x="7475033" y="655320"/>
                  </a:lnTo>
                  <a:lnTo>
                    <a:pt x="7534450" y="661670"/>
                  </a:lnTo>
                  <a:lnTo>
                    <a:pt x="7589200" y="670560"/>
                  </a:lnTo>
                  <a:lnTo>
                    <a:pt x="7638071" y="684530"/>
                  </a:lnTo>
                  <a:lnTo>
                    <a:pt x="7679857" y="702310"/>
                  </a:lnTo>
                  <a:lnTo>
                    <a:pt x="7713349" y="722630"/>
                  </a:lnTo>
                  <a:lnTo>
                    <a:pt x="7720340" y="718820"/>
                  </a:lnTo>
                  <a:lnTo>
                    <a:pt x="7727123" y="716280"/>
                  </a:lnTo>
                  <a:lnTo>
                    <a:pt x="7733499" y="715010"/>
                  </a:lnTo>
                  <a:lnTo>
                    <a:pt x="7739269" y="713740"/>
                  </a:lnTo>
                  <a:lnTo>
                    <a:pt x="8351693" y="713740"/>
                  </a:lnTo>
                  <a:lnTo>
                    <a:pt x="8369118" y="704850"/>
                  </a:lnTo>
                  <a:lnTo>
                    <a:pt x="8414558" y="688340"/>
                  </a:lnTo>
                  <a:lnTo>
                    <a:pt x="8457111" y="681990"/>
                  </a:lnTo>
                  <a:lnTo>
                    <a:pt x="9430825" y="681990"/>
                  </a:lnTo>
                  <a:lnTo>
                    <a:pt x="9470348" y="655320"/>
                  </a:lnTo>
                  <a:close/>
                </a:path>
                <a:path w="16800830" h="925830">
                  <a:moveTo>
                    <a:pt x="14821834" y="669290"/>
                  </a:moveTo>
                  <a:lnTo>
                    <a:pt x="14556947" y="669290"/>
                  </a:lnTo>
                  <a:lnTo>
                    <a:pt x="14707442" y="711200"/>
                  </a:lnTo>
                  <a:lnTo>
                    <a:pt x="14719828" y="713740"/>
                  </a:lnTo>
                  <a:lnTo>
                    <a:pt x="14733001" y="717550"/>
                  </a:lnTo>
                  <a:lnTo>
                    <a:pt x="14746697" y="720090"/>
                  </a:lnTo>
                  <a:lnTo>
                    <a:pt x="14770053" y="720090"/>
                  </a:lnTo>
                  <a:lnTo>
                    <a:pt x="14792389" y="709930"/>
                  </a:lnTo>
                  <a:lnTo>
                    <a:pt x="14815106" y="683260"/>
                  </a:lnTo>
                  <a:lnTo>
                    <a:pt x="14821834" y="669290"/>
                  </a:lnTo>
                  <a:close/>
                </a:path>
                <a:path w="16800830" h="925830">
                  <a:moveTo>
                    <a:pt x="11319211" y="593090"/>
                  </a:moveTo>
                  <a:lnTo>
                    <a:pt x="10677592" y="593090"/>
                  </a:lnTo>
                  <a:lnTo>
                    <a:pt x="10716952" y="595630"/>
                  </a:lnTo>
                  <a:lnTo>
                    <a:pt x="10763516" y="601980"/>
                  </a:lnTo>
                  <a:lnTo>
                    <a:pt x="10814615" y="612140"/>
                  </a:lnTo>
                  <a:lnTo>
                    <a:pt x="10867578" y="623570"/>
                  </a:lnTo>
                  <a:lnTo>
                    <a:pt x="10919736" y="633730"/>
                  </a:lnTo>
                  <a:lnTo>
                    <a:pt x="10968418" y="642620"/>
                  </a:lnTo>
                  <a:lnTo>
                    <a:pt x="11010954" y="648970"/>
                  </a:lnTo>
                  <a:lnTo>
                    <a:pt x="11319211" y="593090"/>
                  </a:lnTo>
                  <a:close/>
                </a:path>
                <a:path w="16800830" h="925830">
                  <a:moveTo>
                    <a:pt x="11613456" y="539750"/>
                  </a:moveTo>
                  <a:lnTo>
                    <a:pt x="10351431" y="539750"/>
                  </a:lnTo>
                  <a:lnTo>
                    <a:pt x="10393215" y="547370"/>
                  </a:lnTo>
                  <a:lnTo>
                    <a:pt x="10440442" y="560070"/>
                  </a:lnTo>
                  <a:lnTo>
                    <a:pt x="10490389" y="576580"/>
                  </a:lnTo>
                  <a:lnTo>
                    <a:pt x="10540338" y="591820"/>
                  </a:lnTo>
                  <a:lnTo>
                    <a:pt x="10587568" y="604520"/>
                  </a:lnTo>
                  <a:lnTo>
                    <a:pt x="10629358" y="613410"/>
                  </a:lnTo>
                  <a:lnTo>
                    <a:pt x="10633956" y="604520"/>
                  </a:lnTo>
                  <a:lnTo>
                    <a:pt x="10644021" y="598170"/>
                  </a:lnTo>
                  <a:lnTo>
                    <a:pt x="10658813" y="594360"/>
                  </a:lnTo>
                  <a:lnTo>
                    <a:pt x="10677592" y="593090"/>
                  </a:lnTo>
                  <a:lnTo>
                    <a:pt x="11319211" y="593090"/>
                  </a:lnTo>
                  <a:lnTo>
                    <a:pt x="11613456" y="539750"/>
                  </a:lnTo>
                  <a:close/>
                </a:path>
                <a:path w="16800830" h="925830">
                  <a:moveTo>
                    <a:pt x="10308960" y="562610"/>
                  </a:moveTo>
                  <a:lnTo>
                    <a:pt x="9941030" y="562610"/>
                  </a:lnTo>
                  <a:lnTo>
                    <a:pt x="9967130" y="565150"/>
                  </a:lnTo>
                  <a:lnTo>
                    <a:pt x="9978290" y="567690"/>
                  </a:lnTo>
                  <a:lnTo>
                    <a:pt x="9987830" y="570230"/>
                  </a:lnTo>
                  <a:lnTo>
                    <a:pt x="10025325" y="581660"/>
                  </a:lnTo>
                  <a:lnTo>
                    <a:pt x="10064781" y="589280"/>
                  </a:lnTo>
                  <a:lnTo>
                    <a:pt x="10105182" y="594360"/>
                  </a:lnTo>
                  <a:lnTo>
                    <a:pt x="10145513" y="595630"/>
                  </a:lnTo>
                  <a:lnTo>
                    <a:pt x="10202087" y="593090"/>
                  </a:lnTo>
                  <a:lnTo>
                    <a:pt x="10256301" y="581660"/>
                  </a:lnTo>
                  <a:lnTo>
                    <a:pt x="10306601" y="563880"/>
                  </a:lnTo>
                  <a:lnTo>
                    <a:pt x="10308960" y="562610"/>
                  </a:lnTo>
                  <a:close/>
                </a:path>
                <a:path w="16800830" h="925830">
                  <a:moveTo>
                    <a:pt x="9941030" y="562610"/>
                  </a:moveTo>
                  <a:lnTo>
                    <a:pt x="3994560" y="562610"/>
                  </a:lnTo>
                  <a:lnTo>
                    <a:pt x="4014448" y="563880"/>
                  </a:lnTo>
                  <a:lnTo>
                    <a:pt x="4033257" y="568960"/>
                  </a:lnTo>
                  <a:lnTo>
                    <a:pt x="4051256" y="575310"/>
                  </a:lnTo>
                  <a:lnTo>
                    <a:pt x="4068715" y="586740"/>
                  </a:lnTo>
                  <a:lnTo>
                    <a:pt x="4115840" y="579120"/>
                  </a:lnTo>
                  <a:lnTo>
                    <a:pt x="4165418" y="572770"/>
                  </a:lnTo>
                  <a:lnTo>
                    <a:pt x="4217137" y="568960"/>
                  </a:lnTo>
                  <a:lnTo>
                    <a:pt x="4270689" y="566420"/>
                  </a:lnTo>
                  <a:lnTo>
                    <a:pt x="4325763" y="565150"/>
                  </a:lnTo>
                  <a:lnTo>
                    <a:pt x="9903327" y="565150"/>
                  </a:lnTo>
                  <a:lnTo>
                    <a:pt x="9941030" y="562610"/>
                  </a:lnTo>
                  <a:close/>
                </a:path>
                <a:path w="16800830" h="925830">
                  <a:moveTo>
                    <a:pt x="13512200" y="512449"/>
                  </a:moveTo>
                  <a:lnTo>
                    <a:pt x="13504307" y="516890"/>
                  </a:lnTo>
                  <a:lnTo>
                    <a:pt x="13493020" y="524510"/>
                  </a:lnTo>
                  <a:lnTo>
                    <a:pt x="13482019" y="530860"/>
                  </a:lnTo>
                  <a:lnTo>
                    <a:pt x="13483540" y="530860"/>
                  </a:lnTo>
                  <a:lnTo>
                    <a:pt x="13512200" y="512449"/>
                  </a:lnTo>
                  <a:close/>
                </a:path>
                <a:path w="16800830" h="925830">
                  <a:moveTo>
                    <a:pt x="13844567" y="514661"/>
                  </a:moveTo>
                  <a:lnTo>
                    <a:pt x="13848192" y="516890"/>
                  </a:lnTo>
                  <a:lnTo>
                    <a:pt x="13858661" y="524510"/>
                  </a:lnTo>
                  <a:lnTo>
                    <a:pt x="13869369" y="530860"/>
                  </a:lnTo>
                  <a:lnTo>
                    <a:pt x="13871244" y="530860"/>
                  </a:lnTo>
                  <a:lnTo>
                    <a:pt x="13860262" y="523240"/>
                  </a:lnTo>
                  <a:lnTo>
                    <a:pt x="13844567" y="514661"/>
                  </a:lnTo>
                  <a:close/>
                </a:path>
                <a:path w="16800830" h="925830">
                  <a:moveTo>
                    <a:pt x="15600070" y="522291"/>
                  </a:moveTo>
                  <a:lnTo>
                    <a:pt x="15584786" y="530860"/>
                  </a:lnTo>
                  <a:lnTo>
                    <a:pt x="15585139" y="530860"/>
                  </a:lnTo>
                  <a:lnTo>
                    <a:pt x="15596754" y="524510"/>
                  </a:lnTo>
                  <a:lnTo>
                    <a:pt x="15600070" y="522291"/>
                  </a:lnTo>
                  <a:close/>
                </a:path>
                <a:path w="16800830" h="925830">
                  <a:moveTo>
                    <a:pt x="16116194" y="513062"/>
                  </a:moveTo>
                  <a:lnTo>
                    <a:pt x="16119777" y="516890"/>
                  </a:lnTo>
                  <a:lnTo>
                    <a:pt x="16125865" y="524510"/>
                  </a:lnTo>
                  <a:lnTo>
                    <a:pt x="16131620" y="530860"/>
                  </a:lnTo>
                  <a:lnTo>
                    <a:pt x="16133085" y="530860"/>
                  </a:lnTo>
                  <a:lnTo>
                    <a:pt x="16120176" y="516890"/>
                  </a:lnTo>
                  <a:lnTo>
                    <a:pt x="16116194" y="513062"/>
                  </a:lnTo>
                  <a:close/>
                </a:path>
                <a:path w="16800830" h="925830">
                  <a:moveTo>
                    <a:pt x="15629312" y="506298"/>
                  </a:moveTo>
                  <a:lnTo>
                    <a:pt x="15619554" y="510540"/>
                  </a:lnTo>
                  <a:lnTo>
                    <a:pt x="15608142" y="516890"/>
                  </a:lnTo>
                  <a:lnTo>
                    <a:pt x="15600070" y="522291"/>
                  </a:lnTo>
                  <a:lnTo>
                    <a:pt x="15614234" y="514350"/>
                  </a:lnTo>
                  <a:lnTo>
                    <a:pt x="15629312" y="506298"/>
                  </a:lnTo>
                  <a:close/>
                </a:path>
                <a:path w="16800830" h="925830">
                  <a:moveTo>
                    <a:pt x="13829126" y="506221"/>
                  </a:moveTo>
                  <a:lnTo>
                    <a:pt x="13844567" y="514661"/>
                  </a:lnTo>
                  <a:lnTo>
                    <a:pt x="13837865" y="510540"/>
                  </a:lnTo>
                  <a:lnTo>
                    <a:pt x="13829126" y="506221"/>
                  </a:lnTo>
                  <a:close/>
                </a:path>
                <a:path w="16800830" h="925830">
                  <a:moveTo>
                    <a:pt x="16800529" y="412750"/>
                  </a:moveTo>
                  <a:lnTo>
                    <a:pt x="15950899" y="412750"/>
                  </a:lnTo>
                  <a:lnTo>
                    <a:pt x="15985815" y="420370"/>
                  </a:lnTo>
                  <a:lnTo>
                    <a:pt x="16020082" y="435610"/>
                  </a:lnTo>
                  <a:lnTo>
                    <a:pt x="16053818" y="457200"/>
                  </a:lnTo>
                  <a:lnTo>
                    <a:pt x="16087143" y="485140"/>
                  </a:lnTo>
                  <a:lnTo>
                    <a:pt x="16116194" y="513062"/>
                  </a:lnTo>
                  <a:lnTo>
                    <a:pt x="16113832" y="510540"/>
                  </a:lnTo>
                  <a:lnTo>
                    <a:pt x="16108506" y="505460"/>
                  </a:lnTo>
                  <a:lnTo>
                    <a:pt x="16800529" y="505460"/>
                  </a:lnTo>
                  <a:lnTo>
                    <a:pt x="16800529" y="412750"/>
                  </a:lnTo>
                  <a:close/>
                </a:path>
                <a:path w="16800830" h="925830">
                  <a:moveTo>
                    <a:pt x="13514104" y="511378"/>
                  </a:moveTo>
                  <a:lnTo>
                    <a:pt x="13513196" y="511810"/>
                  </a:lnTo>
                  <a:lnTo>
                    <a:pt x="13512200" y="512449"/>
                  </a:lnTo>
                  <a:lnTo>
                    <a:pt x="13514104" y="511378"/>
                  </a:lnTo>
                  <a:close/>
                </a:path>
                <a:path w="16800830" h="925830">
                  <a:moveTo>
                    <a:pt x="13525339" y="506040"/>
                  </a:moveTo>
                  <a:lnTo>
                    <a:pt x="13515595" y="510540"/>
                  </a:lnTo>
                  <a:lnTo>
                    <a:pt x="13514104" y="511378"/>
                  </a:lnTo>
                  <a:lnTo>
                    <a:pt x="13525339" y="506040"/>
                  </a:lnTo>
                  <a:close/>
                </a:path>
                <a:path w="16800830" h="925830">
                  <a:moveTo>
                    <a:pt x="15631240" y="505460"/>
                  </a:moveTo>
                  <a:lnTo>
                    <a:pt x="15630881" y="505460"/>
                  </a:lnTo>
                  <a:lnTo>
                    <a:pt x="15629312" y="506298"/>
                  </a:lnTo>
                  <a:lnTo>
                    <a:pt x="15631240" y="505460"/>
                  </a:lnTo>
                  <a:close/>
                </a:path>
                <a:path w="16800830" h="925830">
                  <a:moveTo>
                    <a:pt x="13827734" y="505460"/>
                  </a:moveTo>
                  <a:lnTo>
                    <a:pt x="13827586" y="505460"/>
                  </a:lnTo>
                  <a:lnTo>
                    <a:pt x="13829126" y="506221"/>
                  </a:lnTo>
                  <a:lnTo>
                    <a:pt x="13827734" y="505460"/>
                  </a:lnTo>
                  <a:close/>
                </a:path>
                <a:path w="16800830" h="925830">
                  <a:moveTo>
                    <a:pt x="13526596" y="505460"/>
                  </a:moveTo>
                  <a:lnTo>
                    <a:pt x="13525339" y="506040"/>
                  </a:lnTo>
                  <a:lnTo>
                    <a:pt x="13526596" y="505460"/>
                  </a:lnTo>
                  <a:close/>
                </a:path>
                <a:path w="16800830" h="925830">
                  <a:moveTo>
                    <a:pt x="15722393" y="461010"/>
                  </a:moveTo>
                  <a:lnTo>
                    <a:pt x="13681409" y="461010"/>
                  </a:lnTo>
                  <a:lnTo>
                    <a:pt x="13726788" y="466090"/>
                  </a:lnTo>
                  <a:lnTo>
                    <a:pt x="13771657" y="478790"/>
                  </a:lnTo>
                  <a:lnTo>
                    <a:pt x="13816116" y="499110"/>
                  </a:lnTo>
                  <a:lnTo>
                    <a:pt x="13827734" y="505460"/>
                  </a:lnTo>
                  <a:lnTo>
                    <a:pt x="15630881" y="505460"/>
                  </a:lnTo>
                  <a:lnTo>
                    <a:pt x="15659420" y="490220"/>
                  </a:lnTo>
                  <a:lnTo>
                    <a:pt x="15704458" y="468630"/>
                  </a:lnTo>
                  <a:lnTo>
                    <a:pt x="15722393" y="461010"/>
                  </a:lnTo>
                  <a:close/>
                </a:path>
                <a:path w="16800830" h="925830">
                  <a:moveTo>
                    <a:pt x="16800529" y="41910"/>
                  </a:moveTo>
                  <a:lnTo>
                    <a:pt x="16485823" y="41910"/>
                  </a:lnTo>
                  <a:lnTo>
                    <a:pt x="16485823" y="67310"/>
                  </a:lnTo>
                  <a:lnTo>
                    <a:pt x="16800529" y="67310"/>
                  </a:lnTo>
                  <a:lnTo>
                    <a:pt x="16800529" y="4191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4229" y="501154"/>
              <a:ext cx="16157575" cy="32384"/>
            </a:xfrm>
            <a:custGeom>
              <a:avLst/>
              <a:gdLst/>
              <a:ahLst/>
              <a:cxnLst/>
              <a:rect l="l" t="t" r="r" b="b"/>
              <a:pathLst>
                <a:path w="16157575" h="32384">
                  <a:moveTo>
                    <a:pt x="1319828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2700"/>
                  </a:lnTo>
                  <a:lnTo>
                    <a:pt x="0" y="31750"/>
                  </a:lnTo>
                  <a:lnTo>
                    <a:pt x="13154343" y="31750"/>
                  </a:lnTo>
                  <a:lnTo>
                    <a:pt x="13154343" y="27940"/>
                  </a:lnTo>
                  <a:lnTo>
                    <a:pt x="13163741" y="27940"/>
                  </a:lnTo>
                  <a:lnTo>
                    <a:pt x="13163741" y="24130"/>
                  </a:lnTo>
                  <a:lnTo>
                    <a:pt x="13170218" y="24130"/>
                  </a:lnTo>
                  <a:lnTo>
                    <a:pt x="13170218" y="20320"/>
                  </a:lnTo>
                  <a:lnTo>
                    <a:pt x="13177457" y="20320"/>
                  </a:lnTo>
                  <a:lnTo>
                    <a:pt x="13177457" y="16510"/>
                  </a:lnTo>
                  <a:lnTo>
                    <a:pt x="13181775" y="16510"/>
                  </a:lnTo>
                  <a:lnTo>
                    <a:pt x="13181775" y="12700"/>
                  </a:lnTo>
                  <a:lnTo>
                    <a:pt x="13189014" y="12700"/>
                  </a:lnTo>
                  <a:lnTo>
                    <a:pt x="13189014" y="8890"/>
                  </a:lnTo>
                  <a:lnTo>
                    <a:pt x="13198285" y="8890"/>
                  </a:lnTo>
                  <a:lnTo>
                    <a:pt x="13198285" y="0"/>
                  </a:lnTo>
                  <a:close/>
                </a:path>
                <a:path w="16157575" h="32384">
                  <a:moveTo>
                    <a:pt x="15294293" y="9245"/>
                  </a:moveTo>
                  <a:lnTo>
                    <a:pt x="13501434" y="9245"/>
                  </a:lnTo>
                  <a:lnTo>
                    <a:pt x="13501434" y="12128"/>
                  </a:lnTo>
                  <a:lnTo>
                    <a:pt x="13510832" y="12128"/>
                  </a:lnTo>
                  <a:lnTo>
                    <a:pt x="13510832" y="16446"/>
                  </a:lnTo>
                  <a:lnTo>
                    <a:pt x="13517944" y="16446"/>
                  </a:lnTo>
                  <a:lnTo>
                    <a:pt x="13517944" y="20764"/>
                  </a:lnTo>
                  <a:lnTo>
                    <a:pt x="13522262" y="20764"/>
                  </a:lnTo>
                  <a:lnTo>
                    <a:pt x="13522262" y="23647"/>
                  </a:lnTo>
                  <a:lnTo>
                    <a:pt x="13529501" y="23647"/>
                  </a:lnTo>
                  <a:lnTo>
                    <a:pt x="13529501" y="27965"/>
                  </a:lnTo>
                  <a:lnTo>
                    <a:pt x="13535978" y="27965"/>
                  </a:lnTo>
                  <a:lnTo>
                    <a:pt x="13535978" y="32283"/>
                  </a:lnTo>
                  <a:lnTo>
                    <a:pt x="15258987" y="32283"/>
                  </a:lnTo>
                  <a:lnTo>
                    <a:pt x="15258987" y="27965"/>
                  </a:lnTo>
                  <a:lnTo>
                    <a:pt x="15266099" y="27965"/>
                  </a:lnTo>
                  <a:lnTo>
                    <a:pt x="15266099" y="23647"/>
                  </a:lnTo>
                  <a:lnTo>
                    <a:pt x="15273338" y="23647"/>
                  </a:lnTo>
                  <a:lnTo>
                    <a:pt x="15273338" y="20764"/>
                  </a:lnTo>
                  <a:lnTo>
                    <a:pt x="15282736" y="20764"/>
                  </a:lnTo>
                  <a:lnTo>
                    <a:pt x="15282736" y="16446"/>
                  </a:lnTo>
                  <a:lnTo>
                    <a:pt x="15284895" y="16446"/>
                  </a:lnTo>
                  <a:lnTo>
                    <a:pt x="15284895" y="12128"/>
                  </a:lnTo>
                  <a:lnTo>
                    <a:pt x="15294293" y="12128"/>
                  </a:lnTo>
                  <a:lnTo>
                    <a:pt x="15294293" y="9245"/>
                  </a:lnTo>
                  <a:close/>
                </a:path>
                <a:path w="16157575" h="32384">
                  <a:moveTo>
                    <a:pt x="15300770" y="0"/>
                  </a:moveTo>
                  <a:lnTo>
                    <a:pt x="13494957" y="0"/>
                  </a:lnTo>
                  <a:lnTo>
                    <a:pt x="13494957" y="5080"/>
                  </a:lnTo>
                  <a:lnTo>
                    <a:pt x="13499275" y="5080"/>
                  </a:lnTo>
                  <a:lnTo>
                    <a:pt x="13499275" y="8890"/>
                  </a:lnTo>
                  <a:lnTo>
                    <a:pt x="15300770" y="8890"/>
                  </a:lnTo>
                  <a:lnTo>
                    <a:pt x="15300770" y="5080"/>
                  </a:lnTo>
                  <a:lnTo>
                    <a:pt x="15300770" y="0"/>
                  </a:lnTo>
                  <a:close/>
                </a:path>
                <a:path w="16157575" h="32384">
                  <a:moveTo>
                    <a:pt x="16157512" y="0"/>
                  </a:moveTo>
                  <a:lnTo>
                    <a:pt x="15775877" y="0"/>
                  </a:lnTo>
                  <a:lnTo>
                    <a:pt x="15775877" y="8890"/>
                  </a:lnTo>
                  <a:lnTo>
                    <a:pt x="15780195" y="8890"/>
                  </a:lnTo>
                  <a:lnTo>
                    <a:pt x="15780195" y="12700"/>
                  </a:lnTo>
                  <a:lnTo>
                    <a:pt x="15782354" y="12700"/>
                  </a:lnTo>
                  <a:lnTo>
                    <a:pt x="15782354" y="16510"/>
                  </a:lnTo>
                  <a:lnTo>
                    <a:pt x="15787434" y="16510"/>
                  </a:lnTo>
                  <a:lnTo>
                    <a:pt x="15787434" y="20320"/>
                  </a:lnTo>
                  <a:lnTo>
                    <a:pt x="15791752" y="20320"/>
                  </a:lnTo>
                  <a:lnTo>
                    <a:pt x="15791752" y="24130"/>
                  </a:lnTo>
                  <a:lnTo>
                    <a:pt x="15793911" y="24130"/>
                  </a:lnTo>
                  <a:lnTo>
                    <a:pt x="15793911" y="27940"/>
                  </a:lnTo>
                  <a:lnTo>
                    <a:pt x="15798991" y="27940"/>
                  </a:lnTo>
                  <a:lnTo>
                    <a:pt x="15798991" y="31750"/>
                  </a:lnTo>
                  <a:lnTo>
                    <a:pt x="16157512" y="31750"/>
                  </a:lnTo>
                  <a:lnTo>
                    <a:pt x="16157512" y="27940"/>
                  </a:lnTo>
                  <a:lnTo>
                    <a:pt x="16157512" y="24130"/>
                  </a:lnTo>
                  <a:lnTo>
                    <a:pt x="16157512" y="20320"/>
                  </a:lnTo>
                  <a:lnTo>
                    <a:pt x="16157512" y="16510"/>
                  </a:lnTo>
                  <a:lnTo>
                    <a:pt x="16157512" y="12700"/>
                  </a:lnTo>
                  <a:lnTo>
                    <a:pt x="16157512" y="8890"/>
                  </a:lnTo>
                  <a:lnTo>
                    <a:pt x="16157512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4237" y="501765"/>
              <a:ext cx="16157575" cy="31750"/>
            </a:xfrm>
            <a:custGeom>
              <a:avLst/>
              <a:gdLst/>
              <a:ahLst/>
              <a:cxnLst/>
              <a:rect l="l" t="t" r="r" b="b"/>
              <a:pathLst>
                <a:path w="16157575" h="31750">
                  <a:moveTo>
                    <a:pt x="16157421" y="31673"/>
                  </a:moveTo>
                  <a:lnTo>
                    <a:pt x="16157421" y="0"/>
                  </a:lnTo>
                  <a:lnTo>
                    <a:pt x="15775909" y="0"/>
                  </a:lnTo>
                  <a:lnTo>
                    <a:pt x="15775909" y="8635"/>
                  </a:lnTo>
                  <a:lnTo>
                    <a:pt x="15780227" y="8635"/>
                  </a:lnTo>
                  <a:lnTo>
                    <a:pt x="15780227" y="11518"/>
                  </a:lnTo>
                  <a:lnTo>
                    <a:pt x="15782386" y="11518"/>
                  </a:lnTo>
                  <a:lnTo>
                    <a:pt x="15782386" y="15836"/>
                  </a:lnTo>
                  <a:lnTo>
                    <a:pt x="15787339" y="15836"/>
                  </a:lnTo>
                  <a:lnTo>
                    <a:pt x="15787339" y="20154"/>
                  </a:lnTo>
                  <a:lnTo>
                    <a:pt x="15791657" y="20154"/>
                  </a:lnTo>
                  <a:lnTo>
                    <a:pt x="15791657" y="23037"/>
                  </a:lnTo>
                  <a:lnTo>
                    <a:pt x="15793816" y="23037"/>
                  </a:lnTo>
                  <a:lnTo>
                    <a:pt x="15793816" y="27355"/>
                  </a:lnTo>
                  <a:lnTo>
                    <a:pt x="15798897" y="27355"/>
                  </a:lnTo>
                  <a:lnTo>
                    <a:pt x="15798897" y="31673"/>
                  </a:lnTo>
                  <a:lnTo>
                    <a:pt x="16157421" y="31673"/>
                  </a:lnTo>
                  <a:close/>
                </a:path>
                <a:path w="16157575" h="31750">
                  <a:moveTo>
                    <a:pt x="15258887" y="31673"/>
                  </a:moveTo>
                  <a:lnTo>
                    <a:pt x="15258887" y="27355"/>
                  </a:lnTo>
                  <a:lnTo>
                    <a:pt x="15266126" y="27355"/>
                  </a:lnTo>
                  <a:lnTo>
                    <a:pt x="15266126" y="23037"/>
                  </a:lnTo>
                  <a:lnTo>
                    <a:pt x="15273238" y="23037"/>
                  </a:lnTo>
                  <a:lnTo>
                    <a:pt x="15273238" y="20154"/>
                  </a:lnTo>
                  <a:lnTo>
                    <a:pt x="15282636" y="20154"/>
                  </a:lnTo>
                  <a:lnTo>
                    <a:pt x="15282636" y="15836"/>
                  </a:lnTo>
                  <a:lnTo>
                    <a:pt x="15284795" y="15836"/>
                  </a:lnTo>
                  <a:lnTo>
                    <a:pt x="15284795" y="11518"/>
                  </a:lnTo>
                  <a:lnTo>
                    <a:pt x="15294193" y="11518"/>
                  </a:lnTo>
                  <a:lnTo>
                    <a:pt x="15294193" y="8635"/>
                  </a:lnTo>
                  <a:lnTo>
                    <a:pt x="15300671" y="8635"/>
                  </a:lnTo>
                  <a:lnTo>
                    <a:pt x="15300671" y="0"/>
                  </a:lnTo>
                  <a:lnTo>
                    <a:pt x="13494966" y="0"/>
                  </a:lnTo>
                  <a:lnTo>
                    <a:pt x="13494966" y="4317"/>
                  </a:lnTo>
                  <a:lnTo>
                    <a:pt x="13499285" y="4317"/>
                  </a:lnTo>
                  <a:lnTo>
                    <a:pt x="13499285" y="8635"/>
                  </a:lnTo>
                  <a:lnTo>
                    <a:pt x="13501444" y="8635"/>
                  </a:lnTo>
                  <a:lnTo>
                    <a:pt x="13501444" y="11518"/>
                  </a:lnTo>
                  <a:lnTo>
                    <a:pt x="13510715" y="11518"/>
                  </a:lnTo>
                  <a:lnTo>
                    <a:pt x="13510715" y="15836"/>
                  </a:lnTo>
                  <a:lnTo>
                    <a:pt x="13517954" y="15836"/>
                  </a:lnTo>
                  <a:lnTo>
                    <a:pt x="13517954" y="20154"/>
                  </a:lnTo>
                  <a:lnTo>
                    <a:pt x="13522272" y="20154"/>
                  </a:lnTo>
                  <a:lnTo>
                    <a:pt x="13522272" y="23037"/>
                  </a:lnTo>
                  <a:lnTo>
                    <a:pt x="13529511" y="23037"/>
                  </a:lnTo>
                  <a:lnTo>
                    <a:pt x="13529511" y="27355"/>
                  </a:lnTo>
                  <a:lnTo>
                    <a:pt x="13535988" y="27355"/>
                  </a:lnTo>
                  <a:lnTo>
                    <a:pt x="13535988" y="31673"/>
                  </a:lnTo>
                  <a:lnTo>
                    <a:pt x="15258887" y="31673"/>
                  </a:lnTo>
                  <a:close/>
                </a:path>
                <a:path w="16157575" h="31750">
                  <a:moveTo>
                    <a:pt x="13154349" y="31673"/>
                  </a:moveTo>
                  <a:lnTo>
                    <a:pt x="13154349" y="27355"/>
                  </a:lnTo>
                  <a:lnTo>
                    <a:pt x="13163747" y="27355"/>
                  </a:lnTo>
                  <a:lnTo>
                    <a:pt x="13163747" y="23037"/>
                  </a:lnTo>
                  <a:lnTo>
                    <a:pt x="13170224" y="23037"/>
                  </a:lnTo>
                  <a:lnTo>
                    <a:pt x="13170224" y="20154"/>
                  </a:lnTo>
                  <a:lnTo>
                    <a:pt x="13177336" y="20154"/>
                  </a:lnTo>
                  <a:lnTo>
                    <a:pt x="13177336" y="15836"/>
                  </a:lnTo>
                  <a:lnTo>
                    <a:pt x="13181654" y="15836"/>
                  </a:lnTo>
                  <a:lnTo>
                    <a:pt x="13181654" y="11518"/>
                  </a:lnTo>
                  <a:lnTo>
                    <a:pt x="13188893" y="11518"/>
                  </a:lnTo>
                  <a:lnTo>
                    <a:pt x="13188893" y="8635"/>
                  </a:lnTo>
                  <a:lnTo>
                    <a:pt x="13198292" y="8635"/>
                  </a:lnTo>
                  <a:lnTo>
                    <a:pt x="13198292" y="0"/>
                  </a:lnTo>
                  <a:lnTo>
                    <a:pt x="0" y="0"/>
                  </a:lnTo>
                  <a:lnTo>
                    <a:pt x="0" y="31673"/>
                  </a:lnTo>
                  <a:lnTo>
                    <a:pt x="13154349" y="3167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4240" y="37376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500" y="0"/>
                  </a:moveTo>
                  <a:lnTo>
                    <a:pt x="0" y="0"/>
                  </a:lnTo>
                  <a:lnTo>
                    <a:pt x="0" y="32397"/>
                  </a:lnTo>
                  <a:lnTo>
                    <a:pt x="16157500" y="32397"/>
                  </a:lnTo>
                  <a:lnTo>
                    <a:pt x="16157500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4237" y="37370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421" y="32409"/>
                  </a:moveTo>
                  <a:lnTo>
                    <a:pt x="16157421" y="0"/>
                  </a:lnTo>
                  <a:lnTo>
                    <a:pt x="0" y="0"/>
                  </a:lnTo>
                  <a:lnTo>
                    <a:pt x="0" y="32409"/>
                  </a:lnTo>
                  <a:lnTo>
                    <a:pt x="16157421" y="3240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59" y="0"/>
              <a:ext cx="1785638" cy="2281068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6641683" y="8856998"/>
            <a:ext cx="899794" cy="698500"/>
          </a:xfrm>
          <a:custGeom>
            <a:avLst/>
            <a:gdLst/>
            <a:ahLst/>
            <a:cxnLst/>
            <a:rect l="l" t="t" r="r" b="b"/>
            <a:pathLst>
              <a:path w="899794" h="698500">
                <a:moveTo>
                  <a:pt x="376353" y="427990"/>
                </a:moveTo>
                <a:lnTo>
                  <a:pt x="331612" y="427990"/>
                </a:lnTo>
                <a:lnTo>
                  <a:pt x="338490" y="429260"/>
                </a:lnTo>
                <a:lnTo>
                  <a:pt x="345392" y="433070"/>
                </a:lnTo>
                <a:lnTo>
                  <a:pt x="352579" y="439420"/>
                </a:lnTo>
                <a:lnTo>
                  <a:pt x="360314" y="449580"/>
                </a:lnTo>
                <a:lnTo>
                  <a:pt x="387010" y="488950"/>
                </a:lnTo>
                <a:lnTo>
                  <a:pt x="415290" y="528320"/>
                </a:lnTo>
                <a:lnTo>
                  <a:pt x="445450" y="566420"/>
                </a:lnTo>
                <a:lnTo>
                  <a:pt x="477789" y="603250"/>
                </a:lnTo>
                <a:lnTo>
                  <a:pt x="482107" y="608330"/>
                </a:lnTo>
                <a:lnTo>
                  <a:pt x="487060" y="615950"/>
                </a:lnTo>
                <a:lnTo>
                  <a:pt x="492140" y="623570"/>
                </a:lnTo>
                <a:lnTo>
                  <a:pt x="505223" y="640080"/>
                </a:lnTo>
                <a:lnTo>
                  <a:pt x="518509" y="657860"/>
                </a:lnTo>
                <a:lnTo>
                  <a:pt x="531913" y="674370"/>
                </a:lnTo>
                <a:lnTo>
                  <a:pt x="545353" y="692150"/>
                </a:lnTo>
                <a:lnTo>
                  <a:pt x="546877" y="69469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399" y="69850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706" y="688340"/>
                </a:lnTo>
                <a:lnTo>
                  <a:pt x="568894" y="659130"/>
                </a:lnTo>
                <a:lnTo>
                  <a:pt x="56412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491184" y="589280"/>
                </a:lnTo>
                <a:lnTo>
                  <a:pt x="433772" y="514350"/>
                </a:lnTo>
                <a:lnTo>
                  <a:pt x="405780" y="476250"/>
                </a:lnTo>
                <a:lnTo>
                  <a:pt x="380099" y="434340"/>
                </a:lnTo>
                <a:lnTo>
                  <a:pt x="376353" y="427990"/>
                </a:lnTo>
                <a:close/>
              </a:path>
              <a:path w="899794" h="698500">
                <a:moveTo>
                  <a:pt x="501538" y="381000"/>
                </a:moveTo>
                <a:lnTo>
                  <a:pt x="496458" y="381000"/>
                </a:lnTo>
                <a:lnTo>
                  <a:pt x="490743" y="383540"/>
                </a:lnTo>
                <a:lnTo>
                  <a:pt x="485663" y="384810"/>
                </a:lnTo>
                <a:lnTo>
                  <a:pt x="478895" y="388620"/>
                </a:lnTo>
                <a:lnTo>
                  <a:pt x="475234" y="396240"/>
                </a:lnTo>
                <a:lnTo>
                  <a:pt x="475359" y="402590"/>
                </a:lnTo>
                <a:lnTo>
                  <a:pt x="479948" y="408940"/>
                </a:lnTo>
                <a:lnTo>
                  <a:pt x="487060" y="415290"/>
                </a:lnTo>
                <a:lnTo>
                  <a:pt x="492140" y="419100"/>
                </a:lnTo>
                <a:lnTo>
                  <a:pt x="492902" y="427990"/>
                </a:lnTo>
                <a:lnTo>
                  <a:pt x="499500" y="468630"/>
                </a:lnTo>
                <a:lnTo>
                  <a:pt x="508158" y="508000"/>
                </a:lnTo>
                <a:lnTo>
                  <a:pt x="518173" y="547370"/>
                </a:lnTo>
                <a:lnTo>
                  <a:pt x="528843" y="588010"/>
                </a:lnTo>
                <a:lnTo>
                  <a:pt x="531171" y="598170"/>
                </a:lnTo>
                <a:lnTo>
                  <a:pt x="532987" y="608330"/>
                </a:lnTo>
                <a:lnTo>
                  <a:pt x="536082" y="629920"/>
                </a:lnTo>
                <a:lnTo>
                  <a:pt x="533923" y="631190"/>
                </a:lnTo>
                <a:lnTo>
                  <a:pt x="564123" y="631190"/>
                </a:lnTo>
                <a:lnTo>
                  <a:pt x="563689" y="628650"/>
                </a:lnTo>
                <a:lnTo>
                  <a:pt x="558365" y="599440"/>
                </a:lnTo>
                <a:lnTo>
                  <a:pt x="551195" y="570230"/>
                </a:lnTo>
                <a:lnTo>
                  <a:pt x="544508" y="547370"/>
                </a:lnTo>
                <a:lnTo>
                  <a:pt x="538368" y="523240"/>
                </a:lnTo>
                <a:lnTo>
                  <a:pt x="526684" y="476250"/>
                </a:lnTo>
                <a:lnTo>
                  <a:pt x="521730" y="435610"/>
                </a:lnTo>
                <a:lnTo>
                  <a:pt x="521604" y="420370"/>
                </a:lnTo>
                <a:lnTo>
                  <a:pt x="523128" y="414020"/>
                </a:lnTo>
                <a:lnTo>
                  <a:pt x="526684" y="408940"/>
                </a:lnTo>
                <a:lnTo>
                  <a:pt x="534558" y="405130"/>
                </a:lnTo>
                <a:lnTo>
                  <a:pt x="565546" y="400050"/>
                </a:lnTo>
                <a:lnTo>
                  <a:pt x="621045" y="400050"/>
                </a:lnTo>
                <a:lnTo>
                  <a:pt x="663829" y="398780"/>
                </a:lnTo>
                <a:lnTo>
                  <a:pt x="749919" y="391160"/>
                </a:lnTo>
                <a:lnTo>
                  <a:pt x="793130" y="384810"/>
                </a:lnTo>
                <a:lnTo>
                  <a:pt x="815490" y="382270"/>
                </a:lnTo>
                <a:lnTo>
                  <a:pt x="512968" y="382270"/>
                </a:lnTo>
                <a:lnTo>
                  <a:pt x="501538" y="381000"/>
                </a:lnTo>
                <a:close/>
              </a:path>
              <a:path w="899794" h="698500">
                <a:moveTo>
                  <a:pt x="15509" y="256540"/>
                </a:moveTo>
                <a:lnTo>
                  <a:pt x="9032" y="256540"/>
                </a:lnTo>
                <a:lnTo>
                  <a:pt x="5349" y="25908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50403" y="289560"/>
                </a:lnTo>
                <a:lnTo>
                  <a:pt x="68937" y="297180"/>
                </a:lnTo>
                <a:lnTo>
                  <a:pt x="85994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576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5920"/>
                </a:lnTo>
                <a:lnTo>
                  <a:pt x="247284" y="378460"/>
                </a:lnTo>
                <a:lnTo>
                  <a:pt x="239982" y="388620"/>
                </a:lnTo>
                <a:lnTo>
                  <a:pt x="236033" y="393700"/>
                </a:lnTo>
                <a:lnTo>
                  <a:pt x="231536" y="398780"/>
                </a:lnTo>
                <a:lnTo>
                  <a:pt x="207928" y="427990"/>
                </a:lnTo>
                <a:lnTo>
                  <a:pt x="185642" y="457200"/>
                </a:lnTo>
                <a:lnTo>
                  <a:pt x="164332" y="487680"/>
                </a:lnTo>
                <a:lnTo>
                  <a:pt x="129510" y="54102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3250"/>
                </a:lnTo>
                <a:lnTo>
                  <a:pt x="70246" y="604520"/>
                </a:lnTo>
                <a:lnTo>
                  <a:pt x="69484" y="60833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2438" y="618490"/>
                </a:lnTo>
                <a:lnTo>
                  <a:pt x="83835" y="619760"/>
                </a:lnTo>
                <a:lnTo>
                  <a:pt x="88915" y="619760"/>
                </a:lnTo>
                <a:lnTo>
                  <a:pt x="92471" y="618490"/>
                </a:lnTo>
                <a:lnTo>
                  <a:pt x="95392" y="615950"/>
                </a:lnTo>
                <a:lnTo>
                  <a:pt x="108035" y="608330"/>
                </a:lnTo>
                <a:lnTo>
                  <a:pt x="120713" y="599440"/>
                </a:lnTo>
                <a:lnTo>
                  <a:pt x="132986" y="591820"/>
                </a:lnTo>
                <a:lnTo>
                  <a:pt x="144414" y="582930"/>
                </a:lnTo>
                <a:lnTo>
                  <a:pt x="171154" y="558800"/>
                </a:lnTo>
                <a:lnTo>
                  <a:pt x="210566" y="521970"/>
                </a:lnTo>
                <a:lnTo>
                  <a:pt x="176799" y="521970"/>
                </a:lnTo>
                <a:lnTo>
                  <a:pt x="174640" y="519430"/>
                </a:lnTo>
                <a:lnTo>
                  <a:pt x="174640" y="516890"/>
                </a:lnTo>
                <a:lnTo>
                  <a:pt x="194286" y="485140"/>
                </a:lnTo>
                <a:lnTo>
                  <a:pt x="241149" y="426720"/>
                </a:lnTo>
                <a:lnTo>
                  <a:pt x="272883" y="392430"/>
                </a:lnTo>
                <a:lnTo>
                  <a:pt x="287012" y="381000"/>
                </a:lnTo>
                <a:lnTo>
                  <a:pt x="293385" y="374650"/>
                </a:lnTo>
                <a:lnTo>
                  <a:pt x="296868" y="369570"/>
                </a:lnTo>
                <a:lnTo>
                  <a:pt x="296767" y="364490"/>
                </a:lnTo>
                <a:lnTo>
                  <a:pt x="293546" y="359410"/>
                </a:lnTo>
                <a:lnTo>
                  <a:pt x="287670" y="355600"/>
                </a:lnTo>
                <a:lnTo>
                  <a:pt x="279669" y="355600"/>
                </a:lnTo>
                <a:lnTo>
                  <a:pt x="236783" y="345440"/>
                </a:lnTo>
                <a:lnTo>
                  <a:pt x="195945" y="331470"/>
                </a:lnTo>
                <a:lnTo>
                  <a:pt x="116982" y="298450"/>
                </a:lnTo>
                <a:lnTo>
                  <a:pt x="113426" y="29718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63" y="287020"/>
                </a:lnTo>
                <a:lnTo>
                  <a:pt x="137154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22214" y="28067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6700"/>
                </a:lnTo>
                <a:lnTo>
                  <a:pt x="167687" y="266700"/>
                </a:lnTo>
                <a:lnTo>
                  <a:pt x="153987" y="265430"/>
                </a:lnTo>
                <a:lnTo>
                  <a:pt x="110140" y="265430"/>
                </a:lnTo>
                <a:lnTo>
                  <a:pt x="89677" y="262890"/>
                </a:lnTo>
                <a:lnTo>
                  <a:pt x="71606" y="260350"/>
                </a:lnTo>
                <a:lnTo>
                  <a:pt x="15509" y="256540"/>
                </a:lnTo>
                <a:close/>
              </a:path>
              <a:path w="899794" h="698500">
                <a:moveTo>
                  <a:pt x="352440" y="402590"/>
                </a:moveTo>
                <a:lnTo>
                  <a:pt x="342407" y="402590"/>
                </a:lnTo>
                <a:lnTo>
                  <a:pt x="338724" y="405130"/>
                </a:lnTo>
                <a:lnTo>
                  <a:pt x="309580" y="420370"/>
                </a:lnTo>
                <a:lnTo>
                  <a:pt x="282448" y="438150"/>
                </a:lnTo>
                <a:lnTo>
                  <a:pt x="257196" y="457200"/>
                </a:lnTo>
                <a:lnTo>
                  <a:pt x="233695" y="478790"/>
                </a:lnTo>
                <a:lnTo>
                  <a:pt x="223297" y="487680"/>
                </a:lnTo>
                <a:lnTo>
                  <a:pt x="212709" y="497840"/>
                </a:lnTo>
                <a:lnTo>
                  <a:pt x="201977" y="506730"/>
                </a:lnTo>
                <a:lnTo>
                  <a:pt x="191150" y="51689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799" y="521970"/>
                </a:lnTo>
                <a:lnTo>
                  <a:pt x="210566" y="521970"/>
                </a:lnTo>
                <a:lnTo>
                  <a:pt x="224156" y="509270"/>
                </a:lnTo>
                <a:lnTo>
                  <a:pt x="250967" y="485140"/>
                </a:lnTo>
                <a:lnTo>
                  <a:pt x="289401" y="450850"/>
                </a:lnTo>
                <a:lnTo>
                  <a:pt x="324994" y="429260"/>
                </a:lnTo>
                <a:lnTo>
                  <a:pt x="331612" y="427990"/>
                </a:lnTo>
                <a:lnTo>
                  <a:pt x="376353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0314" y="406400"/>
                </a:lnTo>
                <a:lnTo>
                  <a:pt x="356758" y="403860"/>
                </a:lnTo>
                <a:lnTo>
                  <a:pt x="352440" y="402590"/>
                </a:lnTo>
                <a:close/>
              </a:path>
              <a:path w="899794" h="698500">
                <a:moveTo>
                  <a:pt x="582818" y="381000"/>
                </a:moveTo>
                <a:lnTo>
                  <a:pt x="554083" y="381000"/>
                </a:lnTo>
                <a:lnTo>
                  <a:pt x="530631" y="382270"/>
                </a:lnTo>
                <a:lnTo>
                  <a:pt x="589414" y="382270"/>
                </a:lnTo>
                <a:lnTo>
                  <a:pt x="582818" y="381000"/>
                </a:lnTo>
                <a:close/>
              </a:path>
              <a:path w="899794" h="698500">
                <a:moveTo>
                  <a:pt x="639033" y="287020"/>
                </a:moveTo>
                <a:lnTo>
                  <a:pt x="563387" y="287020"/>
                </a:lnTo>
                <a:lnTo>
                  <a:pt x="565546" y="289560"/>
                </a:lnTo>
                <a:lnTo>
                  <a:pt x="569229" y="289560"/>
                </a:lnTo>
                <a:lnTo>
                  <a:pt x="603234" y="295910"/>
                </a:lnTo>
                <a:lnTo>
                  <a:pt x="637238" y="303530"/>
                </a:lnTo>
                <a:lnTo>
                  <a:pt x="671242" y="312420"/>
                </a:lnTo>
                <a:lnTo>
                  <a:pt x="813958" y="345440"/>
                </a:lnTo>
                <a:lnTo>
                  <a:pt x="817514" y="346710"/>
                </a:lnTo>
                <a:lnTo>
                  <a:pt x="821197" y="347980"/>
                </a:lnTo>
                <a:lnTo>
                  <a:pt x="824753" y="350520"/>
                </a:lnTo>
                <a:lnTo>
                  <a:pt x="827674" y="351790"/>
                </a:lnTo>
                <a:lnTo>
                  <a:pt x="828309" y="355600"/>
                </a:lnTo>
                <a:lnTo>
                  <a:pt x="827674" y="356870"/>
                </a:lnTo>
                <a:lnTo>
                  <a:pt x="823991" y="356870"/>
                </a:lnTo>
                <a:lnTo>
                  <a:pt x="785258" y="364490"/>
                </a:lnTo>
                <a:lnTo>
                  <a:pt x="746728" y="370840"/>
                </a:lnTo>
                <a:lnTo>
                  <a:pt x="708316" y="375920"/>
                </a:lnTo>
                <a:lnTo>
                  <a:pt x="669940" y="379730"/>
                </a:lnTo>
                <a:lnTo>
                  <a:pt x="654815" y="381000"/>
                </a:lnTo>
                <a:lnTo>
                  <a:pt x="639714" y="381000"/>
                </a:lnTo>
                <a:lnTo>
                  <a:pt x="624613" y="382270"/>
                </a:lnTo>
                <a:lnTo>
                  <a:pt x="815490" y="382270"/>
                </a:lnTo>
                <a:lnTo>
                  <a:pt x="884570" y="370840"/>
                </a:lnTo>
                <a:lnTo>
                  <a:pt x="893206" y="370840"/>
                </a:lnTo>
                <a:lnTo>
                  <a:pt x="899406" y="369570"/>
                </a:lnTo>
                <a:lnTo>
                  <a:pt x="899406" y="351790"/>
                </a:lnTo>
                <a:lnTo>
                  <a:pt x="897524" y="350520"/>
                </a:lnTo>
                <a:lnTo>
                  <a:pt x="885967" y="346710"/>
                </a:lnTo>
                <a:lnTo>
                  <a:pt x="833028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899794" h="698500">
                <a:moveTo>
                  <a:pt x="357616" y="284480"/>
                </a:moveTo>
                <a:lnTo>
                  <a:pt x="156618" y="284480"/>
                </a:lnTo>
                <a:lnTo>
                  <a:pt x="165242" y="285750"/>
                </a:lnTo>
                <a:lnTo>
                  <a:pt x="173866" y="285750"/>
                </a:lnTo>
                <a:lnTo>
                  <a:pt x="182514" y="287020"/>
                </a:lnTo>
                <a:lnTo>
                  <a:pt x="208446" y="289560"/>
                </a:lnTo>
                <a:lnTo>
                  <a:pt x="234521" y="29337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18192" y="303530"/>
                </a:lnTo>
                <a:lnTo>
                  <a:pt x="327929" y="307340"/>
                </a:lnTo>
                <a:lnTo>
                  <a:pt x="336565" y="309880"/>
                </a:lnTo>
                <a:lnTo>
                  <a:pt x="347360" y="309880"/>
                </a:lnTo>
                <a:lnTo>
                  <a:pt x="360314" y="307340"/>
                </a:lnTo>
                <a:lnTo>
                  <a:pt x="368950" y="30734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7180"/>
                </a:lnTo>
                <a:lnTo>
                  <a:pt x="371109" y="294640"/>
                </a:lnTo>
                <a:lnTo>
                  <a:pt x="370474" y="293370"/>
                </a:lnTo>
                <a:lnTo>
                  <a:pt x="367553" y="29210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899794" h="698500">
                <a:moveTo>
                  <a:pt x="485716" y="76200"/>
                </a:moveTo>
                <a:lnTo>
                  <a:pt x="456072" y="76200"/>
                </a:lnTo>
                <a:lnTo>
                  <a:pt x="459755" y="78740"/>
                </a:lnTo>
                <a:lnTo>
                  <a:pt x="459755" y="82550"/>
                </a:lnTo>
                <a:lnTo>
                  <a:pt x="460390" y="86360"/>
                </a:lnTo>
                <a:lnTo>
                  <a:pt x="460390" y="91440"/>
                </a:lnTo>
                <a:lnTo>
                  <a:pt x="456922" y="133350"/>
                </a:lnTo>
                <a:lnTo>
                  <a:pt x="453004" y="177800"/>
                </a:lnTo>
                <a:lnTo>
                  <a:pt x="448602" y="22606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9400"/>
                </a:lnTo>
                <a:lnTo>
                  <a:pt x="468391" y="279400"/>
                </a:lnTo>
                <a:lnTo>
                  <a:pt x="490509" y="280670"/>
                </a:lnTo>
                <a:lnTo>
                  <a:pt x="534793" y="287020"/>
                </a:lnTo>
                <a:lnTo>
                  <a:pt x="556910" y="288290"/>
                </a:lnTo>
                <a:lnTo>
                  <a:pt x="559831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549921" y="26797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1460"/>
                </a:lnTo>
                <a:lnTo>
                  <a:pt x="475053" y="241300"/>
                </a:lnTo>
                <a:lnTo>
                  <a:pt x="474868" y="226060"/>
                </a:lnTo>
                <a:lnTo>
                  <a:pt x="475087" y="218440"/>
                </a:lnTo>
                <a:lnTo>
                  <a:pt x="476047" y="205740"/>
                </a:lnTo>
                <a:lnTo>
                  <a:pt x="476265" y="198120"/>
                </a:lnTo>
                <a:lnTo>
                  <a:pt x="479226" y="158750"/>
                </a:lnTo>
                <a:lnTo>
                  <a:pt x="485716" y="76200"/>
                </a:lnTo>
                <a:close/>
              </a:path>
              <a:path w="899794" h="698500">
                <a:moveTo>
                  <a:pt x="479948" y="0"/>
                </a:moveTo>
                <a:lnTo>
                  <a:pt x="471312" y="0"/>
                </a:lnTo>
                <a:lnTo>
                  <a:pt x="465470" y="1270"/>
                </a:lnTo>
                <a:lnTo>
                  <a:pt x="463311" y="6350"/>
                </a:lnTo>
                <a:lnTo>
                  <a:pt x="459755" y="11430"/>
                </a:lnTo>
                <a:lnTo>
                  <a:pt x="456072" y="15240"/>
                </a:lnTo>
                <a:lnTo>
                  <a:pt x="454675" y="21590"/>
                </a:lnTo>
                <a:lnTo>
                  <a:pt x="449875" y="35560"/>
                </a:lnTo>
                <a:lnTo>
                  <a:pt x="430926" y="76200"/>
                </a:lnTo>
                <a:lnTo>
                  <a:pt x="414813" y="102870"/>
                </a:lnTo>
                <a:lnTo>
                  <a:pt x="407548" y="116840"/>
                </a:lnTo>
                <a:lnTo>
                  <a:pt x="401462" y="130810"/>
                </a:lnTo>
                <a:lnTo>
                  <a:pt x="386397" y="162560"/>
                </a:lnTo>
                <a:lnTo>
                  <a:pt x="370189" y="193040"/>
                </a:lnTo>
                <a:lnTo>
                  <a:pt x="355742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4160"/>
                </a:lnTo>
                <a:lnTo>
                  <a:pt x="342407" y="266700"/>
                </a:lnTo>
                <a:lnTo>
                  <a:pt x="339486" y="276860"/>
                </a:lnTo>
                <a:lnTo>
                  <a:pt x="334406" y="280670"/>
                </a:lnTo>
                <a:lnTo>
                  <a:pt x="355996" y="280670"/>
                </a:lnTo>
                <a:lnTo>
                  <a:pt x="358155" y="274320"/>
                </a:lnTo>
                <a:lnTo>
                  <a:pt x="360920" y="265430"/>
                </a:lnTo>
                <a:lnTo>
                  <a:pt x="363791" y="257810"/>
                </a:lnTo>
                <a:lnTo>
                  <a:pt x="366924" y="248920"/>
                </a:lnTo>
                <a:lnTo>
                  <a:pt x="377549" y="226060"/>
                </a:lnTo>
                <a:lnTo>
                  <a:pt x="384873" y="209550"/>
                </a:lnTo>
                <a:lnTo>
                  <a:pt x="392745" y="193040"/>
                </a:lnTo>
                <a:lnTo>
                  <a:pt x="401462" y="177800"/>
                </a:lnTo>
                <a:lnTo>
                  <a:pt x="411827" y="154940"/>
                </a:lnTo>
                <a:lnTo>
                  <a:pt x="422560" y="133350"/>
                </a:lnTo>
                <a:lnTo>
                  <a:pt x="433699" y="111760"/>
                </a:lnTo>
                <a:lnTo>
                  <a:pt x="445277" y="88900"/>
                </a:lnTo>
                <a:lnTo>
                  <a:pt x="447436" y="8509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716" y="76200"/>
                </a:lnTo>
                <a:lnTo>
                  <a:pt x="488584" y="36830"/>
                </a:lnTo>
                <a:lnTo>
                  <a:pt x="488951" y="30480"/>
                </a:lnTo>
                <a:lnTo>
                  <a:pt x="489140" y="2413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948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8333968"/>
            <a:ext cx="2432685" cy="1953260"/>
            <a:chOff x="0" y="8333968"/>
            <a:chExt cx="2432685" cy="1953260"/>
          </a:xfrm>
        </p:grpSpPr>
        <p:sp>
          <p:nvSpPr>
            <p:cNvPr id="13" name="object 13"/>
            <p:cNvSpPr/>
            <p:nvPr/>
          </p:nvSpPr>
          <p:spPr>
            <a:xfrm>
              <a:off x="0" y="8333968"/>
              <a:ext cx="2432685" cy="1953260"/>
            </a:xfrm>
            <a:custGeom>
              <a:avLst/>
              <a:gdLst/>
              <a:ahLst/>
              <a:cxnLst/>
              <a:rect l="l" t="t" r="r" b="b"/>
              <a:pathLst>
                <a:path w="2432685" h="1953259">
                  <a:moveTo>
                    <a:pt x="2832" y="111529"/>
                  </a:moveTo>
                  <a:lnTo>
                    <a:pt x="0" y="124229"/>
                  </a:lnTo>
                  <a:lnTo>
                    <a:pt x="0" y="1953029"/>
                  </a:lnTo>
                  <a:lnTo>
                    <a:pt x="2116202" y="1953029"/>
                  </a:lnTo>
                  <a:lnTo>
                    <a:pt x="2419121" y="1216429"/>
                  </a:lnTo>
                  <a:lnTo>
                    <a:pt x="2432075" y="1191029"/>
                  </a:lnTo>
                  <a:lnTo>
                    <a:pt x="2429192" y="1178329"/>
                  </a:lnTo>
                  <a:lnTo>
                    <a:pt x="2426309" y="1178329"/>
                  </a:lnTo>
                  <a:lnTo>
                    <a:pt x="2424874" y="1165629"/>
                  </a:lnTo>
                  <a:lnTo>
                    <a:pt x="2388882" y="1165629"/>
                  </a:lnTo>
                  <a:lnTo>
                    <a:pt x="2387434" y="1140229"/>
                  </a:lnTo>
                  <a:lnTo>
                    <a:pt x="2290241" y="1140229"/>
                  </a:lnTo>
                  <a:lnTo>
                    <a:pt x="2286635" y="1127529"/>
                  </a:lnTo>
                  <a:lnTo>
                    <a:pt x="2282317" y="1127529"/>
                  </a:lnTo>
                  <a:lnTo>
                    <a:pt x="2285199" y="1114829"/>
                  </a:lnTo>
                  <a:lnTo>
                    <a:pt x="2277275" y="1114829"/>
                  </a:lnTo>
                  <a:lnTo>
                    <a:pt x="2267204" y="1102129"/>
                  </a:lnTo>
                  <a:lnTo>
                    <a:pt x="2123922" y="1102129"/>
                  </a:lnTo>
                  <a:lnTo>
                    <a:pt x="2121039" y="1089429"/>
                  </a:lnTo>
                  <a:lnTo>
                    <a:pt x="2091524" y="1089429"/>
                  </a:lnTo>
                  <a:lnTo>
                    <a:pt x="2087194" y="1076729"/>
                  </a:lnTo>
                  <a:lnTo>
                    <a:pt x="2072805" y="1076729"/>
                  </a:lnTo>
                  <a:lnTo>
                    <a:pt x="2066603" y="1064029"/>
                  </a:lnTo>
                  <a:lnTo>
                    <a:pt x="2061013" y="1064029"/>
                  </a:lnTo>
                  <a:lnTo>
                    <a:pt x="2056099" y="1051329"/>
                  </a:lnTo>
                  <a:lnTo>
                    <a:pt x="2051926" y="1051329"/>
                  </a:lnTo>
                  <a:lnTo>
                    <a:pt x="2051450" y="1038629"/>
                  </a:lnTo>
                  <a:lnTo>
                    <a:pt x="2049222" y="1025929"/>
                  </a:lnTo>
                  <a:lnTo>
                    <a:pt x="2041118" y="1025929"/>
                  </a:lnTo>
                  <a:lnTo>
                    <a:pt x="2038235" y="1013229"/>
                  </a:lnTo>
                  <a:lnTo>
                    <a:pt x="2015921" y="1013229"/>
                  </a:lnTo>
                  <a:lnTo>
                    <a:pt x="2016645" y="1000529"/>
                  </a:lnTo>
                  <a:lnTo>
                    <a:pt x="2009816" y="987829"/>
                  </a:lnTo>
                  <a:lnTo>
                    <a:pt x="2003053" y="987829"/>
                  </a:lnTo>
                  <a:lnTo>
                    <a:pt x="1995886" y="975129"/>
                  </a:lnTo>
                  <a:lnTo>
                    <a:pt x="1987842" y="975129"/>
                  </a:lnTo>
                  <a:lnTo>
                    <a:pt x="1987842" y="962429"/>
                  </a:lnTo>
                  <a:lnTo>
                    <a:pt x="1802803" y="962429"/>
                  </a:lnTo>
                  <a:lnTo>
                    <a:pt x="1799932" y="949729"/>
                  </a:lnTo>
                  <a:lnTo>
                    <a:pt x="1792008" y="949729"/>
                  </a:lnTo>
                  <a:lnTo>
                    <a:pt x="1789125" y="937029"/>
                  </a:lnTo>
                  <a:lnTo>
                    <a:pt x="1778330" y="937029"/>
                  </a:lnTo>
                  <a:lnTo>
                    <a:pt x="1769745" y="924329"/>
                  </a:lnTo>
                  <a:lnTo>
                    <a:pt x="1762039" y="924329"/>
                  </a:lnTo>
                  <a:lnTo>
                    <a:pt x="1754738" y="911629"/>
                  </a:lnTo>
                  <a:lnTo>
                    <a:pt x="1747367" y="911629"/>
                  </a:lnTo>
                  <a:lnTo>
                    <a:pt x="1743631" y="898929"/>
                  </a:lnTo>
                  <a:lnTo>
                    <a:pt x="1739627" y="886229"/>
                  </a:lnTo>
                  <a:lnTo>
                    <a:pt x="1734812" y="873529"/>
                  </a:lnTo>
                  <a:lnTo>
                    <a:pt x="1698206" y="873529"/>
                  </a:lnTo>
                  <a:lnTo>
                    <a:pt x="1693732" y="860829"/>
                  </a:lnTo>
                  <a:lnTo>
                    <a:pt x="1689796" y="848129"/>
                  </a:lnTo>
                  <a:lnTo>
                    <a:pt x="1685455" y="835429"/>
                  </a:lnTo>
                  <a:lnTo>
                    <a:pt x="1681820" y="835429"/>
                  </a:lnTo>
                  <a:lnTo>
                    <a:pt x="1680143" y="822729"/>
                  </a:lnTo>
                  <a:lnTo>
                    <a:pt x="1678061" y="810029"/>
                  </a:lnTo>
                  <a:lnTo>
                    <a:pt x="1649450" y="810029"/>
                  </a:lnTo>
                  <a:lnTo>
                    <a:pt x="1644490" y="797329"/>
                  </a:lnTo>
                  <a:lnTo>
                    <a:pt x="1641619" y="784629"/>
                  </a:lnTo>
                  <a:lnTo>
                    <a:pt x="1639422" y="771929"/>
                  </a:lnTo>
                  <a:lnTo>
                    <a:pt x="1636483" y="771929"/>
                  </a:lnTo>
                  <a:lnTo>
                    <a:pt x="1638126" y="759229"/>
                  </a:lnTo>
                  <a:lnTo>
                    <a:pt x="1483131" y="759229"/>
                  </a:lnTo>
                  <a:lnTo>
                    <a:pt x="1483855" y="746529"/>
                  </a:lnTo>
                  <a:lnTo>
                    <a:pt x="935940" y="746529"/>
                  </a:lnTo>
                  <a:lnTo>
                    <a:pt x="930181" y="733829"/>
                  </a:lnTo>
                  <a:lnTo>
                    <a:pt x="901377" y="733829"/>
                  </a:lnTo>
                  <a:lnTo>
                    <a:pt x="902821" y="721129"/>
                  </a:lnTo>
                  <a:lnTo>
                    <a:pt x="892119" y="721129"/>
                  </a:lnTo>
                  <a:lnTo>
                    <a:pt x="890848" y="708429"/>
                  </a:lnTo>
                  <a:lnTo>
                    <a:pt x="891062" y="695729"/>
                  </a:lnTo>
                  <a:lnTo>
                    <a:pt x="892021" y="683029"/>
                  </a:lnTo>
                  <a:lnTo>
                    <a:pt x="894348" y="670329"/>
                  </a:lnTo>
                  <a:lnTo>
                    <a:pt x="897148" y="657629"/>
                  </a:lnTo>
                  <a:lnTo>
                    <a:pt x="899004" y="644929"/>
                  </a:lnTo>
                  <a:lnTo>
                    <a:pt x="898499" y="644929"/>
                  </a:lnTo>
                  <a:lnTo>
                    <a:pt x="900804" y="632229"/>
                  </a:lnTo>
                  <a:lnTo>
                    <a:pt x="903448" y="619529"/>
                  </a:lnTo>
                  <a:lnTo>
                    <a:pt x="906497" y="606829"/>
                  </a:lnTo>
                  <a:lnTo>
                    <a:pt x="910019" y="594129"/>
                  </a:lnTo>
                  <a:lnTo>
                    <a:pt x="915723" y="581429"/>
                  </a:lnTo>
                  <a:lnTo>
                    <a:pt x="918929" y="568729"/>
                  </a:lnTo>
                  <a:lnTo>
                    <a:pt x="919841" y="556029"/>
                  </a:lnTo>
                  <a:lnTo>
                    <a:pt x="918660" y="543329"/>
                  </a:lnTo>
                  <a:lnTo>
                    <a:pt x="918861" y="530629"/>
                  </a:lnTo>
                  <a:lnTo>
                    <a:pt x="920819" y="517929"/>
                  </a:lnTo>
                  <a:lnTo>
                    <a:pt x="921697" y="505229"/>
                  </a:lnTo>
                  <a:lnTo>
                    <a:pt x="912177" y="505229"/>
                  </a:lnTo>
                  <a:lnTo>
                    <a:pt x="915779" y="492529"/>
                  </a:lnTo>
                  <a:lnTo>
                    <a:pt x="914340" y="479829"/>
                  </a:lnTo>
                  <a:lnTo>
                    <a:pt x="899219" y="479829"/>
                  </a:lnTo>
                  <a:lnTo>
                    <a:pt x="894899" y="467129"/>
                  </a:lnTo>
                  <a:lnTo>
                    <a:pt x="880502" y="467129"/>
                  </a:lnTo>
                  <a:lnTo>
                    <a:pt x="878338" y="454429"/>
                  </a:lnTo>
                  <a:lnTo>
                    <a:pt x="871860" y="454429"/>
                  </a:lnTo>
                  <a:lnTo>
                    <a:pt x="866100" y="441729"/>
                  </a:lnTo>
                  <a:lnTo>
                    <a:pt x="796979" y="441729"/>
                  </a:lnTo>
                  <a:lnTo>
                    <a:pt x="790500" y="429029"/>
                  </a:lnTo>
                  <a:lnTo>
                    <a:pt x="757381" y="429029"/>
                  </a:lnTo>
                  <a:lnTo>
                    <a:pt x="753779" y="416329"/>
                  </a:lnTo>
                  <a:lnTo>
                    <a:pt x="735780" y="416329"/>
                  </a:lnTo>
                  <a:lnTo>
                    <a:pt x="737042" y="403629"/>
                  </a:lnTo>
                  <a:lnTo>
                    <a:pt x="651544" y="403629"/>
                  </a:lnTo>
                  <a:lnTo>
                    <a:pt x="647942" y="390929"/>
                  </a:lnTo>
                  <a:lnTo>
                    <a:pt x="640744" y="390929"/>
                  </a:lnTo>
                  <a:lnTo>
                    <a:pt x="637862" y="378229"/>
                  </a:lnTo>
                  <a:lnTo>
                    <a:pt x="619864" y="378229"/>
                  </a:lnTo>
                  <a:lnTo>
                    <a:pt x="611167" y="365529"/>
                  </a:lnTo>
                  <a:lnTo>
                    <a:pt x="560824" y="365529"/>
                  </a:lnTo>
                  <a:lnTo>
                    <a:pt x="559385" y="352829"/>
                  </a:lnTo>
                  <a:lnTo>
                    <a:pt x="545703" y="352829"/>
                  </a:lnTo>
                  <a:lnTo>
                    <a:pt x="541387" y="340129"/>
                  </a:lnTo>
                  <a:lnTo>
                    <a:pt x="538505" y="340129"/>
                  </a:lnTo>
                  <a:lnTo>
                    <a:pt x="534183" y="327429"/>
                  </a:lnTo>
                  <a:lnTo>
                    <a:pt x="515466" y="327429"/>
                  </a:lnTo>
                  <a:lnTo>
                    <a:pt x="508255" y="314729"/>
                  </a:lnTo>
                  <a:lnTo>
                    <a:pt x="502596" y="314729"/>
                  </a:lnTo>
                  <a:lnTo>
                    <a:pt x="498152" y="302029"/>
                  </a:lnTo>
                  <a:lnTo>
                    <a:pt x="494586" y="289329"/>
                  </a:lnTo>
                  <a:lnTo>
                    <a:pt x="485943" y="289329"/>
                  </a:lnTo>
                  <a:lnTo>
                    <a:pt x="483066" y="276629"/>
                  </a:lnTo>
                  <a:lnTo>
                    <a:pt x="479464" y="263929"/>
                  </a:lnTo>
                  <a:lnTo>
                    <a:pt x="476587" y="263929"/>
                  </a:lnTo>
                  <a:lnTo>
                    <a:pt x="474425" y="251229"/>
                  </a:lnTo>
                  <a:lnTo>
                    <a:pt x="445964" y="251229"/>
                  </a:lnTo>
                  <a:lnTo>
                    <a:pt x="442747" y="238529"/>
                  </a:lnTo>
                  <a:lnTo>
                    <a:pt x="441148" y="225829"/>
                  </a:lnTo>
                  <a:lnTo>
                    <a:pt x="441304" y="213129"/>
                  </a:lnTo>
                  <a:lnTo>
                    <a:pt x="439146" y="200429"/>
                  </a:lnTo>
                  <a:lnTo>
                    <a:pt x="412507" y="200429"/>
                  </a:lnTo>
                  <a:lnTo>
                    <a:pt x="405309" y="187729"/>
                  </a:lnTo>
                  <a:lnTo>
                    <a:pt x="287947" y="187729"/>
                  </a:lnTo>
                  <a:lnTo>
                    <a:pt x="288667" y="175029"/>
                  </a:lnTo>
                  <a:lnTo>
                    <a:pt x="271387" y="175029"/>
                  </a:lnTo>
                  <a:lnTo>
                    <a:pt x="267067" y="162329"/>
                  </a:lnTo>
                  <a:lnTo>
                    <a:pt x="244027" y="162329"/>
                  </a:lnTo>
                  <a:lnTo>
                    <a:pt x="242590" y="149629"/>
                  </a:lnTo>
                  <a:lnTo>
                    <a:pt x="9110" y="149629"/>
                  </a:lnTo>
                  <a:lnTo>
                    <a:pt x="5892" y="136929"/>
                  </a:lnTo>
                  <a:lnTo>
                    <a:pt x="4024" y="124229"/>
                  </a:lnTo>
                  <a:lnTo>
                    <a:pt x="2832" y="111529"/>
                  </a:lnTo>
                  <a:close/>
                </a:path>
                <a:path w="2432685" h="1953259">
                  <a:moveTo>
                    <a:pt x="2387434" y="1127529"/>
                  </a:moveTo>
                  <a:lnTo>
                    <a:pt x="2297442" y="1127529"/>
                  </a:lnTo>
                  <a:lnTo>
                    <a:pt x="2290241" y="1140229"/>
                  </a:lnTo>
                  <a:lnTo>
                    <a:pt x="2387434" y="1140229"/>
                  </a:lnTo>
                  <a:lnTo>
                    <a:pt x="2387434" y="1127529"/>
                  </a:lnTo>
                  <a:close/>
                </a:path>
                <a:path w="2432685" h="1953259">
                  <a:moveTo>
                    <a:pt x="2324354" y="1114829"/>
                  </a:moveTo>
                  <a:lnTo>
                    <a:pt x="2315521" y="1114829"/>
                  </a:lnTo>
                  <a:lnTo>
                    <a:pt x="2306078" y="1127529"/>
                  </a:lnTo>
                  <a:lnTo>
                    <a:pt x="2332510" y="1127529"/>
                  </a:lnTo>
                  <a:lnTo>
                    <a:pt x="2324354" y="1114829"/>
                  </a:lnTo>
                  <a:close/>
                </a:path>
                <a:path w="2432685" h="1953259">
                  <a:moveTo>
                    <a:pt x="2247036" y="1089429"/>
                  </a:moveTo>
                  <a:lnTo>
                    <a:pt x="2148320" y="1089429"/>
                  </a:lnTo>
                  <a:lnTo>
                    <a:pt x="2140031" y="1102129"/>
                  </a:lnTo>
                  <a:lnTo>
                    <a:pt x="2249919" y="1102129"/>
                  </a:lnTo>
                  <a:lnTo>
                    <a:pt x="2247036" y="1089429"/>
                  </a:lnTo>
                  <a:close/>
                </a:path>
                <a:path w="2432685" h="1953259">
                  <a:moveTo>
                    <a:pt x="1957603" y="949729"/>
                  </a:moveTo>
                  <a:lnTo>
                    <a:pt x="1840242" y="949729"/>
                  </a:lnTo>
                  <a:lnTo>
                    <a:pt x="1829930" y="962429"/>
                  </a:lnTo>
                  <a:lnTo>
                    <a:pt x="1958327" y="962429"/>
                  </a:lnTo>
                  <a:lnTo>
                    <a:pt x="1957603" y="949729"/>
                  </a:lnTo>
                  <a:close/>
                </a:path>
                <a:path w="2432685" h="1953259">
                  <a:moveTo>
                    <a:pt x="1982089" y="949729"/>
                  </a:moveTo>
                  <a:lnTo>
                    <a:pt x="1971281" y="949729"/>
                  </a:lnTo>
                  <a:lnTo>
                    <a:pt x="1966239" y="962429"/>
                  </a:lnTo>
                  <a:lnTo>
                    <a:pt x="1985683" y="962429"/>
                  </a:lnTo>
                  <a:lnTo>
                    <a:pt x="1982089" y="949729"/>
                  </a:lnTo>
                  <a:close/>
                </a:path>
                <a:path w="2432685" h="1953259">
                  <a:moveTo>
                    <a:pt x="1877682" y="937029"/>
                  </a:moveTo>
                  <a:lnTo>
                    <a:pt x="1870114" y="937029"/>
                  </a:lnTo>
                  <a:lnTo>
                    <a:pt x="1860858" y="949729"/>
                  </a:lnTo>
                  <a:lnTo>
                    <a:pt x="1879841" y="949729"/>
                  </a:lnTo>
                  <a:lnTo>
                    <a:pt x="1877682" y="937029"/>
                  </a:lnTo>
                  <a:close/>
                </a:path>
                <a:path w="2432685" h="1953259">
                  <a:moveTo>
                    <a:pt x="1673212" y="797329"/>
                  </a:moveTo>
                  <a:lnTo>
                    <a:pt x="1665287" y="797329"/>
                  </a:lnTo>
                  <a:lnTo>
                    <a:pt x="1658810" y="810029"/>
                  </a:lnTo>
                  <a:lnTo>
                    <a:pt x="1678061" y="810029"/>
                  </a:lnTo>
                  <a:lnTo>
                    <a:pt x="1673212" y="797329"/>
                  </a:lnTo>
                  <a:close/>
                </a:path>
                <a:path w="2432685" h="1953259">
                  <a:moveTo>
                    <a:pt x="1618488" y="746529"/>
                  </a:moveTo>
                  <a:lnTo>
                    <a:pt x="1509776" y="746529"/>
                  </a:lnTo>
                  <a:lnTo>
                    <a:pt x="1501628" y="759229"/>
                  </a:lnTo>
                  <a:lnTo>
                    <a:pt x="1619211" y="759229"/>
                  </a:lnTo>
                  <a:lnTo>
                    <a:pt x="1618488" y="746529"/>
                  </a:lnTo>
                  <a:close/>
                </a:path>
                <a:path w="2432685" h="1953259">
                  <a:moveTo>
                    <a:pt x="1639525" y="733829"/>
                  </a:moveTo>
                  <a:lnTo>
                    <a:pt x="1631272" y="733829"/>
                  </a:lnTo>
                  <a:lnTo>
                    <a:pt x="1625985" y="746529"/>
                  </a:lnTo>
                  <a:lnTo>
                    <a:pt x="1619211" y="759229"/>
                  </a:lnTo>
                  <a:lnTo>
                    <a:pt x="1638126" y="759229"/>
                  </a:lnTo>
                  <a:lnTo>
                    <a:pt x="1639365" y="746529"/>
                  </a:lnTo>
                  <a:lnTo>
                    <a:pt x="1639525" y="733829"/>
                  </a:lnTo>
                  <a:close/>
                </a:path>
                <a:path w="2432685" h="1953259">
                  <a:moveTo>
                    <a:pt x="1448574" y="733829"/>
                  </a:moveTo>
                  <a:lnTo>
                    <a:pt x="968844" y="733829"/>
                  </a:lnTo>
                  <a:lnTo>
                    <a:pt x="961137" y="746529"/>
                  </a:lnTo>
                  <a:lnTo>
                    <a:pt x="1450009" y="746529"/>
                  </a:lnTo>
                  <a:lnTo>
                    <a:pt x="1448574" y="733829"/>
                  </a:lnTo>
                  <a:close/>
                </a:path>
                <a:path w="2432685" h="1953259">
                  <a:moveTo>
                    <a:pt x="1483131" y="733829"/>
                  </a:moveTo>
                  <a:lnTo>
                    <a:pt x="1464411" y="733829"/>
                  </a:lnTo>
                  <a:lnTo>
                    <a:pt x="1458645" y="746529"/>
                  </a:lnTo>
                  <a:lnTo>
                    <a:pt x="1483855" y="746529"/>
                  </a:lnTo>
                  <a:lnTo>
                    <a:pt x="1483131" y="733829"/>
                  </a:lnTo>
                  <a:close/>
                </a:path>
                <a:path w="2432685" h="1953259">
                  <a:moveTo>
                    <a:pt x="1562328" y="733829"/>
                  </a:moveTo>
                  <a:lnTo>
                    <a:pt x="1530197" y="733829"/>
                  </a:lnTo>
                  <a:lnTo>
                    <a:pt x="1520424" y="746529"/>
                  </a:lnTo>
                  <a:lnTo>
                    <a:pt x="1567370" y="746529"/>
                  </a:lnTo>
                  <a:lnTo>
                    <a:pt x="1562328" y="733829"/>
                  </a:lnTo>
                  <a:close/>
                </a:path>
                <a:path w="2432685" h="1953259">
                  <a:moveTo>
                    <a:pt x="1333373" y="683029"/>
                  </a:moveTo>
                  <a:lnTo>
                    <a:pt x="1013090" y="683029"/>
                  </a:lnTo>
                  <a:lnTo>
                    <a:pt x="1004518" y="695729"/>
                  </a:lnTo>
                  <a:lnTo>
                    <a:pt x="995135" y="708429"/>
                  </a:lnTo>
                  <a:lnTo>
                    <a:pt x="987776" y="721129"/>
                  </a:lnTo>
                  <a:lnTo>
                    <a:pt x="978856" y="733829"/>
                  </a:lnTo>
                  <a:lnTo>
                    <a:pt x="1411859" y="733829"/>
                  </a:lnTo>
                  <a:lnTo>
                    <a:pt x="1411859" y="721129"/>
                  </a:lnTo>
                  <a:lnTo>
                    <a:pt x="1388084" y="721129"/>
                  </a:lnTo>
                  <a:lnTo>
                    <a:pt x="1385938" y="708429"/>
                  </a:lnTo>
                  <a:lnTo>
                    <a:pt x="1372971" y="708429"/>
                  </a:lnTo>
                  <a:lnTo>
                    <a:pt x="1370088" y="695729"/>
                  </a:lnTo>
                  <a:lnTo>
                    <a:pt x="1335532" y="695729"/>
                  </a:lnTo>
                  <a:lnTo>
                    <a:pt x="1333373" y="683029"/>
                  </a:lnTo>
                  <a:close/>
                </a:path>
                <a:path w="2432685" h="1953259">
                  <a:moveTo>
                    <a:pt x="1397457" y="708429"/>
                  </a:moveTo>
                  <a:lnTo>
                    <a:pt x="1390967" y="708429"/>
                  </a:lnTo>
                  <a:lnTo>
                    <a:pt x="1388084" y="721129"/>
                  </a:lnTo>
                  <a:lnTo>
                    <a:pt x="1397457" y="721129"/>
                  </a:lnTo>
                  <a:lnTo>
                    <a:pt x="1397457" y="708429"/>
                  </a:lnTo>
                  <a:close/>
                </a:path>
                <a:path w="2432685" h="1953259">
                  <a:moveTo>
                    <a:pt x="1080655" y="594129"/>
                  </a:moveTo>
                  <a:lnTo>
                    <a:pt x="1075528" y="594129"/>
                  </a:lnTo>
                  <a:lnTo>
                    <a:pt x="1067879" y="606829"/>
                  </a:lnTo>
                  <a:lnTo>
                    <a:pt x="1058879" y="619529"/>
                  </a:lnTo>
                  <a:lnTo>
                    <a:pt x="1041924" y="644929"/>
                  </a:lnTo>
                  <a:lnTo>
                    <a:pt x="1034846" y="657629"/>
                  </a:lnTo>
                  <a:lnTo>
                    <a:pt x="1027635" y="670329"/>
                  </a:lnTo>
                  <a:lnTo>
                    <a:pt x="1018738" y="683029"/>
                  </a:lnTo>
                  <a:lnTo>
                    <a:pt x="1316088" y="683029"/>
                  </a:lnTo>
                  <a:lnTo>
                    <a:pt x="1314653" y="670329"/>
                  </a:lnTo>
                  <a:lnTo>
                    <a:pt x="1228253" y="670329"/>
                  </a:lnTo>
                  <a:lnTo>
                    <a:pt x="1227535" y="657629"/>
                  </a:lnTo>
                  <a:lnTo>
                    <a:pt x="1224657" y="657629"/>
                  </a:lnTo>
                  <a:lnTo>
                    <a:pt x="1220336" y="644929"/>
                  </a:lnTo>
                  <a:lnTo>
                    <a:pt x="1194414" y="644929"/>
                  </a:lnTo>
                  <a:lnTo>
                    <a:pt x="1193695" y="632229"/>
                  </a:lnTo>
                  <a:lnTo>
                    <a:pt x="1189375" y="632229"/>
                  </a:lnTo>
                  <a:lnTo>
                    <a:pt x="1191538" y="619529"/>
                  </a:lnTo>
                  <a:lnTo>
                    <a:pt x="1151934" y="619529"/>
                  </a:lnTo>
                  <a:lnTo>
                    <a:pt x="1150495" y="606829"/>
                  </a:lnTo>
                  <a:lnTo>
                    <a:pt x="1081375" y="606829"/>
                  </a:lnTo>
                  <a:lnTo>
                    <a:pt x="1080655" y="594129"/>
                  </a:lnTo>
                  <a:close/>
                </a:path>
                <a:path w="2432685" h="1953259">
                  <a:moveTo>
                    <a:pt x="1276489" y="657629"/>
                  </a:moveTo>
                  <a:lnTo>
                    <a:pt x="1271447" y="657629"/>
                  </a:lnTo>
                  <a:lnTo>
                    <a:pt x="1263535" y="670329"/>
                  </a:lnTo>
                  <a:lnTo>
                    <a:pt x="1279372" y="670329"/>
                  </a:lnTo>
                  <a:lnTo>
                    <a:pt x="1276489" y="657629"/>
                  </a:lnTo>
                  <a:close/>
                </a:path>
                <a:path w="2432685" h="1953259">
                  <a:moveTo>
                    <a:pt x="1185773" y="606829"/>
                  </a:moveTo>
                  <a:lnTo>
                    <a:pt x="1183614" y="606829"/>
                  </a:lnTo>
                  <a:lnTo>
                    <a:pt x="1177855" y="619529"/>
                  </a:lnTo>
                  <a:lnTo>
                    <a:pt x="1187936" y="619529"/>
                  </a:lnTo>
                  <a:lnTo>
                    <a:pt x="1185773" y="606829"/>
                  </a:lnTo>
                  <a:close/>
                </a:path>
                <a:path w="2432685" h="1953259">
                  <a:moveTo>
                    <a:pt x="1132497" y="594129"/>
                  </a:moveTo>
                  <a:lnTo>
                    <a:pt x="1094338" y="594129"/>
                  </a:lnTo>
                  <a:lnTo>
                    <a:pt x="1087859" y="606829"/>
                  </a:lnTo>
                  <a:lnTo>
                    <a:pt x="1133936" y="606829"/>
                  </a:lnTo>
                  <a:lnTo>
                    <a:pt x="1132497" y="594129"/>
                  </a:lnTo>
                  <a:close/>
                </a:path>
                <a:path w="2432685" h="1953259">
                  <a:moveTo>
                    <a:pt x="1115218" y="581429"/>
                  </a:moveTo>
                  <a:lnTo>
                    <a:pt x="1113774" y="581429"/>
                  </a:lnTo>
                  <a:lnTo>
                    <a:pt x="1111617" y="594129"/>
                  </a:lnTo>
                  <a:lnTo>
                    <a:pt x="1117376" y="594129"/>
                  </a:lnTo>
                  <a:lnTo>
                    <a:pt x="1115218" y="581429"/>
                  </a:lnTo>
                  <a:close/>
                </a:path>
                <a:path w="2432685" h="1953259">
                  <a:moveTo>
                    <a:pt x="843061" y="429029"/>
                  </a:moveTo>
                  <a:lnTo>
                    <a:pt x="807059" y="429029"/>
                  </a:lnTo>
                  <a:lnTo>
                    <a:pt x="796979" y="441729"/>
                  </a:lnTo>
                  <a:lnTo>
                    <a:pt x="846658" y="441729"/>
                  </a:lnTo>
                  <a:lnTo>
                    <a:pt x="843061" y="429029"/>
                  </a:lnTo>
                  <a:close/>
                </a:path>
                <a:path w="2432685" h="1953259">
                  <a:moveTo>
                    <a:pt x="665222" y="390929"/>
                  </a:moveTo>
                  <a:lnTo>
                    <a:pt x="658742" y="403629"/>
                  </a:lnTo>
                  <a:lnTo>
                    <a:pt x="667385" y="403629"/>
                  </a:lnTo>
                  <a:lnTo>
                    <a:pt x="665222" y="390929"/>
                  </a:lnTo>
                  <a:close/>
                </a:path>
                <a:path w="2432685" h="1953259">
                  <a:moveTo>
                    <a:pt x="734971" y="390929"/>
                  </a:moveTo>
                  <a:lnTo>
                    <a:pt x="719401" y="390929"/>
                  </a:lnTo>
                  <a:lnTo>
                    <a:pt x="710717" y="403629"/>
                  </a:lnTo>
                  <a:lnTo>
                    <a:pt x="736681" y="403629"/>
                  </a:lnTo>
                  <a:lnTo>
                    <a:pt x="734971" y="390929"/>
                  </a:lnTo>
                  <a:close/>
                </a:path>
                <a:path w="2432685" h="1953259">
                  <a:moveTo>
                    <a:pt x="384427" y="175029"/>
                  </a:moveTo>
                  <a:lnTo>
                    <a:pt x="370025" y="175029"/>
                  </a:lnTo>
                  <a:lnTo>
                    <a:pt x="361389" y="187729"/>
                  </a:lnTo>
                  <a:lnTo>
                    <a:pt x="387305" y="187729"/>
                  </a:lnTo>
                  <a:lnTo>
                    <a:pt x="384427" y="175029"/>
                  </a:lnTo>
                  <a:close/>
                </a:path>
                <a:path w="2432685" h="1953259">
                  <a:moveTo>
                    <a:pt x="287228" y="162329"/>
                  </a:moveTo>
                  <a:lnTo>
                    <a:pt x="285070" y="162329"/>
                  </a:lnTo>
                  <a:lnTo>
                    <a:pt x="282187" y="175029"/>
                  </a:lnTo>
                  <a:lnTo>
                    <a:pt x="288667" y="175029"/>
                  </a:lnTo>
                  <a:lnTo>
                    <a:pt x="287228" y="162329"/>
                  </a:lnTo>
                  <a:close/>
                </a:path>
                <a:path w="2432685" h="1953259">
                  <a:moveTo>
                    <a:pt x="84911" y="124229"/>
                  </a:moveTo>
                  <a:lnTo>
                    <a:pt x="75157" y="136929"/>
                  </a:lnTo>
                  <a:lnTo>
                    <a:pt x="67361" y="149629"/>
                  </a:lnTo>
                  <a:lnTo>
                    <a:pt x="214510" y="149629"/>
                  </a:lnTo>
                  <a:lnTo>
                    <a:pt x="213791" y="136929"/>
                  </a:lnTo>
                  <a:lnTo>
                    <a:pt x="81309" y="136929"/>
                  </a:lnTo>
                  <a:lnTo>
                    <a:pt x="84911" y="124229"/>
                  </a:lnTo>
                  <a:close/>
                </a:path>
                <a:path w="2432685" h="1953259">
                  <a:moveTo>
                    <a:pt x="184269" y="124229"/>
                  </a:moveTo>
                  <a:lnTo>
                    <a:pt x="91335" y="124229"/>
                  </a:lnTo>
                  <a:lnTo>
                    <a:pt x="86981" y="136929"/>
                  </a:lnTo>
                  <a:lnTo>
                    <a:pt x="187871" y="136929"/>
                  </a:lnTo>
                  <a:lnTo>
                    <a:pt x="184269" y="124229"/>
                  </a:lnTo>
                  <a:close/>
                </a:path>
                <a:path w="2432685" h="1953259">
                  <a:moveTo>
                    <a:pt x="148272" y="111529"/>
                  </a:moveTo>
                  <a:lnTo>
                    <a:pt x="105072" y="111529"/>
                  </a:lnTo>
                  <a:lnTo>
                    <a:pt x="102909" y="124229"/>
                  </a:lnTo>
                  <a:lnTo>
                    <a:pt x="148991" y="124229"/>
                  </a:lnTo>
                  <a:lnTo>
                    <a:pt x="148272" y="111529"/>
                  </a:lnTo>
                  <a:close/>
                </a:path>
                <a:path w="2432685" h="1953259">
                  <a:moveTo>
                    <a:pt x="145389" y="98829"/>
                  </a:moveTo>
                  <a:lnTo>
                    <a:pt x="127211" y="98829"/>
                  </a:lnTo>
                  <a:lnTo>
                    <a:pt x="118505" y="111529"/>
                  </a:lnTo>
                  <a:lnTo>
                    <a:pt x="147548" y="111529"/>
                  </a:lnTo>
                  <a:lnTo>
                    <a:pt x="145389" y="98829"/>
                  </a:lnTo>
                  <a:close/>
                </a:path>
                <a:path w="2432685" h="1953259">
                  <a:moveTo>
                    <a:pt x="674" y="0"/>
                  </a:moveTo>
                  <a:lnTo>
                    <a:pt x="0" y="0"/>
                  </a:lnTo>
                  <a:lnTo>
                    <a:pt x="0" y="19223"/>
                  </a:lnTo>
                  <a:lnTo>
                    <a:pt x="1180" y="15996"/>
                  </a:lnTo>
                  <a:lnTo>
                    <a:pt x="3463" y="6297"/>
                  </a:lnTo>
                  <a:lnTo>
                    <a:pt x="2911" y="173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7C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8334018"/>
              <a:ext cx="2431415" cy="1213485"/>
            </a:xfrm>
            <a:custGeom>
              <a:avLst/>
              <a:gdLst/>
              <a:ahLst/>
              <a:cxnLst/>
              <a:rect l="l" t="t" r="r" b="b"/>
              <a:pathLst>
                <a:path w="2431415" h="1213484">
                  <a:moveTo>
                    <a:pt x="2425372" y="1195335"/>
                  </a:moveTo>
                  <a:lnTo>
                    <a:pt x="2399491" y="1195335"/>
                  </a:lnTo>
                  <a:lnTo>
                    <a:pt x="2405443" y="1196605"/>
                  </a:lnTo>
                  <a:lnTo>
                    <a:pt x="2411196" y="1200415"/>
                  </a:lnTo>
                  <a:lnTo>
                    <a:pt x="2415514" y="1206765"/>
                  </a:lnTo>
                  <a:lnTo>
                    <a:pt x="2418397" y="1213115"/>
                  </a:lnTo>
                  <a:lnTo>
                    <a:pt x="2425372" y="1195335"/>
                  </a:lnTo>
                  <a:close/>
                </a:path>
                <a:path w="2431415" h="1213484">
                  <a:moveTo>
                    <a:pt x="2395359" y="1161045"/>
                  </a:moveTo>
                  <a:lnTo>
                    <a:pt x="2263883" y="1161045"/>
                  </a:lnTo>
                  <a:lnTo>
                    <a:pt x="2272331" y="1162315"/>
                  </a:lnTo>
                  <a:lnTo>
                    <a:pt x="2280375" y="1164855"/>
                  </a:lnTo>
                  <a:lnTo>
                    <a:pt x="2288082" y="1168665"/>
                  </a:lnTo>
                  <a:lnTo>
                    <a:pt x="2294560" y="1171205"/>
                  </a:lnTo>
                  <a:lnTo>
                    <a:pt x="2314003" y="1182635"/>
                  </a:lnTo>
                  <a:lnTo>
                    <a:pt x="2320808" y="1190255"/>
                  </a:lnTo>
                  <a:lnTo>
                    <a:pt x="2327410" y="1197875"/>
                  </a:lnTo>
                  <a:lnTo>
                    <a:pt x="2334147" y="1204225"/>
                  </a:lnTo>
                  <a:lnTo>
                    <a:pt x="2341359" y="1209305"/>
                  </a:lnTo>
                  <a:lnTo>
                    <a:pt x="2348152" y="1210575"/>
                  </a:lnTo>
                  <a:lnTo>
                    <a:pt x="2355757" y="1211845"/>
                  </a:lnTo>
                  <a:lnTo>
                    <a:pt x="2364444" y="1209305"/>
                  </a:lnTo>
                  <a:lnTo>
                    <a:pt x="2374480" y="1204225"/>
                  </a:lnTo>
                  <a:lnTo>
                    <a:pt x="2384076" y="1197875"/>
                  </a:lnTo>
                  <a:lnTo>
                    <a:pt x="2392391" y="1195335"/>
                  </a:lnTo>
                  <a:lnTo>
                    <a:pt x="2425372" y="1195335"/>
                  </a:lnTo>
                  <a:lnTo>
                    <a:pt x="2431351" y="1180095"/>
                  </a:lnTo>
                  <a:lnTo>
                    <a:pt x="2428481" y="1177555"/>
                  </a:lnTo>
                  <a:lnTo>
                    <a:pt x="2425598" y="1172475"/>
                  </a:lnTo>
                  <a:lnTo>
                    <a:pt x="2424874" y="1166125"/>
                  </a:lnTo>
                  <a:lnTo>
                    <a:pt x="2417777" y="1164855"/>
                  </a:lnTo>
                  <a:lnTo>
                    <a:pt x="2404125" y="1164855"/>
                  </a:lnTo>
                  <a:lnTo>
                    <a:pt x="2395359" y="1161045"/>
                  </a:lnTo>
                  <a:close/>
                </a:path>
                <a:path w="2431415" h="1213484">
                  <a:moveTo>
                    <a:pt x="2054819" y="1046745"/>
                  </a:moveTo>
                  <a:lnTo>
                    <a:pt x="2004402" y="1046745"/>
                  </a:lnTo>
                  <a:lnTo>
                    <a:pt x="2007285" y="1049285"/>
                  </a:lnTo>
                  <a:lnTo>
                    <a:pt x="2014870" y="1056905"/>
                  </a:lnTo>
                  <a:lnTo>
                    <a:pt x="2019889" y="1069605"/>
                  </a:lnTo>
                  <a:lnTo>
                    <a:pt x="2023286" y="1086115"/>
                  </a:lnTo>
                  <a:lnTo>
                    <a:pt x="2026005" y="1102625"/>
                  </a:lnTo>
                  <a:lnTo>
                    <a:pt x="2033619" y="1115325"/>
                  </a:lnTo>
                  <a:lnTo>
                    <a:pt x="2040493" y="1128025"/>
                  </a:lnTo>
                  <a:lnTo>
                    <a:pt x="2046961" y="1139455"/>
                  </a:lnTo>
                  <a:lnTo>
                    <a:pt x="2053361" y="1147075"/>
                  </a:lnTo>
                  <a:lnTo>
                    <a:pt x="2059127" y="1147075"/>
                  </a:lnTo>
                  <a:lnTo>
                    <a:pt x="2067763" y="1150885"/>
                  </a:lnTo>
                  <a:lnTo>
                    <a:pt x="2068487" y="1159775"/>
                  </a:lnTo>
                  <a:lnTo>
                    <a:pt x="2067250" y="1162500"/>
                  </a:lnTo>
                  <a:lnTo>
                    <a:pt x="2068487" y="1163585"/>
                  </a:lnTo>
                  <a:lnTo>
                    <a:pt x="2069922" y="1163585"/>
                  </a:lnTo>
                  <a:lnTo>
                    <a:pt x="2071370" y="1167395"/>
                  </a:lnTo>
                  <a:lnTo>
                    <a:pt x="2074240" y="1168665"/>
                  </a:lnTo>
                  <a:lnTo>
                    <a:pt x="2077941" y="1169935"/>
                  </a:lnTo>
                  <a:lnTo>
                    <a:pt x="2082792" y="1168665"/>
                  </a:lnTo>
                  <a:lnTo>
                    <a:pt x="2089126" y="1164855"/>
                  </a:lnTo>
                  <a:lnTo>
                    <a:pt x="2097278" y="1158505"/>
                  </a:lnTo>
                  <a:lnTo>
                    <a:pt x="2114978" y="1158505"/>
                  </a:lnTo>
                  <a:lnTo>
                    <a:pt x="2128064" y="1153425"/>
                  </a:lnTo>
                  <a:lnTo>
                    <a:pt x="2144690" y="1148345"/>
                  </a:lnTo>
                  <a:lnTo>
                    <a:pt x="2158479" y="1145805"/>
                  </a:lnTo>
                  <a:lnTo>
                    <a:pt x="2187965" y="1145805"/>
                  </a:lnTo>
                  <a:lnTo>
                    <a:pt x="2191600" y="1139455"/>
                  </a:lnTo>
                  <a:lnTo>
                    <a:pt x="2226068" y="1139455"/>
                  </a:lnTo>
                  <a:lnTo>
                    <a:pt x="2235193" y="1136915"/>
                  </a:lnTo>
                  <a:lnTo>
                    <a:pt x="2386546" y="1136915"/>
                  </a:lnTo>
                  <a:lnTo>
                    <a:pt x="2386204" y="1130565"/>
                  </a:lnTo>
                  <a:lnTo>
                    <a:pt x="2290241" y="1130565"/>
                  </a:lnTo>
                  <a:lnTo>
                    <a:pt x="2283040" y="1126755"/>
                  </a:lnTo>
                  <a:lnTo>
                    <a:pt x="2280881" y="1120405"/>
                  </a:lnTo>
                  <a:lnTo>
                    <a:pt x="2284476" y="1105165"/>
                  </a:lnTo>
                  <a:lnTo>
                    <a:pt x="2283752" y="1105165"/>
                  </a:lnTo>
                  <a:lnTo>
                    <a:pt x="2283040" y="1103895"/>
                  </a:lnTo>
                  <a:lnTo>
                    <a:pt x="2279802" y="1102625"/>
                  </a:lnTo>
                  <a:lnTo>
                    <a:pt x="2267204" y="1102625"/>
                  </a:lnTo>
                  <a:lnTo>
                    <a:pt x="2260714" y="1100085"/>
                  </a:lnTo>
                  <a:lnTo>
                    <a:pt x="2257120" y="1098815"/>
                  </a:lnTo>
                  <a:lnTo>
                    <a:pt x="2254961" y="1096275"/>
                  </a:lnTo>
                  <a:lnTo>
                    <a:pt x="2253526" y="1092465"/>
                  </a:lnTo>
                  <a:lnTo>
                    <a:pt x="2130493" y="1092465"/>
                  </a:lnTo>
                  <a:lnTo>
                    <a:pt x="2123198" y="1091195"/>
                  </a:lnTo>
                  <a:lnTo>
                    <a:pt x="2120315" y="1089925"/>
                  </a:lnTo>
                  <a:lnTo>
                    <a:pt x="2117445" y="1087385"/>
                  </a:lnTo>
                  <a:lnTo>
                    <a:pt x="2116721" y="1082305"/>
                  </a:lnTo>
                  <a:lnTo>
                    <a:pt x="2103223" y="1079765"/>
                  </a:lnTo>
                  <a:lnTo>
                    <a:pt x="2096674" y="1079765"/>
                  </a:lnTo>
                  <a:lnTo>
                    <a:pt x="2090801" y="1077225"/>
                  </a:lnTo>
                  <a:lnTo>
                    <a:pt x="2086483" y="1075955"/>
                  </a:lnTo>
                  <a:lnTo>
                    <a:pt x="2083600" y="1072145"/>
                  </a:lnTo>
                  <a:lnTo>
                    <a:pt x="2082165" y="1067065"/>
                  </a:lnTo>
                  <a:lnTo>
                    <a:pt x="2078558" y="1067065"/>
                  </a:lnTo>
                  <a:lnTo>
                    <a:pt x="2071370" y="1064525"/>
                  </a:lnTo>
                  <a:lnTo>
                    <a:pt x="2065697" y="1060715"/>
                  </a:lnTo>
                  <a:lnTo>
                    <a:pt x="2060567" y="1055635"/>
                  </a:lnTo>
                  <a:lnTo>
                    <a:pt x="2055977" y="1049285"/>
                  </a:lnTo>
                  <a:lnTo>
                    <a:pt x="2054819" y="1046745"/>
                  </a:lnTo>
                  <a:close/>
                </a:path>
                <a:path w="2431415" h="1213484">
                  <a:moveTo>
                    <a:pt x="2067039" y="1162964"/>
                  </a:moveTo>
                  <a:lnTo>
                    <a:pt x="2065604" y="1166125"/>
                  </a:lnTo>
                  <a:lnTo>
                    <a:pt x="2067039" y="1163585"/>
                  </a:lnTo>
                  <a:lnTo>
                    <a:pt x="2067039" y="1162964"/>
                  </a:lnTo>
                  <a:close/>
                </a:path>
                <a:path w="2431415" h="1213484">
                  <a:moveTo>
                    <a:pt x="2067039" y="1162315"/>
                  </a:moveTo>
                  <a:lnTo>
                    <a:pt x="2067039" y="1162964"/>
                  </a:lnTo>
                  <a:lnTo>
                    <a:pt x="2067250" y="1162500"/>
                  </a:lnTo>
                  <a:lnTo>
                    <a:pt x="2067039" y="1162315"/>
                  </a:lnTo>
                  <a:close/>
                </a:path>
                <a:path w="2431415" h="1213484">
                  <a:moveTo>
                    <a:pt x="2386546" y="1136915"/>
                  </a:moveTo>
                  <a:lnTo>
                    <a:pt x="2235193" y="1136915"/>
                  </a:lnTo>
                  <a:lnTo>
                    <a:pt x="2243442" y="1139455"/>
                  </a:lnTo>
                  <a:lnTo>
                    <a:pt x="2247467" y="1141995"/>
                  </a:lnTo>
                  <a:lnTo>
                    <a:pt x="2250821" y="1145805"/>
                  </a:lnTo>
                  <a:lnTo>
                    <a:pt x="2253365" y="1153425"/>
                  </a:lnTo>
                  <a:lnTo>
                    <a:pt x="2254961" y="1162315"/>
                  </a:lnTo>
                  <a:lnTo>
                    <a:pt x="2263883" y="1161045"/>
                  </a:lnTo>
                  <a:lnTo>
                    <a:pt x="2395359" y="1161045"/>
                  </a:lnTo>
                  <a:lnTo>
                    <a:pt x="2392476" y="1159775"/>
                  </a:lnTo>
                  <a:lnTo>
                    <a:pt x="2387434" y="1153425"/>
                  </a:lnTo>
                  <a:lnTo>
                    <a:pt x="2386546" y="1136915"/>
                  </a:lnTo>
                  <a:close/>
                </a:path>
                <a:path w="2431415" h="1213484">
                  <a:moveTo>
                    <a:pt x="2114978" y="1158505"/>
                  </a:moveTo>
                  <a:lnTo>
                    <a:pt x="2098725" y="1158505"/>
                  </a:lnTo>
                  <a:lnTo>
                    <a:pt x="2111707" y="1159775"/>
                  </a:lnTo>
                  <a:lnTo>
                    <a:pt x="2114978" y="1158505"/>
                  </a:lnTo>
                  <a:close/>
                </a:path>
                <a:path w="2431415" h="1213484">
                  <a:moveTo>
                    <a:pt x="2187965" y="1145805"/>
                  </a:moveTo>
                  <a:lnTo>
                    <a:pt x="2158479" y="1145805"/>
                  </a:lnTo>
                  <a:lnTo>
                    <a:pt x="2162086" y="1150885"/>
                  </a:lnTo>
                  <a:lnTo>
                    <a:pt x="2169274" y="1155965"/>
                  </a:lnTo>
                  <a:lnTo>
                    <a:pt x="2174691" y="1157235"/>
                  </a:lnTo>
                  <a:lnTo>
                    <a:pt x="2180170" y="1154695"/>
                  </a:lnTo>
                  <a:lnTo>
                    <a:pt x="2185783" y="1149615"/>
                  </a:lnTo>
                  <a:lnTo>
                    <a:pt x="2187965" y="1145805"/>
                  </a:lnTo>
                  <a:close/>
                </a:path>
                <a:path w="2431415" h="1213484">
                  <a:moveTo>
                    <a:pt x="2226068" y="1139455"/>
                  </a:moveTo>
                  <a:lnTo>
                    <a:pt x="2191600" y="1139455"/>
                  </a:lnTo>
                  <a:lnTo>
                    <a:pt x="2190877" y="1140725"/>
                  </a:lnTo>
                  <a:lnTo>
                    <a:pt x="2198077" y="1140725"/>
                  </a:lnTo>
                  <a:lnTo>
                    <a:pt x="2203119" y="1143265"/>
                  </a:lnTo>
                  <a:lnTo>
                    <a:pt x="2207437" y="1144535"/>
                  </a:lnTo>
                  <a:lnTo>
                    <a:pt x="2208161" y="1147075"/>
                  </a:lnTo>
                  <a:lnTo>
                    <a:pt x="2216810" y="1141995"/>
                  </a:lnTo>
                  <a:lnTo>
                    <a:pt x="2226068" y="1139455"/>
                  </a:lnTo>
                  <a:close/>
                </a:path>
                <a:path w="2431415" h="1213484">
                  <a:moveTo>
                    <a:pt x="2198077" y="1140725"/>
                  </a:moveTo>
                  <a:lnTo>
                    <a:pt x="2191600" y="1140725"/>
                  </a:lnTo>
                  <a:lnTo>
                    <a:pt x="2192324" y="1141995"/>
                  </a:lnTo>
                  <a:lnTo>
                    <a:pt x="2198077" y="1140725"/>
                  </a:lnTo>
                  <a:close/>
                </a:path>
                <a:path w="2431415" h="1213484">
                  <a:moveTo>
                    <a:pt x="2323450" y="1114055"/>
                  </a:moveTo>
                  <a:lnTo>
                    <a:pt x="2314485" y="1115325"/>
                  </a:lnTo>
                  <a:lnTo>
                    <a:pt x="2304643" y="1117865"/>
                  </a:lnTo>
                  <a:lnTo>
                    <a:pt x="2296718" y="1125485"/>
                  </a:lnTo>
                  <a:lnTo>
                    <a:pt x="2290241" y="1130565"/>
                  </a:lnTo>
                  <a:lnTo>
                    <a:pt x="2386204" y="1130565"/>
                  </a:lnTo>
                  <a:lnTo>
                    <a:pt x="2385999" y="1126755"/>
                  </a:lnTo>
                  <a:lnTo>
                    <a:pt x="2384380" y="1122945"/>
                  </a:lnTo>
                  <a:lnTo>
                    <a:pt x="2347125" y="1122945"/>
                  </a:lnTo>
                  <a:lnTo>
                    <a:pt x="2344242" y="1120405"/>
                  </a:lnTo>
                  <a:lnTo>
                    <a:pt x="2338476" y="1117865"/>
                  </a:lnTo>
                  <a:lnTo>
                    <a:pt x="2331470" y="1115325"/>
                  </a:lnTo>
                  <a:lnTo>
                    <a:pt x="2323450" y="1114055"/>
                  </a:lnTo>
                  <a:close/>
                </a:path>
                <a:path w="2431415" h="1213484">
                  <a:moveTo>
                    <a:pt x="2371821" y="1117865"/>
                  </a:moveTo>
                  <a:lnTo>
                    <a:pt x="2364219" y="1117865"/>
                  </a:lnTo>
                  <a:lnTo>
                    <a:pt x="2347125" y="1122945"/>
                  </a:lnTo>
                  <a:lnTo>
                    <a:pt x="2384380" y="1122945"/>
                  </a:lnTo>
                  <a:lnTo>
                    <a:pt x="2383840" y="1121675"/>
                  </a:lnTo>
                  <a:lnTo>
                    <a:pt x="2378075" y="1119135"/>
                  </a:lnTo>
                  <a:lnTo>
                    <a:pt x="2371821" y="1117865"/>
                  </a:lnTo>
                  <a:close/>
                </a:path>
                <a:path w="2431415" h="1213484">
                  <a:moveTo>
                    <a:pt x="2276563" y="1101355"/>
                  </a:moveTo>
                  <a:lnTo>
                    <a:pt x="2267204" y="1102625"/>
                  </a:lnTo>
                  <a:lnTo>
                    <a:pt x="2279802" y="1102625"/>
                  </a:lnTo>
                  <a:lnTo>
                    <a:pt x="2276563" y="1101355"/>
                  </a:lnTo>
                  <a:close/>
                </a:path>
                <a:path w="2431415" h="1213484">
                  <a:moveTo>
                    <a:pt x="2185266" y="1079765"/>
                  </a:moveTo>
                  <a:lnTo>
                    <a:pt x="2174949" y="1083575"/>
                  </a:lnTo>
                  <a:lnTo>
                    <a:pt x="2164497" y="1088655"/>
                  </a:lnTo>
                  <a:lnTo>
                    <a:pt x="2155596" y="1089925"/>
                  </a:lnTo>
                  <a:lnTo>
                    <a:pt x="2147501" y="1089925"/>
                  </a:lnTo>
                  <a:lnTo>
                    <a:pt x="2130493" y="1092465"/>
                  </a:lnTo>
                  <a:lnTo>
                    <a:pt x="2249919" y="1092465"/>
                  </a:lnTo>
                  <a:lnTo>
                    <a:pt x="2244153" y="1088655"/>
                  </a:lnTo>
                  <a:lnTo>
                    <a:pt x="2243255" y="1087385"/>
                  </a:lnTo>
                  <a:lnTo>
                    <a:pt x="2199525" y="1087385"/>
                  </a:lnTo>
                  <a:lnTo>
                    <a:pt x="2198077" y="1083575"/>
                  </a:lnTo>
                  <a:lnTo>
                    <a:pt x="2196642" y="1081035"/>
                  </a:lnTo>
                  <a:lnTo>
                    <a:pt x="2193759" y="1081035"/>
                  </a:lnTo>
                  <a:lnTo>
                    <a:pt x="2185266" y="1079765"/>
                  </a:lnTo>
                  <a:close/>
                </a:path>
                <a:path w="2431415" h="1213484">
                  <a:moveTo>
                    <a:pt x="2213927" y="1081035"/>
                  </a:moveTo>
                  <a:lnTo>
                    <a:pt x="2205278" y="1087385"/>
                  </a:lnTo>
                  <a:lnTo>
                    <a:pt x="2243255" y="1087385"/>
                  </a:lnTo>
                  <a:lnTo>
                    <a:pt x="2242356" y="1086115"/>
                  </a:lnTo>
                  <a:lnTo>
                    <a:pt x="2221115" y="1086115"/>
                  </a:lnTo>
                  <a:lnTo>
                    <a:pt x="2219680" y="1084845"/>
                  </a:lnTo>
                  <a:lnTo>
                    <a:pt x="2219680" y="1083575"/>
                  </a:lnTo>
                  <a:lnTo>
                    <a:pt x="2213927" y="1081035"/>
                  </a:lnTo>
                  <a:close/>
                </a:path>
                <a:path w="2431415" h="1213484">
                  <a:moveTo>
                    <a:pt x="2232634" y="1081035"/>
                  </a:moveTo>
                  <a:lnTo>
                    <a:pt x="2227605" y="1081035"/>
                  </a:lnTo>
                  <a:lnTo>
                    <a:pt x="2221115" y="1086115"/>
                  </a:lnTo>
                  <a:lnTo>
                    <a:pt x="2242356" y="1086115"/>
                  </a:lnTo>
                  <a:lnTo>
                    <a:pt x="2240559" y="1083575"/>
                  </a:lnTo>
                  <a:lnTo>
                    <a:pt x="2236965" y="1082305"/>
                  </a:lnTo>
                  <a:lnTo>
                    <a:pt x="2232634" y="1081035"/>
                  </a:lnTo>
                  <a:close/>
                </a:path>
                <a:path w="2431415" h="1213484">
                  <a:moveTo>
                    <a:pt x="1991134" y="966735"/>
                  </a:moveTo>
                  <a:lnTo>
                    <a:pt x="1966239" y="966735"/>
                  </a:lnTo>
                  <a:lnTo>
                    <a:pt x="1967687" y="968005"/>
                  </a:lnTo>
                  <a:lnTo>
                    <a:pt x="1969597" y="970545"/>
                  </a:lnTo>
                  <a:lnTo>
                    <a:pt x="1970025" y="978165"/>
                  </a:lnTo>
                  <a:lnTo>
                    <a:pt x="1969103" y="989595"/>
                  </a:lnTo>
                  <a:lnTo>
                    <a:pt x="1966963" y="1004835"/>
                  </a:lnTo>
                  <a:lnTo>
                    <a:pt x="1970717" y="1014995"/>
                  </a:lnTo>
                  <a:lnTo>
                    <a:pt x="1974340" y="1027695"/>
                  </a:lnTo>
                  <a:lnTo>
                    <a:pt x="1979313" y="1040395"/>
                  </a:lnTo>
                  <a:lnTo>
                    <a:pt x="1987118" y="1049285"/>
                  </a:lnTo>
                  <a:lnTo>
                    <a:pt x="1994319" y="1049285"/>
                  </a:lnTo>
                  <a:lnTo>
                    <a:pt x="2004402" y="1046745"/>
                  </a:lnTo>
                  <a:lnTo>
                    <a:pt x="2054819" y="1046745"/>
                  </a:lnTo>
                  <a:lnTo>
                    <a:pt x="2051926" y="1040395"/>
                  </a:lnTo>
                  <a:lnTo>
                    <a:pt x="2050924" y="1030235"/>
                  </a:lnTo>
                  <a:lnTo>
                    <a:pt x="2048233" y="1022615"/>
                  </a:lnTo>
                  <a:lnTo>
                    <a:pt x="2044328" y="1017535"/>
                  </a:lnTo>
                  <a:lnTo>
                    <a:pt x="2039683" y="1013725"/>
                  </a:lnTo>
                  <a:lnTo>
                    <a:pt x="2034641" y="1012455"/>
                  </a:lnTo>
                  <a:lnTo>
                    <a:pt x="2028888" y="1011185"/>
                  </a:lnTo>
                  <a:lnTo>
                    <a:pt x="2023846" y="1008645"/>
                  </a:lnTo>
                  <a:lnTo>
                    <a:pt x="2022983" y="1006105"/>
                  </a:lnTo>
                  <a:lnTo>
                    <a:pt x="2015197" y="1006105"/>
                  </a:lnTo>
                  <a:lnTo>
                    <a:pt x="2015197" y="994675"/>
                  </a:lnTo>
                  <a:lnTo>
                    <a:pt x="2008690" y="985655"/>
                  </a:lnTo>
                  <a:lnTo>
                    <a:pt x="2002239" y="976895"/>
                  </a:lnTo>
                  <a:lnTo>
                    <a:pt x="1995150" y="969275"/>
                  </a:lnTo>
                  <a:lnTo>
                    <a:pt x="1991134" y="966735"/>
                  </a:lnTo>
                  <a:close/>
                </a:path>
                <a:path w="2431415" h="1213484">
                  <a:moveTo>
                    <a:pt x="1842187" y="995945"/>
                  </a:moveTo>
                  <a:lnTo>
                    <a:pt x="1795602" y="995945"/>
                  </a:lnTo>
                  <a:lnTo>
                    <a:pt x="1799209" y="1004835"/>
                  </a:lnTo>
                  <a:lnTo>
                    <a:pt x="1797761" y="1020075"/>
                  </a:lnTo>
                  <a:lnTo>
                    <a:pt x="1800644" y="1021345"/>
                  </a:lnTo>
                  <a:lnTo>
                    <a:pt x="1803527" y="1017535"/>
                  </a:lnTo>
                  <a:lnTo>
                    <a:pt x="1808568" y="1007375"/>
                  </a:lnTo>
                  <a:lnTo>
                    <a:pt x="1823776" y="1007375"/>
                  </a:lnTo>
                  <a:lnTo>
                    <a:pt x="1831606" y="1003565"/>
                  </a:lnTo>
                  <a:lnTo>
                    <a:pt x="1842187" y="995945"/>
                  </a:lnTo>
                  <a:close/>
                </a:path>
                <a:path w="2431415" h="1213484">
                  <a:moveTo>
                    <a:pt x="1823776" y="1007375"/>
                  </a:moveTo>
                  <a:lnTo>
                    <a:pt x="1808568" y="1007375"/>
                  </a:lnTo>
                  <a:lnTo>
                    <a:pt x="1804250" y="1016265"/>
                  </a:lnTo>
                  <a:lnTo>
                    <a:pt x="1802803" y="1020075"/>
                  </a:lnTo>
                  <a:lnTo>
                    <a:pt x="1803527" y="1021345"/>
                  </a:lnTo>
                  <a:lnTo>
                    <a:pt x="1808114" y="1018805"/>
                  </a:lnTo>
                  <a:lnTo>
                    <a:pt x="1815404" y="1013725"/>
                  </a:lnTo>
                  <a:lnTo>
                    <a:pt x="1823776" y="1007375"/>
                  </a:lnTo>
                  <a:close/>
                </a:path>
                <a:path w="2431415" h="1213484">
                  <a:moveTo>
                    <a:pt x="2021687" y="1002295"/>
                  </a:moveTo>
                  <a:lnTo>
                    <a:pt x="2015197" y="1006105"/>
                  </a:lnTo>
                  <a:lnTo>
                    <a:pt x="2022983" y="1006105"/>
                  </a:lnTo>
                  <a:lnTo>
                    <a:pt x="2021687" y="1002295"/>
                  </a:lnTo>
                  <a:close/>
                </a:path>
                <a:path w="2431415" h="1213484">
                  <a:moveTo>
                    <a:pt x="1930687" y="990865"/>
                  </a:moveTo>
                  <a:lnTo>
                    <a:pt x="1859775" y="990865"/>
                  </a:lnTo>
                  <a:lnTo>
                    <a:pt x="1870586" y="994675"/>
                  </a:lnTo>
                  <a:lnTo>
                    <a:pt x="1882000" y="997215"/>
                  </a:lnTo>
                  <a:lnTo>
                    <a:pt x="1894635" y="997215"/>
                  </a:lnTo>
                  <a:lnTo>
                    <a:pt x="1905312" y="1001025"/>
                  </a:lnTo>
                  <a:lnTo>
                    <a:pt x="1916935" y="1001025"/>
                  </a:lnTo>
                  <a:lnTo>
                    <a:pt x="1930687" y="990865"/>
                  </a:lnTo>
                  <a:close/>
                </a:path>
                <a:path w="2431415" h="1213484">
                  <a:moveTo>
                    <a:pt x="1987118" y="964195"/>
                  </a:moveTo>
                  <a:lnTo>
                    <a:pt x="1771129" y="964195"/>
                  </a:lnTo>
                  <a:lnTo>
                    <a:pt x="1774012" y="965465"/>
                  </a:lnTo>
                  <a:lnTo>
                    <a:pt x="1779598" y="973085"/>
                  </a:lnTo>
                  <a:lnTo>
                    <a:pt x="1782556" y="983245"/>
                  </a:lnTo>
                  <a:lnTo>
                    <a:pt x="1784842" y="993405"/>
                  </a:lnTo>
                  <a:lnTo>
                    <a:pt x="1788414" y="998485"/>
                  </a:lnTo>
                  <a:lnTo>
                    <a:pt x="1790560" y="999755"/>
                  </a:lnTo>
                  <a:lnTo>
                    <a:pt x="1792732" y="998485"/>
                  </a:lnTo>
                  <a:lnTo>
                    <a:pt x="1795602" y="995945"/>
                  </a:lnTo>
                  <a:lnTo>
                    <a:pt x="1842187" y="995945"/>
                  </a:lnTo>
                  <a:lnTo>
                    <a:pt x="1847478" y="992135"/>
                  </a:lnTo>
                  <a:lnTo>
                    <a:pt x="1859775" y="990865"/>
                  </a:lnTo>
                  <a:lnTo>
                    <a:pt x="1930687" y="990865"/>
                  </a:lnTo>
                  <a:lnTo>
                    <a:pt x="1932406" y="989595"/>
                  </a:lnTo>
                  <a:lnTo>
                    <a:pt x="1947526" y="989595"/>
                  </a:lnTo>
                  <a:lnTo>
                    <a:pt x="1953285" y="984515"/>
                  </a:lnTo>
                  <a:lnTo>
                    <a:pt x="1955898" y="984515"/>
                  </a:lnTo>
                  <a:lnTo>
                    <a:pt x="1961197" y="973085"/>
                  </a:lnTo>
                  <a:lnTo>
                    <a:pt x="1966239" y="966735"/>
                  </a:lnTo>
                  <a:lnTo>
                    <a:pt x="1991134" y="966735"/>
                  </a:lnTo>
                  <a:lnTo>
                    <a:pt x="1987118" y="964195"/>
                  </a:lnTo>
                  <a:close/>
                </a:path>
                <a:path w="2431415" h="1213484">
                  <a:moveTo>
                    <a:pt x="1947526" y="989595"/>
                  </a:moveTo>
                  <a:lnTo>
                    <a:pt x="1932406" y="989595"/>
                  </a:lnTo>
                  <a:lnTo>
                    <a:pt x="1933841" y="990865"/>
                  </a:lnTo>
                  <a:lnTo>
                    <a:pt x="1934565" y="990865"/>
                  </a:lnTo>
                  <a:lnTo>
                    <a:pt x="1941766" y="994675"/>
                  </a:lnTo>
                  <a:lnTo>
                    <a:pt x="1947526" y="989595"/>
                  </a:lnTo>
                  <a:close/>
                </a:path>
                <a:path w="2431415" h="1213484">
                  <a:moveTo>
                    <a:pt x="1955369" y="985655"/>
                  </a:moveTo>
                  <a:lnTo>
                    <a:pt x="1954720" y="987055"/>
                  </a:lnTo>
                  <a:lnTo>
                    <a:pt x="1955444" y="985785"/>
                  </a:lnTo>
                  <a:lnTo>
                    <a:pt x="1955369" y="985655"/>
                  </a:lnTo>
                  <a:close/>
                </a:path>
                <a:path w="2431415" h="1213484">
                  <a:moveTo>
                    <a:pt x="1955898" y="984515"/>
                  </a:moveTo>
                  <a:lnTo>
                    <a:pt x="1954720" y="984515"/>
                  </a:lnTo>
                  <a:lnTo>
                    <a:pt x="1955369" y="985655"/>
                  </a:lnTo>
                  <a:lnTo>
                    <a:pt x="1955898" y="984515"/>
                  </a:lnTo>
                  <a:close/>
                </a:path>
                <a:path w="2431415" h="1213484">
                  <a:moveTo>
                    <a:pt x="1781924" y="929905"/>
                  </a:moveTo>
                  <a:lnTo>
                    <a:pt x="1727923" y="929905"/>
                  </a:lnTo>
                  <a:lnTo>
                    <a:pt x="1732241" y="932445"/>
                  </a:lnTo>
                  <a:lnTo>
                    <a:pt x="1740694" y="940065"/>
                  </a:lnTo>
                  <a:lnTo>
                    <a:pt x="1747458" y="950225"/>
                  </a:lnTo>
                  <a:lnTo>
                    <a:pt x="1753814" y="961655"/>
                  </a:lnTo>
                  <a:lnTo>
                    <a:pt x="1761045" y="969275"/>
                  </a:lnTo>
                  <a:lnTo>
                    <a:pt x="1767522" y="964195"/>
                  </a:lnTo>
                  <a:lnTo>
                    <a:pt x="1987118" y="964195"/>
                  </a:lnTo>
                  <a:lnTo>
                    <a:pt x="1987118" y="959115"/>
                  </a:lnTo>
                  <a:lnTo>
                    <a:pt x="1813706" y="959115"/>
                  </a:lnTo>
                  <a:lnTo>
                    <a:pt x="1807845" y="957845"/>
                  </a:lnTo>
                  <a:lnTo>
                    <a:pt x="1802079" y="954035"/>
                  </a:lnTo>
                  <a:lnTo>
                    <a:pt x="1799209" y="950225"/>
                  </a:lnTo>
                  <a:lnTo>
                    <a:pt x="1794891" y="943875"/>
                  </a:lnTo>
                  <a:lnTo>
                    <a:pt x="1791284" y="940065"/>
                  </a:lnTo>
                  <a:lnTo>
                    <a:pt x="1789125" y="932445"/>
                  </a:lnTo>
                  <a:lnTo>
                    <a:pt x="1783372" y="931175"/>
                  </a:lnTo>
                  <a:lnTo>
                    <a:pt x="1781924" y="929905"/>
                  </a:lnTo>
                  <a:close/>
                </a:path>
                <a:path w="2431415" h="1213484">
                  <a:moveTo>
                    <a:pt x="1876971" y="936255"/>
                  </a:moveTo>
                  <a:lnTo>
                    <a:pt x="1869701" y="936255"/>
                  </a:lnTo>
                  <a:lnTo>
                    <a:pt x="1860408" y="937525"/>
                  </a:lnTo>
                  <a:lnTo>
                    <a:pt x="1850037" y="941335"/>
                  </a:lnTo>
                  <a:lnTo>
                    <a:pt x="1839531" y="943875"/>
                  </a:lnTo>
                  <a:lnTo>
                    <a:pt x="1829212" y="952765"/>
                  </a:lnTo>
                  <a:lnTo>
                    <a:pt x="1820716" y="957845"/>
                  </a:lnTo>
                  <a:lnTo>
                    <a:pt x="1813706" y="959115"/>
                  </a:lnTo>
                  <a:lnTo>
                    <a:pt x="1987118" y="959115"/>
                  </a:lnTo>
                  <a:lnTo>
                    <a:pt x="1987118" y="956575"/>
                  </a:lnTo>
                  <a:lnTo>
                    <a:pt x="1984959" y="951495"/>
                  </a:lnTo>
                  <a:lnTo>
                    <a:pt x="1958327" y="951495"/>
                  </a:lnTo>
                  <a:lnTo>
                    <a:pt x="1957603" y="950225"/>
                  </a:lnTo>
                  <a:lnTo>
                    <a:pt x="1957603" y="948955"/>
                  </a:lnTo>
                  <a:lnTo>
                    <a:pt x="1956168" y="948955"/>
                  </a:lnTo>
                  <a:lnTo>
                    <a:pt x="1949678" y="945145"/>
                  </a:lnTo>
                  <a:lnTo>
                    <a:pt x="1943134" y="942605"/>
                  </a:lnTo>
                  <a:lnTo>
                    <a:pt x="1939659" y="941335"/>
                  </a:lnTo>
                  <a:lnTo>
                    <a:pt x="1882000" y="941335"/>
                  </a:lnTo>
                  <a:lnTo>
                    <a:pt x="1879841" y="940065"/>
                  </a:lnTo>
                  <a:lnTo>
                    <a:pt x="1879130" y="937525"/>
                  </a:lnTo>
                  <a:lnTo>
                    <a:pt x="1876971" y="936255"/>
                  </a:lnTo>
                  <a:close/>
                </a:path>
                <a:path w="2431415" h="1213484">
                  <a:moveTo>
                    <a:pt x="1976549" y="948955"/>
                  </a:moveTo>
                  <a:lnTo>
                    <a:pt x="1963859" y="951495"/>
                  </a:lnTo>
                  <a:lnTo>
                    <a:pt x="1984959" y="951495"/>
                  </a:lnTo>
                  <a:lnTo>
                    <a:pt x="1982089" y="950225"/>
                  </a:lnTo>
                  <a:lnTo>
                    <a:pt x="1976549" y="948955"/>
                  </a:lnTo>
                  <a:close/>
                </a:path>
                <a:path w="2431415" h="1213484">
                  <a:moveTo>
                    <a:pt x="1902345" y="938795"/>
                  </a:moveTo>
                  <a:lnTo>
                    <a:pt x="1892917" y="938795"/>
                  </a:lnTo>
                  <a:lnTo>
                    <a:pt x="1882000" y="941335"/>
                  </a:lnTo>
                  <a:lnTo>
                    <a:pt x="1919452" y="941335"/>
                  </a:lnTo>
                  <a:lnTo>
                    <a:pt x="1902345" y="938795"/>
                  </a:lnTo>
                  <a:close/>
                </a:path>
                <a:path w="2431415" h="1213484">
                  <a:moveTo>
                    <a:pt x="1936184" y="940065"/>
                  </a:moveTo>
                  <a:lnTo>
                    <a:pt x="1928426" y="940065"/>
                  </a:lnTo>
                  <a:lnTo>
                    <a:pt x="1919452" y="941335"/>
                  </a:lnTo>
                  <a:lnTo>
                    <a:pt x="1939659" y="941335"/>
                  </a:lnTo>
                  <a:lnTo>
                    <a:pt x="1936184" y="940065"/>
                  </a:lnTo>
                  <a:close/>
                </a:path>
                <a:path w="2431415" h="1213484">
                  <a:moveTo>
                    <a:pt x="1743841" y="891805"/>
                  </a:moveTo>
                  <a:lnTo>
                    <a:pt x="1663852" y="891805"/>
                  </a:lnTo>
                  <a:lnTo>
                    <a:pt x="1675492" y="904505"/>
                  </a:lnTo>
                  <a:lnTo>
                    <a:pt x="1689495" y="913395"/>
                  </a:lnTo>
                  <a:lnTo>
                    <a:pt x="1703634" y="921015"/>
                  </a:lnTo>
                  <a:lnTo>
                    <a:pt x="1715681" y="932445"/>
                  </a:lnTo>
                  <a:lnTo>
                    <a:pt x="1722170" y="929905"/>
                  </a:lnTo>
                  <a:lnTo>
                    <a:pt x="1777606" y="929905"/>
                  </a:lnTo>
                  <a:lnTo>
                    <a:pt x="1769123" y="924825"/>
                  </a:lnTo>
                  <a:lnTo>
                    <a:pt x="1761586" y="915935"/>
                  </a:lnTo>
                  <a:lnTo>
                    <a:pt x="1754319" y="908315"/>
                  </a:lnTo>
                  <a:lnTo>
                    <a:pt x="1746643" y="899425"/>
                  </a:lnTo>
                  <a:lnTo>
                    <a:pt x="1743841" y="891805"/>
                  </a:lnTo>
                  <a:close/>
                </a:path>
                <a:path w="2431415" h="1213484">
                  <a:moveTo>
                    <a:pt x="887570" y="880375"/>
                  </a:moveTo>
                  <a:lnTo>
                    <a:pt x="834419" y="880375"/>
                  </a:lnTo>
                  <a:lnTo>
                    <a:pt x="832261" y="891805"/>
                  </a:lnTo>
                  <a:lnTo>
                    <a:pt x="834419" y="899425"/>
                  </a:lnTo>
                  <a:lnTo>
                    <a:pt x="840898" y="903235"/>
                  </a:lnTo>
                  <a:lnTo>
                    <a:pt x="849541" y="894345"/>
                  </a:lnTo>
                  <a:lnTo>
                    <a:pt x="853744" y="894345"/>
                  </a:lnTo>
                  <a:lnTo>
                    <a:pt x="854445" y="893075"/>
                  </a:lnTo>
                  <a:lnTo>
                    <a:pt x="858540" y="886725"/>
                  </a:lnTo>
                  <a:lnTo>
                    <a:pt x="862095" y="885455"/>
                  </a:lnTo>
                  <a:lnTo>
                    <a:pt x="880821" y="885455"/>
                  </a:lnTo>
                  <a:lnTo>
                    <a:pt x="882614" y="884185"/>
                  </a:lnTo>
                  <a:lnTo>
                    <a:pt x="887570" y="880375"/>
                  </a:lnTo>
                  <a:close/>
                </a:path>
                <a:path w="2431415" h="1213484">
                  <a:moveTo>
                    <a:pt x="851698" y="898054"/>
                  </a:moveTo>
                  <a:lnTo>
                    <a:pt x="849541" y="901965"/>
                  </a:lnTo>
                  <a:lnTo>
                    <a:pt x="851698" y="898155"/>
                  </a:lnTo>
                  <a:close/>
                </a:path>
                <a:path w="2431415" h="1213484">
                  <a:moveTo>
                    <a:pt x="853744" y="894345"/>
                  </a:moveTo>
                  <a:lnTo>
                    <a:pt x="849541" y="894345"/>
                  </a:lnTo>
                  <a:lnTo>
                    <a:pt x="850980" y="895615"/>
                  </a:lnTo>
                  <a:lnTo>
                    <a:pt x="851698" y="895615"/>
                  </a:lnTo>
                  <a:lnTo>
                    <a:pt x="851698" y="898054"/>
                  </a:lnTo>
                  <a:lnTo>
                    <a:pt x="853744" y="894345"/>
                  </a:lnTo>
                  <a:close/>
                </a:path>
                <a:path w="2431415" h="1213484">
                  <a:moveTo>
                    <a:pt x="1687605" y="842275"/>
                  </a:moveTo>
                  <a:lnTo>
                    <a:pt x="1603375" y="842275"/>
                  </a:lnTo>
                  <a:lnTo>
                    <a:pt x="1610563" y="844815"/>
                  </a:lnTo>
                  <a:lnTo>
                    <a:pt x="1613446" y="847355"/>
                  </a:lnTo>
                  <a:lnTo>
                    <a:pt x="1615605" y="849895"/>
                  </a:lnTo>
                  <a:lnTo>
                    <a:pt x="1617052" y="854975"/>
                  </a:lnTo>
                  <a:lnTo>
                    <a:pt x="1624215" y="863865"/>
                  </a:lnTo>
                  <a:lnTo>
                    <a:pt x="1631180" y="874025"/>
                  </a:lnTo>
                  <a:lnTo>
                    <a:pt x="1638818" y="882915"/>
                  </a:lnTo>
                  <a:lnTo>
                    <a:pt x="1648002" y="890535"/>
                  </a:lnTo>
                  <a:lnTo>
                    <a:pt x="1652333" y="893075"/>
                  </a:lnTo>
                  <a:lnTo>
                    <a:pt x="1657375" y="893075"/>
                  </a:lnTo>
                  <a:lnTo>
                    <a:pt x="1663852" y="891805"/>
                  </a:lnTo>
                  <a:lnTo>
                    <a:pt x="1743841" y="891805"/>
                  </a:lnTo>
                  <a:lnTo>
                    <a:pt x="1742907" y="889265"/>
                  </a:lnTo>
                  <a:lnTo>
                    <a:pt x="1738903" y="880375"/>
                  </a:lnTo>
                  <a:lnTo>
                    <a:pt x="1734088" y="872755"/>
                  </a:lnTo>
                  <a:lnTo>
                    <a:pt x="1731006" y="870215"/>
                  </a:lnTo>
                  <a:lnTo>
                    <a:pt x="1706333" y="870215"/>
                  </a:lnTo>
                  <a:lnTo>
                    <a:pt x="1702727" y="868945"/>
                  </a:lnTo>
                  <a:lnTo>
                    <a:pt x="1697081" y="863865"/>
                  </a:lnTo>
                  <a:lnTo>
                    <a:pt x="1692648" y="854975"/>
                  </a:lnTo>
                  <a:lnTo>
                    <a:pt x="1688755" y="844815"/>
                  </a:lnTo>
                  <a:lnTo>
                    <a:pt x="1687605" y="842275"/>
                  </a:lnTo>
                  <a:close/>
                </a:path>
                <a:path w="2431415" h="1213484">
                  <a:moveTo>
                    <a:pt x="880821" y="885455"/>
                  </a:moveTo>
                  <a:lnTo>
                    <a:pt x="862095" y="885455"/>
                  </a:lnTo>
                  <a:lnTo>
                    <a:pt x="865380" y="886725"/>
                  </a:lnTo>
                  <a:lnTo>
                    <a:pt x="866819" y="886725"/>
                  </a:lnTo>
                  <a:lnTo>
                    <a:pt x="869702" y="889265"/>
                  </a:lnTo>
                  <a:lnTo>
                    <a:pt x="871860" y="891805"/>
                  </a:lnTo>
                  <a:lnTo>
                    <a:pt x="880821" y="885455"/>
                  </a:lnTo>
                  <a:close/>
                </a:path>
                <a:path w="2431415" h="1213484">
                  <a:moveTo>
                    <a:pt x="880979" y="461275"/>
                  </a:moveTo>
                  <a:lnTo>
                    <a:pt x="802739" y="461275"/>
                  </a:lnTo>
                  <a:lnTo>
                    <a:pt x="807779" y="463815"/>
                  </a:lnTo>
                  <a:lnTo>
                    <a:pt x="811381" y="465085"/>
                  </a:lnTo>
                  <a:lnTo>
                    <a:pt x="825127" y="475245"/>
                  </a:lnTo>
                  <a:lnTo>
                    <a:pt x="837120" y="482865"/>
                  </a:lnTo>
                  <a:lnTo>
                    <a:pt x="845603" y="486675"/>
                  </a:lnTo>
                  <a:lnTo>
                    <a:pt x="848821" y="489215"/>
                  </a:lnTo>
                  <a:lnTo>
                    <a:pt x="830822" y="527315"/>
                  </a:lnTo>
                  <a:lnTo>
                    <a:pt x="867539" y="545095"/>
                  </a:lnTo>
                  <a:lnTo>
                    <a:pt x="860305" y="562875"/>
                  </a:lnTo>
                  <a:lnTo>
                    <a:pt x="854489" y="583195"/>
                  </a:lnTo>
                  <a:lnTo>
                    <a:pt x="849618" y="606055"/>
                  </a:lnTo>
                  <a:lnTo>
                    <a:pt x="845219" y="628915"/>
                  </a:lnTo>
                  <a:lnTo>
                    <a:pt x="844500" y="636535"/>
                  </a:lnTo>
                  <a:lnTo>
                    <a:pt x="843061" y="642885"/>
                  </a:lnTo>
                  <a:lnTo>
                    <a:pt x="842342" y="647965"/>
                  </a:lnTo>
                  <a:lnTo>
                    <a:pt x="840898" y="656855"/>
                  </a:lnTo>
                  <a:lnTo>
                    <a:pt x="840179" y="664475"/>
                  </a:lnTo>
                  <a:lnTo>
                    <a:pt x="839459" y="670825"/>
                  </a:lnTo>
                  <a:lnTo>
                    <a:pt x="837302" y="678445"/>
                  </a:lnTo>
                  <a:lnTo>
                    <a:pt x="835858" y="686065"/>
                  </a:lnTo>
                  <a:lnTo>
                    <a:pt x="835737" y="693685"/>
                  </a:lnTo>
                  <a:lnTo>
                    <a:pt x="831257" y="740675"/>
                  </a:lnTo>
                  <a:lnTo>
                    <a:pt x="822269" y="786395"/>
                  </a:lnTo>
                  <a:lnTo>
                    <a:pt x="814495" y="832115"/>
                  </a:lnTo>
                  <a:lnTo>
                    <a:pt x="813539" y="879105"/>
                  </a:lnTo>
                  <a:lnTo>
                    <a:pt x="817859" y="881645"/>
                  </a:lnTo>
                  <a:lnTo>
                    <a:pt x="824339" y="881645"/>
                  </a:lnTo>
                  <a:lnTo>
                    <a:pt x="834419" y="880375"/>
                  </a:lnTo>
                  <a:lnTo>
                    <a:pt x="887570" y="880375"/>
                  </a:lnTo>
                  <a:lnTo>
                    <a:pt x="894178" y="875295"/>
                  </a:lnTo>
                  <a:lnTo>
                    <a:pt x="904663" y="870215"/>
                  </a:lnTo>
                  <a:lnTo>
                    <a:pt x="912177" y="868945"/>
                  </a:lnTo>
                  <a:lnTo>
                    <a:pt x="923419" y="868945"/>
                  </a:lnTo>
                  <a:lnTo>
                    <a:pt x="929728" y="863865"/>
                  </a:lnTo>
                  <a:lnTo>
                    <a:pt x="936940" y="856245"/>
                  </a:lnTo>
                  <a:lnTo>
                    <a:pt x="940981" y="852435"/>
                  </a:lnTo>
                  <a:lnTo>
                    <a:pt x="943849" y="852435"/>
                  </a:lnTo>
                  <a:lnTo>
                    <a:pt x="944758" y="851165"/>
                  </a:lnTo>
                  <a:lnTo>
                    <a:pt x="950654" y="843545"/>
                  </a:lnTo>
                  <a:lnTo>
                    <a:pt x="956820" y="837195"/>
                  </a:lnTo>
                  <a:lnTo>
                    <a:pt x="984358" y="806715"/>
                  </a:lnTo>
                  <a:lnTo>
                    <a:pt x="993537" y="795285"/>
                  </a:lnTo>
                  <a:lnTo>
                    <a:pt x="1000333" y="788935"/>
                  </a:lnTo>
                  <a:lnTo>
                    <a:pt x="1006858" y="781315"/>
                  </a:lnTo>
                  <a:lnTo>
                    <a:pt x="1011763" y="774965"/>
                  </a:lnTo>
                  <a:lnTo>
                    <a:pt x="1013698" y="773695"/>
                  </a:lnTo>
                  <a:lnTo>
                    <a:pt x="1020844" y="773695"/>
                  </a:lnTo>
                  <a:lnTo>
                    <a:pt x="1021956" y="772425"/>
                  </a:lnTo>
                  <a:lnTo>
                    <a:pt x="1029538" y="759725"/>
                  </a:lnTo>
                  <a:lnTo>
                    <a:pt x="1033860" y="758455"/>
                  </a:lnTo>
                  <a:lnTo>
                    <a:pt x="1038899" y="754645"/>
                  </a:lnTo>
                  <a:lnTo>
                    <a:pt x="1044658" y="750835"/>
                  </a:lnTo>
                  <a:lnTo>
                    <a:pt x="1047831" y="750835"/>
                  </a:lnTo>
                  <a:lnTo>
                    <a:pt x="1051139" y="749565"/>
                  </a:lnTo>
                  <a:lnTo>
                    <a:pt x="1056606" y="744485"/>
                  </a:lnTo>
                  <a:lnTo>
                    <a:pt x="1057484" y="743215"/>
                  </a:lnTo>
                  <a:lnTo>
                    <a:pt x="950337" y="743215"/>
                  </a:lnTo>
                  <a:lnTo>
                    <a:pt x="948179" y="741945"/>
                  </a:lnTo>
                  <a:lnTo>
                    <a:pt x="946020" y="741945"/>
                  </a:lnTo>
                  <a:lnTo>
                    <a:pt x="944577" y="739405"/>
                  </a:lnTo>
                  <a:lnTo>
                    <a:pt x="942420" y="738135"/>
                  </a:lnTo>
                  <a:lnTo>
                    <a:pt x="937379" y="738135"/>
                  </a:lnTo>
                  <a:lnTo>
                    <a:pt x="935221" y="736865"/>
                  </a:lnTo>
                  <a:lnTo>
                    <a:pt x="934496" y="736865"/>
                  </a:lnTo>
                  <a:lnTo>
                    <a:pt x="933057" y="735595"/>
                  </a:lnTo>
                  <a:lnTo>
                    <a:pt x="918930" y="733055"/>
                  </a:lnTo>
                  <a:lnTo>
                    <a:pt x="912101" y="733055"/>
                  </a:lnTo>
                  <a:lnTo>
                    <a:pt x="906418" y="731785"/>
                  </a:lnTo>
                  <a:lnTo>
                    <a:pt x="902821" y="730515"/>
                  </a:lnTo>
                  <a:lnTo>
                    <a:pt x="900658" y="725435"/>
                  </a:lnTo>
                  <a:lnTo>
                    <a:pt x="901377" y="717815"/>
                  </a:lnTo>
                  <a:lnTo>
                    <a:pt x="894899" y="717815"/>
                  </a:lnTo>
                  <a:lnTo>
                    <a:pt x="891400" y="712735"/>
                  </a:lnTo>
                  <a:lnTo>
                    <a:pt x="890129" y="705115"/>
                  </a:lnTo>
                  <a:lnTo>
                    <a:pt x="890344" y="694955"/>
                  </a:lnTo>
                  <a:lnTo>
                    <a:pt x="891302" y="683525"/>
                  </a:lnTo>
                  <a:lnTo>
                    <a:pt x="893933" y="668285"/>
                  </a:lnTo>
                  <a:lnTo>
                    <a:pt x="896699" y="654315"/>
                  </a:lnTo>
                  <a:lnTo>
                    <a:pt x="898387" y="644155"/>
                  </a:lnTo>
                  <a:lnTo>
                    <a:pt x="905373" y="604785"/>
                  </a:lnTo>
                  <a:lnTo>
                    <a:pt x="915003" y="573035"/>
                  </a:lnTo>
                  <a:lnTo>
                    <a:pt x="918209" y="557795"/>
                  </a:lnTo>
                  <a:lnTo>
                    <a:pt x="919120" y="547635"/>
                  </a:lnTo>
                  <a:lnTo>
                    <a:pt x="917936" y="541285"/>
                  </a:lnTo>
                  <a:lnTo>
                    <a:pt x="918140" y="531125"/>
                  </a:lnTo>
                  <a:lnTo>
                    <a:pt x="920098" y="515885"/>
                  </a:lnTo>
                  <a:lnTo>
                    <a:pt x="920975" y="501915"/>
                  </a:lnTo>
                  <a:lnTo>
                    <a:pt x="918443" y="495565"/>
                  </a:lnTo>
                  <a:lnTo>
                    <a:pt x="911458" y="495565"/>
                  </a:lnTo>
                  <a:lnTo>
                    <a:pt x="915060" y="482865"/>
                  </a:lnTo>
                  <a:lnTo>
                    <a:pt x="914460" y="476515"/>
                  </a:lnTo>
                  <a:lnTo>
                    <a:pt x="902101" y="476515"/>
                  </a:lnTo>
                  <a:lnTo>
                    <a:pt x="900658" y="471435"/>
                  </a:lnTo>
                  <a:lnTo>
                    <a:pt x="897780" y="468895"/>
                  </a:lnTo>
                  <a:lnTo>
                    <a:pt x="894179" y="467625"/>
                  </a:lnTo>
                  <a:lnTo>
                    <a:pt x="888419" y="465085"/>
                  </a:lnTo>
                  <a:lnTo>
                    <a:pt x="886980" y="465085"/>
                  </a:lnTo>
                  <a:lnTo>
                    <a:pt x="881940" y="462545"/>
                  </a:lnTo>
                  <a:lnTo>
                    <a:pt x="880979" y="461275"/>
                  </a:lnTo>
                  <a:close/>
                </a:path>
                <a:path w="2431415" h="1213484">
                  <a:moveTo>
                    <a:pt x="923419" y="868945"/>
                  </a:moveTo>
                  <a:lnTo>
                    <a:pt x="912177" y="868945"/>
                  </a:lnTo>
                  <a:lnTo>
                    <a:pt x="913621" y="870215"/>
                  </a:lnTo>
                  <a:lnTo>
                    <a:pt x="914340" y="870215"/>
                  </a:lnTo>
                  <a:lnTo>
                    <a:pt x="915060" y="871485"/>
                  </a:lnTo>
                  <a:lnTo>
                    <a:pt x="915060" y="872755"/>
                  </a:lnTo>
                  <a:lnTo>
                    <a:pt x="915779" y="872755"/>
                  </a:lnTo>
                  <a:lnTo>
                    <a:pt x="921842" y="870215"/>
                  </a:lnTo>
                  <a:lnTo>
                    <a:pt x="923419" y="868945"/>
                  </a:lnTo>
                  <a:close/>
                </a:path>
                <a:path w="2431415" h="1213484">
                  <a:moveTo>
                    <a:pt x="1724329" y="866405"/>
                  </a:moveTo>
                  <a:lnTo>
                    <a:pt x="1720011" y="866405"/>
                  </a:lnTo>
                  <a:lnTo>
                    <a:pt x="1714246" y="867675"/>
                  </a:lnTo>
                  <a:lnTo>
                    <a:pt x="1709928" y="870215"/>
                  </a:lnTo>
                  <a:lnTo>
                    <a:pt x="1731006" y="870215"/>
                  </a:lnTo>
                  <a:lnTo>
                    <a:pt x="1727923" y="867675"/>
                  </a:lnTo>
                  <a:lnTo>
                    <a:pt x="1724329" y="866405"/>
                  </a:lnTo>
                  <a:close/>
                </a:path>
                <a:path w="2431415" h="1213484">
                  <a:moveTo>
                    <a:pt x="943849" y="852435"/>
                  </a:moveTo>
                  <a:lnTo>
                    <a:pt x="941699" y="852435"/>
                  </a:lnTo>
                  <a:lnTo>
                    <a:pt x="940261" y="854975"/>
                  </a:lnTo>
                  <a:lnTo>
                    <a:pt x="938098" y="860055"/>
                  </a:lnTo>
                  <a:lnTo>
                    <a:pt x="940213" y="857515"/>
                  </a:lnTo>
                  <a:lnTo>
                    <a:pt x="943849" y="852435"/>
                  </a:lnTo>
                  <a:close/>
                </a:path>
                <a:path w="2431415" h="1213484">
                  <a:moveTo>
                    <a:pt x="1681937" y="828305"/>
                  </a:moveTo>
                  <a:lnTo>
                    <a:pt x="1583207" y="828305"/>
                  </a:lnTo>
                  <a:lnTo>
                    <a:pt x="1582483" y="837195"/>
                  </a:lnTo>
                  <a:lnTo>
                    <a:pt x="1584642" y="841005"/>
                  </a:lnTo>
                  <a:lnTo>
                    <a:pt x="1588249" y="843545"/>
                  </a:lnTo>
                  <a:lnTo>
                    <a:pt x="1594726" y="846085"/>
                  </a:lnTo>
                  <a:lnTo>
                    <a:pt x="1603375" y="842275"/>
                  </a:lnTo>
                  <a:lnTo>
                    <a:pt x="1687605" y="842275"/>
                  </a:lnTo>
                  <a:lnTo>
                    <a:pt x="1684731" y="835925"/>
                  </a:lnTo>
                  <a:lnTo>
                    <a:pt x="1681937" y="828305"/>
                  </a:lnTo>
                  <a:close/>
                </a:path>
                <a:path w="2431415" h="1213484">
                  <a:moveTo>
                    <a:pt x="1476300" y="825765"/>
                  </a:moveTo>
                  <a:lnTo>
                    <a:pt x="1452892" y="825765"/>
                  </a:lnTo>
                  <a:lnTo>
                    <a:pt x="1448574" y="834655"/>
                  </a:lnTo>
                  <a:lnTo>
                    <a:pt x="1447850" y="838465"/>
                  </a:lnTo>
                  <a:lnTo>
                    <a:pt x="1449298" y="838465"/>
                  </a:lnTo>
                  <a:lnTo>
                    <a:pt x="1454279" y="837195"/>
                  </a:lnTo>
                  <a:lnTo>
                    <a:pt x="1462705" y="832115"/>
                  </a:lnTo>
                  <a:lnTo>
                    <a:pt x="1472885" y="827035"/>
                  </a:lnTo>
                  <a:lnTo>
                    <a:pt x="1476300" y="825765"/>
                  </a:lnTo>
                  <a:close/>
                </a:path>
                <a:path w="2431415" h="1213484">
                  <a:moveTo>
                    <a:pt x="1678668" y="807985"/>
                  </a:moveTo>
                  <a:lnTo>
                    <a:pt x="1575295" y="807985"/>
                  </a:lnTo>
                  <a:lnTo>
                    <a:pt x="1575180" y="811795"/>
                  </a:lnTo>
                  <a:lnTo>
                    <a:pt x="1573852" y="820685"/>
                  </a:lnTo>
                  <a:lnTo>
                    <a:pt x="1573064" y="828305"/>
                  </a:lnTo>
                  <a:lnTo>
                    <a:pt x="1574571" y="833385"/>
                  </a:lnTo>
                  <a:lnTo>
                    <a:pt x="1576006" y="833385"/>
                  </a:lnTo>
                  <a:lnTo>
                    <a:pt x="1579613" y="832115"/>
                  </a:lnTo>
                  <a:lnTo>
                    <a:pt x="1583207" y="828305"/>
                  </a:lnTo>
                  <a:lnTo>
                    <a:pt x="1681937" y="828305"/>
                  </a:lnTo>
                  <a:lnTo>
                    <a:pt x="1681006" y="825765"/>
                  </a:lnTo>
                  <a:lnTo>
                    <a:pt x="1679238" y="811795"/>
                  </a:lnTo>
                  <a:lnTo>
                    <a:pt x="1678668" y="807985"/>
                  </a:lnTo>
                  <a:close/>
                </a:path>
                <a:path w="2431415" h="1213484">
                  <a:moveTo>
                    <a:pt x="1648726" y="800365"/>
                  </a:moveTo>
                  <a:lnTo>
                    <a:pt x="1416177" y="800365"/>
                  </a:lnTo>
                  <a:lnTo>
                    <a:pt x="1421218" y="801635"/>
                  </a:lnTo>
                  <a:lnTo>
                    <a:pt x="1429854" y="806715"/>
                  </a:lnTo>
                  <a:lnTo>
                    <a:pt x="1433449" y="816875"/>
                  </a:lnTo>
                  <a:lnTo>
                    <a:pt x="1437779" y="819415"/>
                  </a:lnTo>
                  <a:lnTo>
                    <a:pt x="1438490" y="824495"/>
                  </a:lnTo>
                  <a:lnTo>
                    <a:pt x="1441373" y="825765"/>
                  </a:lnTo>
                  <a:lnTo>
                    <a:pt x="1442808" y="827035"/>
                  </a:lnTo>
                  <a:lnTo>
                    <a:pt x="1447126" y="828305"/>
                  </a:lnTo>
                  <a:lnTo>
                    <a:pt x="1451457" y="825765"/>
                  </a:lnTo>
                  <a:lnTo>
                    <a:pt x="1476300" y="825765"/>
                  </a:lnTo>
                  <a:lnTo>
                    <a:pt x="1483131" y="823225"/>
                  </a:lnTo>
                  <a:lnTo>
                    <a:pt x="1528636" y="823225"/>
                  </a:lnTo>
                  <a:lnTo>
                    <a:pt x="1540014" y="819415"/>
                  </a:lnTo>
                  <a:lnTo>
                    <a:pt x="1550126" y="815605"/>
                  </a:lnTo>
                  <a:lnTo>
                    <a:pt x="1559361" y="811795"/>
                  </a:lnTo>
                  <a:lnTo>
                    <a:pt x="1566841" y="809255"/>
                  </a:lnTo>
                  <a:lnTo>
                    <a:pt x="1571688" y="807985"/>
                  </a:lnTo>
                  <a:lnTo>
                    <a:pt x="1678668" y="807985"/>
                  </a:lnTo>
                  <a:lnTo>
                    <a:pt x="1677717" y="801635"/>
                  </a:lnTo>
                  <a:lnTo>
                    <a:pt x="1650885" y="801635"/>
                  </a:lnTo>
                  <a:lnTo>
                    <a:pt x="1648726" y="800365"/>
                  </a:lnTo>
                  <a:close/>
                </a:path>
                <a:path w="2431415" h="1213484">
                  <a:moveTo>
                    <a:pt x="1528636" y="823225"/>
                  </a:moveTo>
                  <a:lnTo>
                    <a:pt x="1496673" y="823225"/>
                  </a:lnTo>
                  <a:lnTo>
                    <a:pt x="1510487" y="824495"/>
                  </a:lnTo>
                  <a:lnTo>
                    <a:pt x="1524843" y="824495"/>
                  </a:lnTo>
                  <a:lnTo>
                    <a:pt x="1528636" y="823225"/>
                  </a:lnTo>
                  <a:close/>
                </a:path>
                <a:path w="2431415" h="1213484">
                  <a:moveTo>
                    <a:pt x="1574571" y="807985"/>
                  </a:moveTo>
                  <a:lnTo>
                    <a:pt x="1571688" y="807985"/>
                  </a:lnTo>
                  <a:lnTo>
                    <a:pt x="1573123" y="809255"/>
                  </a:lnTo>
                  <a:lnTo>
                    <a:pt x="1573123" y="811795"/>
                  </a:lnTo>
                  <a:lnTo>
                    <a:pt x="1570964" y="816875"/>
                  </a:lnTo>
                  <a:lnTo>
                    <a:pt x="1573847" y="810525"/>
                  </a:lnTo>
                  <a:lnTo>
                    <a:pt x="1574571" y="807985"/>
                  </a:lnTo>
                  <a:close/>
                </a:path>
                <a:path w="2431415" h="1213484">
                  <a:moveTo>
                    <a:pt x="1641538" y="785125"/>
                  </a:moveTo>
                  <a:lnTo>
                    <a:pt x="1391691" y="785125"/>
                  </a:lnTo>
                  <a:lnTo>
                    <a:pt x="1398892" y="787665"/>
                  </a:lnTo>
                  <a:lnTo>
                    <a:pt x="1401051" y="794015"/>
                  </a:lnTo>
                  <a:lnTo>
                    <a:pt x="1401051" y="804175"/>
                  </a:lnTo>
                  <a:lnTo>
                    <a:pt x="1409687" y="800365"/>
                  </a:lnTo>
                  <a:lnTo>
                    <a:pt x="1648726" y="800365"/>
                  </a:lnTo>
                  <a:lnTo>
                    <a:pt x="1643768" y="794015"/>
                  </a:lnTo>
                  <a:lnTo>
                    <a:pt x="1641538" y="785125"/>
                  </a:lnTo>
                  <a:close/>
                </a:path>
                <a:path w="2431415" h="1213484">
                  <a:moveTo>
                    <a:pt x="1669605" y="790205"/>
                  </a:moveTo>
                  <a:lnTo>
                    <a:pt x="1664563" y="791475"/>
                  </a:lnTo>
                  <a:lnTo>
                    <a:pt x="1657375" y="799095"/>
                  </a:lnTo>
                  <a:lnTo>
                    <a:pt x="1653768" y="801635"/>
                  </a:lnTo>
                  <a:lnTo>
                    <a:pt x="1677717" y="801635"/>
                  </a:lnTo>
                  <a:lnTo>
                    <a:pt x="1677337" y="799095"/>
                  </a:lnTo>
                  <a:lnTo>
                    <a:pt x="1673212" y="791475"/>
                  </a:lnTo>
                  <a:lnTo>
                    <a:pt x="1669605" y="790205"/>
                  </a:lnTo>
                  <a:close/>
                </a:path>
                <a:path w="2431415" h="1213484">
                  <a:moveTo>
                    <a:pt x="1636751" y="763535"/>
                  </a:moveTo>
                  <a:lnTo>
                    <a:pt x="1329778" y="763535"/>
                  </a:lnTo>
                  <a:lnTo>
                    <a:pt x="1333373" y="764805"/>
                  </a:lnTo>
                  <a:lnTo>
                    <a:pt x="1339850" y="768615"/>
                  </a:lnTo>
                  <a:lnTo>
                    <a:pt x="1342732" y="776235"/>
                  </a:lnTo>
                  <a:lnTo>
                    <a:pt x="1347050" y="781315"/>
                  </a:lnTo>
                  <a:lnTo>
                    <a:pt x="1348486" y="788935"/>
                  </a:lnTo>
                  <a:lnTo>
                    <a:pt x="1355699" y="794015"/>
                  </a:lnTo>
                  <a:lnTo>
                    <a:pt x="1361452" y="796555"/>
                  </a:lnTo>
                  <a:lnTo>
                    <a:pt x="1368653" y="796555"/>
                  </a:lnTo>
                  <a:lnTo>
                    <a:pt x="1375130" y="795285"/>
                  </a:lnTo>
                  <a:lnTo>
                    <a:pt x="1384490" y="786395"/>
                  </a:lnTo>
                  <a:lnTo>
                    <a:pt x="1391691" y="785125"/>
                  </a:lnTo>
                  <a:lnTo>
                    <a:pt x="1641538" y="785125"/>
                  </a:lnTo>
                  <a:lnTo>
                    <a:pt x="1640901" y="782585"/>
                  </a:lnTo>
                  <a:lnTo>
                    <a:pt x="1638709" y="771155"/>
                  </a:lnTo>
                  <a:lnTo>
                    <a:pt x="1636751" y="763535"/>
                  </a:lnTo>
                  <a:close/>
                </a:path>
                <a:path w="2431415" h="1213484">
                  <a:moveTo>
                    <a:pt x="1020844" y="773695"/>
                  </a:moveTo>
                  <a:lnTo>
                    <a:pt x="1013698" y="773695"/>
                  </a:lnTo>
                  <a:lnTo>
                    <a:pt x="1010815" y="780045"/>
                  </a:lnTo>
                  <a:lnTo>
                    <a:pt x="1009376" y="782585"/>
                  </a:lnTo>
                  <a:lnTo>
                    <a:pt x="1010815" y="783855"/>
                  </a:lnTo>
                  <a:lnTo>
                    <a:pt x="1012730" y="782585"/>
                  </a:lnTo>
                  <a:lnTo>
                    <a:pt x="1016398" y="778775"/>
                  </a:lnTo>
                  <a:lnTo>
                    <a:pt x="1020844" y="773695"/>
                  </a:lnTo>
                  <a:close/>
                </a:path>
                <a:path w="2431415" h="1213484">
                  <a:moveTo>
                    <a:pt x="1323152" y="764805"/>
                  </a:moveTo>
                  <a:lnTo>
                    <a:pt x="1306741" y="764805"/>
                  </a:lnTo>
                  <a:lnTo>
                    <a:pt x="1312494" y="768615"/>
                  </a:lnTo>
                  <a:lnTo>
                    <a:pt x="1314653" y="768615"/>
                  </a:lnTo>
                  <a:lnTo>
                    <a:pt x="1315377" y="769885"/>
                  </a:lnTo>
                  <a:lnTo>
                    <a:pt x="1316812" y="769885"/>
                  </a:lnTo>
                  <a:lnTo>
                    <a:pt x="1323152" y="764805"/>
                  </a:lnTo>
                  <a:close/>
                </a:path>
                <a:path w="2431415" h="1213484">
                  <a:moveTo>
                    <a:pt x="1482407" y="750835"/>
                  </a:moveTo>
                  <a:lnTo>
                    <a:pt x="1276303" y="750835"/>
                  </a:lnTo>
                  <a:lnTo>
                    <a:pt x="1282255" y="752105"/>
                  </a:lnTo>
                  <a:lnTo>
                    <a:pt x="1282966" y="752105"/>
                  </a:lnTo>
                  <a:lnTo>
                    <a:pt x="1285849" y="757185"/>
                  </a:lnTo>
                  <a:lnTo>
                    <a:pt x="1286573" y="760995"/>
                  </a:lnTo>
                  <a:lnTo>
                    <a:pt x="1289456" y="763535"/>
                  </a:lnTo>
                  <a:lnTo>
                    <a:pt x="1291615" y="764805"/>
                  </a:lnTo>
                  <a:lnTo>
                    <a:pt x="1297368" y="767345"/>
                  </a:lnTo>
                  <a:lnTo>
                    <a:pt x="1306741" y="764805"/>
                  </a:lnTo>
                  <a:lnTo>
                    <a:pt x="1323152" y="764805"/>
                  </a:lnTo>
                  <a:lnTo>
                    <a:pt x="1324737" y="763535"/>
                  </a:lnTo>
                  <a:lnTo>
                    <a:pt x="1636751" y="763535"/>
                  </a:lnTo>
                  <a:lnTo>
                    <a:pt x="1635772" y="759725"/>
                  </a:lnTo>
                  <a:lnTo>
                    <a:pt x="1486738" y="759725"/>
                  </a:lnTo>
                  <a:lnTo>
                    <a:pt x="1482407" y="757185"/>
                  </a:lnTo>
                  <a:lnTo>
                    <a:pt x="1482407" y="750835"/>
                  </a:lnTo>
                  <a:close/>
                </a:path>
                <a:path w="2431415" h="1213484">
                  <a:moveTo>
                    <a:pt x="1554416" y="730515"/>
                  </a:moveTo>
                  <a:lnTo>
                    <a:pt x="1549374" y="730515"/>
                  </a:lnTo>
                  <a:lnTo>
                    <a:pt x="1539123" y="733055"/>
                  </a:lnTo>
                  <a:lnTo>
                    <a:pt x="1519703" y="735595"/>
                  </a:lnTo>
                  <a:lnTo>
                    <a:pt x="1509052" y="740675"/>
                  </a:lnTo>
                  <a:lnTo>
                    <a:pt x="1500804" y="750835"/>
                  </a:lnTo>
                  <a:lnTo>
                    <a:pt x="1494380" y="755915"/>
                  </a:lnTo>
                  <a:lnTo>
                    <a:pt x="1489714" y="759725"/>
                  </a:lnTo>
                  <a:lnTo>
                    <a:pt x="1635772" y="759725"/>
                  </a:lnTo>
                  <a:lnTo>
                    <a:pt x="1637515" y="749565"/>
                  </a:lnTo>
                  <a:lnTo>
                    <a:pt x="1637690" y="748295"/>
                  </a:lnTo>
                  <a:lnTo>
                    <a:pt x="1618488" y="748295"/>
                  </a:lnTo>
                  <a:lnTo>
                    <a:pt x="1617776" y="741945"/>
                  </a:lnTo>
                  <a:lnTo>
                    <a:pt x="1571688" y="741945"/>
                  </a:lnTo>
                  <a:lnTo>
                    <a:pt x="1568818" y="740675"/>
                  </a:lnTo>
                  <a:lnTo>
                    <a:pt x="1563776" y="738135"/>
                  </a:lnTo>
                  <a:lnTo>
                    <a:pt x="1560893" y="733055"/>
                  </a:lnTo>
                  <a:lnTo>
                    <a:pt x="1556562" y="731785"/>
                  </a:lnTo>
                  <a:lnTo>
                    <a:pt x="1554416" y="730515"/>
                  </a:lnTo>
                  <a:close/>
                </a:path>
                <a:path w="2431415" h="1213484">
                  <a:moveTo>
                    <a:pt x="1379920" y="706385"/>
                  </a:moveTo>
                  <a:lnTo>
                    <a:pt x="1210255" y="706385"/>
                  </a:lnTo>
                  <a:lnTo>
                    <a:pt x="1213133" y="708925"/>
                  </a:lnTo>
                  <a:lnTo>
                    <a:pt x="1216645" y="712735"/>
                  </a:lnTo>
                  <a:lnTo>
                    <a:pt x="1219076" y="719085"/>
                  </a:lnTo>
                  <a:lnTo>
                    <a:pt x="1221235" y="726705"/>
                  </a:lnTo>
                  <a:lnTo>
                    <a:pt x="1223933" y="731785"/>
                  </a:lnTo>
                  <a:lnTo>
                    <a:pt x="1225376" y="741945"/>
                  </a:lnTo>
                  <a:lnTo>
                    <a:pt x="1228972" y="749565"/>
                  </a:lnTo>
                  <a:lnTo>
                    <a:pt x="1237615" y="753375"/>
                  </a:lnTo>
                  <a:lnTo>
                    <a:pt x="1244094" y="752105"/>
                  </a:lnTo>
                  <a:lnTo>
                    <a:pt x="1253455" y="745755"/>
                  </a:lnTo>
                  <a:lnTo>
                    <a:pt x="1482568" y="745755"/>
                  </a:lnTo>
                  <a:lnTo>
                    <a:pt x="1483131" y="736865"/>
                  </a:lnTo>
                  <a:lnTo>
                    <a:pt x="1482653" y="735595"/>
                  </a:lnTo>
                  <a:lnTo>
                    <a:pt x="1449298" y="735595"/>
                  </a:lnTo>
                  <a:lnTo>
                    <a:pt x="1446415" y="733055"/>
                  </a:lnTo>
                  <a:lnTo>
                    <a:pt x="1445691" y="730515"/>
                  </a:lnTo>
                  <a:lnTo>
                    <a:pt x="1445209" y="727975"/>
                  </a:lnTo>
                  <a:lnTo>
                    <a:pt x="1414729" y="727975"/>
                  </a:lnTo>
                  <a:lnTo>
                    <a:pt x="1412570" y="726705"/>
                  </a:lnTo>
                  <a:lnTo>
                    <a:pt x="1411859" y="725435"/>
                  </a:lnTo>
                  <a:lnTo>
                    <a:pt x="1411135" y="722895"/>
                  </a:lnTo>
                  <a:lnTo>
                    <a:pt x="1410411" y="717815"/>
                  </a:lnTo>
                  <a:lnTo>
                    <a:pt x="1410049" y="716545"/>
                  </a:lnTo>
                  <a:lnTo>
                    <a:pt x="1398892" y="716545"/>
                  </a:lnTo>
                  <a:lnTo>
                    <a:pt x="1397457" y="712735"/>
                  </a:lnTo>
                  <a:lnTo>
                    <a:pt x="1396733" y="708925"/>
                  </a:lnTo>
                  <a:lnTo>
                    <a:pt x="1383779" y="708925"/>
                  </a:lnTo>
                  <a:lnTo>
                    <a:pt x="1381607" y="707655"/>
                  </a:lnTo>
                  <a:lnTo>
                    <a:pt x="1379920" y="706385"/>
                  </a:lnTo>
                  <a:close/>
                </a:path>
                <a:path w="2431415" h="1213484">
                  <a:moveTo>
                    <a:pt x="1482568" y="745755"/>
                  </a:moveTo>
                  <a:lnTo>
                    <a:pt x="1253455" y="745755"/>
                  </a:lnTo>
                  <a:lnTo>
                    <a:pt x="1254174" y="749565"/>
                  </a:lnTo>
                  <a:lnTo>
                    <a:pt x="1255613" y="752105"/>
                  </a:lnTo>
                  <a:lnTo>
                    <a:pt x="1257776" y="753375"/>
                  </a:lnTo>
                  <a:lnTo>
                    <a:pt x="1263322" y="753375"/>
                  </a:lnTo>
                  <a:lnTo>
                    <a:pt x="1276303" y="750835"/>
                  </a:lnTo>
                  <a:lnTo>
                    <a:pt x="1482407" y="750835"/>
                  </a:lnTo>
                  <a:lnTo>
                    <a:pt x="1482407" y="748295"/>
                  </a:lnTo>
                  <a:lnTo>
                    <a:pt x="1482568" y="745755"/>
                  </a:lnTo>
                  <a:close/>
                </a:path>
                <a:path w="2431415" h="1213484">
                  <a:moveTo>
                    <a:pt x="1637207" y="727975"/>
                  </a:moveTo>
                  <a:lnTo>
                    <a:pt x="1634891" y="727975"/>
                  </a:lnTo>
                  <a:lnTo>
                    <a:pt x="1631091" y="731785"/>
                  </a:lnTo>
                  <a:lnTo>
                    <a:pt x="1625668" y="738135"/>
                  </a:lnTo>
                  <a:lnTo>
                    <a:pt x="1618488" y="748295"/>
                  </a:lnTo>
                  <a:lnTo>
                    <a:pt x="1637690" y="748295"/>
                  </a:lnTo>
                  <a:lnTo>
                    <a:pt x="1638919" y="739405"/>
                  </a:lnTo>
                  <a:lnTo>
                    <a:pt x="1639108" y="731785"/>
                  </a:lnTo>
                  <a:lnTo>
                    <a:pt x="1637207" y="727975"/>
                  </a:lnTo>
                  <a:close/>
                </a:path>
                <a:path w="2431415" h="1213484">
                  <a:moveTo>
                    <a:pt x="1079936" y="590815"/>
                  </a:moveTo>
                  <a:lnTo>
                    <a:pt x="1079216" y="590815"/>
                  </a:lnTo>
                  <a:lnTo>
                    <a:pt x="1074806" y="594625"/>
                  </a:lnTo>
                  <a:lnTo>
                    <a:pt x="1067156" y="604785"/>
                  </a:lnTo>
                  <a:lnTo>
                    <a:pt x="1058157" y="617485"/>
                  </a:lnTo>
                  <a:lnTo>
                    <a:pt x="1049699" y="630185"/>
                  </a:lnTo>
                  <a:lnTo>
                    <a:pt x="1041102" y="641615"/>
                  </a:lnTo>
                  <a:lnTo>
                    <a:pt x="1033857" y="649235"/>
                  </a:lnTo>
                  <a:lnTo>
                    <a:pt x="1026613" y="659395"/>
                  </a:lnTo>
                  <a:lnTo>
                    <a:pt x="1018019" y="672095"/>
                  </a:lnTo>
                  <a:lnTo>
                    <a:pt x="1012685" y="675905"/>
                  </a:lnTo>
                  <a:lnTo>
                    <a:pt x="1003977" y="688605"/>
                  </a:lnTo>
                  <a:lnTo>
                    <a:pt x="994729" y="701305"/>
                  </a:lnTo>
                  <a:lnTo>
                    <a:pt x="987776" y="710195"/>
                  </a:lnTo>
                  <a:lnTo>
                    <a:pt x="978428" y="722895"/>
                  </a:lnTo>
                  <a:lnTo>
                    <a:pt x="972928" y="726705"/>
                  </a:lnTo>
                  <a:lnTo>
                    <a:pt x="967832" y="729245"/>
                  </a:lnTo>
                  <a:lnTo>
                    <a:pt x="959698" y="735595"/>
                  </a:lnTo>
                  <a:lnTo>
                    <a:pt x="953938" y="743215"/>
                  </a:lnTo>
                  <a:lnTo>
                    <a:pt x="1057484" y="743215"/>
                  </a:lnTo>
                  <a:lnTo>
                    <a:pt x="1066259" y="730515"/>
                  </a:lnTo>
                  <a:lnTo>
                    <a:pt x="1072095" y="725435"/>
                  </a:lnTo>
                  <a:lnTo>
                    <a:pt x="1075706" y="724165"/>
                  </a:lnTo>
                  <a:lnTo>
                    <a:pt x="1078912" y="724165"/>
                  </a:lnTo>
                  <a:lnTo>
                    <a:pt x="1086968" y="719085"/>
                  </a:lnTo>
                  <a:lnTo>
                    <a:pt x="1092627" y="712735"/>
                  </a:lnTo>
                  <a:lnTo>
                    <a:pt x="1098420" y="705115"/>
                  </a:lnTo>
                  <a:lnTo>
                    <a:pt x="1102255" y="701305"/>
                  </a:lnTo>
                  <a:lnTo>
                    <a:pt x="1110178" y="688605"/>
                  </a:lnTo>
                  <a:lnTo>
                    <a:pt x="1113055" y="684795"/>
                  </a:lnTo>
                  <a:lnTo>
                    <a:pt x="1333310" y="684795"/>
                  </a:lnTo>
                  <a:lnTo>
                    <a:pt x="1331214" y="674635"/>
                  </a:lnTo>
                  <a:lnTo>
                    <a:pt x="1317536" y="674635"/>
                  </a:lnTo>
                  <a:lnTo>
                    <a:pt x="1313218" y="672095"/>
                  </a:lnTo>
                  <a:lnTo>
                    <a:pt x="1313376" y="669555"/>
                  </a:lnTo>
                  <a:lnTo>
                    <a:pt x="1293050" y="669555"/>
                  </a:lnTo>
                  <a:lnTo>
                    <a:pt x="1290891" y="668285"/>
                  </a:lnTo>
                  <a:lnTo>
                    <a:pt x="1288370" y="667015"/>
                  </a:lnTo>
                  <a:lnTo>
                    <a:pt x="1240045" y="667015"/>
                  </a:lnTo>
                  <a:lnTo>
                    <a:pt x="1233294" y="665745"/>
                  </a:lnTo>
                  <a:lnTo>
                    <a:pt x="1229692" y="663205"/>
                  </a:lnTo>
                  <a:lnTo>
                    <a:pt x="1227535" y="659395"/>
                  </a:lnTo>
                  <a:lnTo>
                    <a:pt x="1227535" y="650505"/>
                  </a:lnTo>
                  <a:lnTo>
                    <a:pt x="1223933" y="646695"/>
                  </a:lnTo>
                  <a:lnTo>
                    <a:pt x="1220336" y="644155"/>
                  </a:lnTo>
                  <a:lnTo>
                    <a:pt x="1216016" y="641615"/>
                  </a:lnTo>
                  <a:lnTo>
                    <a:pt x="1200175" y="641615"/>
                  </a:lnTo>
                  <a:lnTo>
                    <a:pt x="1198736" y="640345"/>
                  </a:lnTo>
                  <a:lnTo>
                    <a:pt x="1193695" y="639075"/>
                  </a:lnTo>
                  <a:lnTo>
                    <a:pt x="1192977" y="628915"/>
                  </a:lnTo>
                  <a:lnTo>
                    <a:pt x="1188655" y="623835"/>
                  </a:lnTo>
                  <a:lnTo>
                    <a:pt x="1190573" y="613675"/>
                  </a:lnTo>
                  <a:lnTo>
                    <a:pt x="1158414" y="613675"/>
                  </a:lnTo>
                  <a:lnTo>
                    <a:pt x="1154097" y="612405"/>
                  </a:lnTo>
                  <a:lnTo>
                    <a:pt x="1151215" y="611135"/>
                  </a:lnTo>
                  <a:lnTo>
                    <a:pt x="1149776" y="607325"/>
                  </a:lnTo>
                  <a:lnTo>
                    <a:pt x="1149776" y="602245"/>
                  </a:lnTo>
                  <a:lnTo>
                    <a:pt x="1138257" y="602245"/>
                  </a:lnTo>
                  <a:lnTo>
                    <a:pt x="1133936" y="599705"/>
                  </a:lnTo>
                  <a:lnTo>
                    <a:pt x="1084257" y="599705"/>
                  </a:lnTo>
                  <a:lnTo>
                    <a:pt x="1081375" y="598435"/>
                  </a:lnTo>
                  <a:lnTo>
                    <a:pt x="1080655" y="597165"/>
                  </a:lnTo>
                  <a:lnTo>
                    <a:pt x="1080655" y="592085"/>
                  </a:lnTo>
                  <a:lnTo>
                    <a:pt x="1079936" y="590815"/>
                  </a:lnTo>
                  <a:close/>
                </a:path>
                <a:path w="2431415" h="1213484">
                  <a:moveTo>
                    <a:pt x="1584642" y="735595"/>
                  </a:moveTo>
                  <a:lnTo>
                    <a:pt x="1576730" y="741945"/>
                  </a:lnTo>
                  <a:lnTo>
                    <a:pt x="1617776" y="741945"/>
                  </a:lnTo>
                  <a:lnTo>
                    <a:pt x="1615605" y="736865"/>
                  </a:lnTo>
                  <a:lnTo>
                    <a:pt x="1585366" y="736865"/>
                  </a:lnTo>
                  <a:lnTo>
                    <a:pt x="1584642" y="735595"/>
                  </a:lnTo>
                  <a:close/>
                </a:path>
                <a:path w="2431415" h="1213484">
                  <a:moveTo>
                    <a:pt x="1605822" y="734325"/>
                  </a:moveTo>
                  <a:lnTo>
                    <a:pt x="1591554" y="736865"/>
                  </a:lnTo>
                  <a:lnTo>
                    <a:pt x="1615605" y="736865"/>
                  </a:lnTo>
                  <a:lnTo>
                    <a:pt x="1612011" y="735595"/>
                  </a:lnTo>
                  <a:lnTo>
                    <a:pt x="1605822" y="734325"/>
                  </a:lnTo>
                  <a:close/>
                </a:path>
                <a:path w="2431415" h="1213484">
                  <a:moveTo>
                    <a:pt x="1479524" y="730515"/>
                  </a:moveTo>
                  <a:lnTo>
                    <a:pt x="1472576" y="730515"/>
                  </a:lnTo>
                  <a:lnTo>
                    <a:pt x="1456246" y="735595"/>
                  </a:lnTo>
                  <a:lnTo>
                    <a:pt x="1482653" y="735595"/>
                  </a:lnTo>
                  <a:lnTo>
                    <a:pt x="1481696" y="733055"/>
                  </a:lnTo>
                  <a:lnTo>
                    <a:pt x="1480248" y="731785"/>
                  </a:lnTo>
                  <a:lnTo>
                    <a:pt x="1479524" y="730515"/>
                  </a:lnTo>
                  <a:close/>
                </a:path>
                <a:path w="2431415" h="1213484">
                  <a:moveTo>
                    <a:pt x="1435085" y="724165"/>
                  </a:moveTo>
                  <a:lnTo>
                    <a:pt x="1427784" y="725435"/>
                  </a:lnTo>
                  <a:lnTo>
                    <a:pt x="1420617" y="727975"/>
                  </a:lnTo>
                  <a:lnTo>
                    <a:pt x="1445209" y="727975"/>
                  </a:lnTo>
                  <a:lnTo>
                    <a:pt x="1444967" y="726705"/>
                  </a:lnTo>
                  <a:lnTo>
                    <a:pt x="1443532" y="725435"/>
                  </a:lnTo>
                  <a:lnTo>
                    <a:pt x="1441373" y="725435"/>
                  </a:lnTo>
                  <a:lnTo>
                    <a:pt x="1435085" y="724165"/>
                  </a:lnTo>
                  <a:close/>
                </a:path>
                <a:path w="2431415" h="1213484">
                  <a:moveTo>
                    <a:pt x="1371892" y="698765"/>
                  </a:moveTo>
                  <a:lnTo>
                    <a:pt x="1157693" y="698765"/>
                  </a:lnTo>
                  <a:lnTo>
                    <a:pt x="1164897" y="701305"/>
                  </a:lnTo>
                  <a:lnTo>
                    <a:pt x="1167775" y="706385"/>
                  </a:lnTo>
                  <a:lnTo>
                    <a:pt x="1172095" y="710195"/>
                  </a:lnTo>
                  <a:lnTo>
                    <a:pt x="1178282" y="711465"/>
                  </a:lnTo>
                  <a:lnTo>
                    <a:pt x="1191738" y="714005"/>
                  </a:lnTo>
                  <a:lnTo>
                    <a:pt x="1198736" y="716545"/>
                  </a:lnTo>
                  <a:lnTo>
                    <a:pt x="1205934" y="708925"/>
                  </a:lnTo>
                  <a:lnTo>
                    <a:pt x="1210255" y="706385"/>
                  </a:lnTo>
                  <a:lnTo>
                    <a:pt x="1379920" y="706385"/>
                  </a:lnTo>
                  <a:lnTo>
                    <a:pt x="1376546" y="703845"/>
                  </a:lnTo>
                  <a:lnTo>
                    <a:pt x="1371892" y="698765"/>
                  </a:lnTo>
                  <a:close/>
                </a:path>
                <a:path w="2431415" h="1213484">
                  <a:moveTo>
                    <a:pt x="1405369" y="712735"/>
                  </a:moveTo>
                  <a:lnTo>
                    <a:pt x="1401775" y="714005"/>
                  </a:lnTo>
                  <a:lnTo>
                    <a:pt x="1398892" y="716545"/>
                  </a:lnTo>
                  <a:lnTo>
                    <a:pt x="1410049" y="716545"/>
                  </a:lnTo>
                  <a:lnTo>
                    <a:pt x="1409687" y="715275"/>
                  </a:lnTo>
                  <a:lnTo>
                    <a:pt x="1405369" y="712735"/>
                  </a:lnTo>
                  <a:close/>
                </a:path>
                <a:path w="2431415" h="1213484">
                  <a:moveTo>
                    <a:pt x="1393850" y="706385"/>
                  </a:moveTo>
                  <a:lnTo>
                    <a:pt x="1390256" y="706385"/>
                  </a:lnTo>
                  <a:lnTo>
                    <a:pt x="1387373" y="708925"/>
                  </a:lnTo>
                  <a:lnTo>
                    <a:pt x="1396733" y="708925"/>
                  </a:lnTo>
                  <a:lnTo>
                    <a:pt x="1393850" y="706385"/>
                  </a:lnTo>
                  <a:close/>
                </a:path>
                <a:path w="2431415" h="1213484">
                  <a:moveTo>
                    <a:pt x="1333310" y="684795"/>
                  </a:moveTo>
                  <a:lnTo>
                    <a:pt x="1124574" y="684795"/>
                  </a:lnTo>
                  <a:lnTo>
                    <a:pt x="1128896" y="686065"/>
                  </a:lnTo>
                  <a:lnTo>
                    <a:pt x="1132497" y="689875"/>
                  </a:lnTo>
                  <a:lnTo>
                    <a:pt x="1133217" y="693685"/>
                  </a:lnTo>
                  <a:lnTo>
                    <a:pt x="1136818" y="693685"/>
                  </a:lnTo>
                  <a:lnTo>
                    <a:pt x="1138976" y="694955"/>
                  </a:lnTo>
                  <a:lnTo>
                    <a:pt x="1139695" y="703845"/>
                  </a:lnTo>
                  <a:lnTo>
                    <a:pt x="1144017" y="706385"/>
                  </a:lnTo>
                  <a:lnTo>
                    <a:pt x="1148337" y="703845"/>
                  </a:lnTo>
                  <a:lnTo>
                    <a:pt x="1154097" y="698765"/>
                  </a:lnTo>
                  <a:lnTo>
                    <a:pt x="1371892" y="698765"/>
                  </a:lnTo>
                  <a:lnTo>
                    <a:pt x="1367237" y="693685"/>
                  </a:lnTo>
                  <a:lnTo>
                    <a:pt x="1365550" y="692415"/>
                  </a:lnTo>
                  <a:lnTo>
                    <a:pt x="1344168" y="692415"/>
                  </a:lnTo>
                  <a:lnTo>
                    <a:pt x="1341297" y="691145"/>
                  </a:lnTo>
                  <a:lnTo>
                    <a:pt x="1334096" y="688605"/>
                  </a:lnTo>
                  <a:lnTo>
                    <a:pt x="1333310" y="684795"/>
                  </a:lnTo>
                  <a:close/>
                </a:path>
                <a:path w="2431415" h="1213484">
                  <a:moveTo>
                    <a:pt x="1124574" y="684795"/>
                  </a:moveTo>
                  <a:lnTo>
                    <a:pt x="1115218" y="684795"/>
                  </a:lnTo>
                  <a:lnTo>
                    <a:pt x="1115218" y="692415"/>
                  </a:lnTo>
                  <a:lnTo>
                    <a:pt x="1110898" y="703845"/>
                  </a:lnTo>
                  <a:lnTo>
                    <a:pt x="1111617" y="703845"/>
                  </a:lnTo>
                  <a:lnTo>
                    <a:pt x="1114494" y="700035"/>
                  </a:lnTo>
                  <a:lnTo>
                    <a:pt x="1119534" y="688605"/>
                  </a:lnTo>
                  <a:lnTo>
                    <a:pt x="1124574" y="684795"/>
                  </a:lnTo>
                  <a:close/>
                </a:path>
                <a:path w="2431415" h="1213484">
                  <a:moveTo>
                    <a:pt x="1360017" y="688605"/>
                  </a:moveTo>
                  <a:lnTo>
                    <a:pt x="1354251" y="688605"/>
                  </a:lnTo>
                  <a:lnTo>
                    <a:pt x="1348486" y="692415"/>
                  </a:lnTo>
                  <a:lnTo>
                    <a:pt x="1365550" y="692415"/>
                  </a:lnTo>
                  <a:lnTo>
                    <a:pt x="1362176" y="689875"/>
                  </a:lnTo>
                  <a:lnTo>
                    <a:pt x="1360017" y="688605"/>
                  </a:lnTo>
                  <a:close/>
                </a:path>
                <a:path w="2431415" h="1213484">
                  <a:moveTo>
                    <a:pt x="1324737" y="672095"/>
                  </a:moveTo>
                  <a:lnTo>
                    <a:pt x="1323289" y="672095"/>
                  </a:lnTo>
                  <a:lnTo>
                    <a:pt x="1320419" y="674635"/>
                  </a:lnTo>
                  <a:lnTo>
                    <a:pt x="1331214" y="674635"/>
                  </a:lnTo>
                  <a:lnTo>
                    <a:pt x="1324737" y="672095"/>
                  </a:lnTo>
                  <a:close/>
                </a:path>
                <a:path w="2431415" h="1213484">
                  <a:moveTo>
                    <a:pt x="1310335" y="658125"/>
                  </a:moveTo>
                  <a:lnTo>
                    <a:pt x="1308900" y="658125"/>
                  </a:lnTo>
                  <a:lnTo>
                    <a:pt x="1306017" y="660665"/>
                  </a:lnTo>
                  <a:lnTo>
                    <a:pt x="1299527" y="668285"/>
                  </a:lnTo>
                  <a:lnTo>
                    <a:pt x="1295209" y="669555"/>
                  </a:lnTo>
                  <a:lnTo>
                    <a:pt x="1313376" y="669555"/>
                  </a:lnTo>
                  <a:lnTo>
                    <a:pt x="1313929" y="660665"/>
                  </a:lnTo>
                  <a:lnTo>
                    <a:pt x="1310335" y="658125"/>
                  </a:lnTo>
                  <a:close/>
                </a:path>
                <a:path w="2431415" h="1213484">
                  <a:moveTo>
                    <a:pt x="1275054" y="656855"/>
                  </a:moveTo>
                  <a:lnTo>
                    <a:pt x="1270012" y="656855"/>
                  </a:lnTo>
                  <a:lnTo>
                    <a:pt x="1263535" y="661935"/>
                  </a:lnTo>
                  <a:lnTo>
                    <a:pt x="1255975" y="663205"/>
                  </a:lnTo>
                  <a:lnTo>
                    <a:pt x="1247875" y="664475"/>
                  </a:lnTo>
                  <a:lnTo>
                    <a:pt x="1240045" y="667015"/>
                  </a:lnTo>
                  <a:lnTo>
                    <a:pt x="1288370" y="667015"/>
                  </a:lnTo>
                  <a:lnTo>
                    <a:pt x="1285849" y="665745"/>
                  </a:lnTo>
                  <a:lnTo>
                    <a:pt x="1283690" y="661935"/>
                  </a:lnTo>
                  <a:lnTo>
                    <a:pt x="1278648" y="659395"/>
                  </a:lnTo>
                  <a:lnTo>
                    <a:pt x="1275054" y="656855"/>
                  </a:lnTo>
                  <a:close/>
                </a:path>
                <a:path w="2431415" h="1213484">
                  <a:moveTo>
                    <a:pt x="1206653" y="639075"/>
                  </a:moveTo>
                  <a:lnTo>
                    <a:pt x="1203057" y="641615"/>
                  </a:lnTo>
                  <a:lnTo>
                    <a:pt x="1216016" y="641615"/>
                  </a:lnTo>
                  <a:lnTo>
                    <a:pt x="1213857" y="640345"/>
                  </a:lnTo>
                  <a:lnTo>
                    <a:pt x="1206653" y="639075"/>
                  </a:lnTo>
                  <a:close/>
                </a:path>
                <a:path w="2431415" h="1213484">
                  <a:moveTo>
                    <a:pt x="1172815" y="607325"/>
                  </a:moveTo>
                  <a:lnTo>
                    <a:pt x="1172095" y="607325"/>
                  </a:lnTo>
                  <a:lnTo>
                    <a:pt x="1164178" y="612405"/>
                  </a:lnTo>
                  <a:lnTo>
                    <a:pt x="1158414" y="613675"/>
                  </a:lnTo>
                  <a:lnTo>
                    <a:pt x="1190573" y="613675"/>
                  </a:lnTo>
                  <a:lnTo>
                    <a:pt x="1190812" y="612405"/>
                  </a:lnTo>
                  <a:lnTo>
                    <a:pt x="1190333" y="609865"/>
                  </a:lnTo>
                  <a:lnTo>
                    <a:pt x="1176417" y="609865"/>
                  </a:lnTo>
                  <a:lnTo>
                    <a:pt x="1172815" y="607325"/>
                  </a:lnTo>
                  <a:close/>
                </a:path>
                <a:path w="2431415" h="1213484">
                  <a:moveTo>
                    <a:pt x="1183614" y="604785"/>
                  </a:moveTo>
                  <a:lnTo>
                    <a:pt x="1176417" y="609865"/>
                  </a:lnTo>
                  <a:lnTo>
                    <a:pt x="1190333" y="609865"/>
                  </a:lnTo>
                  <a:lnTo>
                    <a:pt x="1190094" y="608595"/>
                  </a:lnTo>
                  <a:lnTo>
                    <a:pt x="1187216" y="607325"/>
                  </a:lnTo>
                  <a:lnTo>
                    <a:pt x="1183614" y="604785"/>
                  </a:lnTo>
                  <a:close/>
                </a:path>
                <a:path w="2431415" h="1213484">
                  <a:moveTo>
                    <a:pt x="1149776" y="598435"/>
                  </a:moveTo>
                  <a:lnTo>
                    <a:pt x="1144017" y="602245"/>
                  </a:lnTo>
                  <a:lnTo>
                    <a:pt x="1149776" y="602245"/>
                  </a:lnTo>
                  <a:lnTo>
                    <a:pt x="1149776" y="598435"/>
                  </a:lnTo>
                  <a:close/>
                </a:path>
                <a:path w="2431415" h="1213484">
                  <a:moveTo>
                    <a:pt x="1101537" y="581925"/>
                  </a:moveTo>
                  <a:lnTo>
                    <a:pt x="1097935" y="584465"/>
                  </a:lnTo>
                  <a:lnTo>
                    <a:pt x="1093618" y="588275"/>
                  </a:lnTo>
                  <a:lnTo>
                    <a:pt x="1087135" y="598435"/>
                  </a:lnTo>
                  <a:lnTo>
                    <a:pt x="1084257" y="599705"/>
                  </a:lnTo>
                  <a:lnTo>
                    <a:pt x="1133936" y="599705"/>
                  </a:lnTo>
                  <a:lnTo>
                    <a:pt x="1131778" y="593355"/>
                  </a:lnTo>
                  <a:lnTo>
                    <a:pt x="1121698" y="593355"/>
                  </a:lnTo>
                  <a:lnTo>
                    <a:pt x="1118096" y="590815"/>
                  </a:lnTo>
                  <a:lnTo>
                    <a:pt x="1118096" y="588275"/>
                  </a:lnTo>
                  <a:lnTo>
                    <a:pt x="1105138" y="588275"/>
                  </a:lnTo>
                  <a:lnTo>
                    <a:pt x="1105138" y="585735"/>
                  </a:lnTo>
                  <a:lnTo>
                    <a:pt x="1104418" y="583195"/>
                  </a:lnTo>
                  <a:lnTo>
                    <a:pt x="1103694" y="583195"/>
                  </a:lnTo>
                  <a:lnTo>
                    <a:pt x="1101537" y="581925"/>
                  </a:lnTo>
                  <a:close/>
                </a:path>
                <a:path w="2431415" h="1213484">
                  <a:moveTo>
                    <a:pt x="1127457" y="590815"/>
                  </a:moveTo>
                  <a:lnTo>
                    <a:pt x="1124574" y="593355"/>
                  </a:lnTo>
                  <a:lnTo>
                    <a:pt x="1131778" y="593355"/>
                  </a:lnTo>
                  <a:lnTo>
                    <a:pt x="1127457" y="590815"/>
                  </a:lnTo>
                  <a:close/>
                </a:path>
                <a:path w="2431415" h="1213484">
                  <a:moveTo>
                    <a:pt x="1114494" y="581925"/>
                  </a:moveTo>
                  <a:lnTo>
                    <a:pt x="1110178" y="581925"/>
                  </a:lnTo>
                  <a:lnTo>
                    <a:pt x="1105138" y="588275"/>
                  </a:lnTo>
                  <a:lnTo>
                    <a:pt x="1118096" y="588275"/>
                  </a:lnTo>
                  <a:lnTo>
                    <a:pt x="1118096" y="583195"/>
                  </a:lnTo>
                  <a:lnTo>
                    <a:pt x="1114494" y="581925"/>
                  </a:lnTo>
                  <a:close/>
                </a:path>
                <a:path w="2431415" h="1213484">
                  <a:moveTo>
                    <a:pt x="917936" y="494295"/>
                  </a:moveTo>
                  <a:lnTo>
                    <a:pt x="914340" y="494295"/>
                  </a:lnTo>
                  <a:lnTo>
                    <a:pt x="911458" y="495565"/>
                  </a:lnTo>
                  <a:lnTo>
                    <a:pt x="918443" y="495565"/>
                  </a:lnTo>
                  <a:lnTo>
                    <a:pt x="917936" y="494295"/>
                  </a:lnTo>
                  <a:close/>
                </a:path>
                <a:path w="2431415" h="1213484">
                  <a:moveTo>
                    <a:pt x="910738" y="473975"/>
                  </a:moveTo>
                  <a:lnTo>
                    <a:pt x="908580" y="473975"/>
                  </a:lnTo>
                  <a:lnTo>
                    <a:pt x="904979" y="475245"/>
                  </a:lnTo>
                  <a:lnTo>
                    <a:pt x="902101" y="476515"/>
                  </a:lnTo>
                  <a:lnTo>
                    <a:pt x="914460" y="476515"/>
                  </a:lnTo>
                  <a:lnTo>
                    <a:pt x="914340" y="475245"/>
                  </a:lnTo>
                  <a:lnTo>
                    <a:pt x="910738" y="473975"/>
                  </a:lnTo>
                  <a:close/>
                </a:path>
                <a:path w="2431415" h="1213484">
                  <a:moveTo>
                    <a:pt x="778981" y="421905"/>
                  </a:moveTo>
                  <a:lnTo>
                    <a:pt x="662613" y="421905"/>
                  </a:lnTo>
                  <a:lnTo>
                    <a:pt x="668902" y="423175"/>
                  </a:lnTo>
                  <a:lnTo>
                    <a:pt x="674583" y="424445"/>
                  </a:lnTo>
                  <a:lnTo>
                    <a:pt x="709141" y="447305"/>
                  </a:lnTo>
                  <a:lnTo>
                    <a:pt x="712022" y="447305"/>
                  </a:lnTo>
                  <a:lnTo>
                    <a:pt x="725769" y="448575"/>
                  </a:lnTo>
                  <a:lnTo>
                    <a:pt x="772502" y="465085"/>
                  </a:lnTo>
                  <a:lnTo>
                    <a:pt x="777542" y="468895"/>
                  </a:lnTo>
                  <a:lnTo>
                    <a:pt x="786179" y="463815"/>
                  </a:lnTo>
                  <a:lnTo>
                    <a:pt x="792664" y="462545"/>
                  </a:lnTo>
                  <a:lnTo>
                    <a:pt x="797698" y="462545"/>
                  </a:lnTo>
                  <a:lnTo>
                    <a:pt x="802739" y="461275"/>
                  </a:lnTo>
                  <a:lnTo>
                    <a:pt x="880979" y="461275"/>
                  </a:lnTo>
                  <a:lnTo>
                    <a:pt x="879058" y="458735"/>
                  </a:lnTo>
                  <a:lnTo>
                    <a:pt x="877859" y="452385"/>
                  </a:lnTo>
                  <a:lnTo>
                    <a:pt x="874741" y="452385"/>
                  </a:lnTo>
                  <a:lnTo>
                    <a:pt x="873299" y="451115"/>
                  </a:lnTo>
                  <a:lnTo>
                    <a:pt x="866819" y="447305"/>
                  </a:lnTo>
                  <a:lnTo>
                    <a:pt x="864661" y="435875"/>
                  </a:lnTo>
                  <a:lnTo>
                    <a:pt x="862260" y="434605"/>
                  </a:lnTo>
                  <a:lnTo>
                    <a:pt x="845939" y="434605"/>
                  </a:lnTo>
                  <a:lnTo>
                    <a:pt x="842698" y="430795"/>
                  </a:lnTo>
                  <a:lnTo>
                    <a:pt x="796979" y="430795"/>
                  </a:lnTo>
                  <a:lnTo>
                    <a:pt x="791220" y="429525"/>
                  </a:lnTo>
                  <a:lnTo>
                    <a:pt x="786179" y="426985"/>
                  </a:lnTo>
                  <a:lnTo>
                    <a:pt x="781864" y="425715"/>
                  </a:lnTo>
                  <a:lnTo>
                    <a:pt x="778981" y="421905"/>
                  </a:lnTo>
                  <a:close/>
                </a:path>
                <a:path w="2431415" h="1213484">
                  <a:moveTo>
                    <a:pt x="877619" y="451115"/>
                  </a:moveTo>
                  <a:lnTo>
                    <a:pt x="876180" y="451115"/>
                  </a:lnTo>
                  <a:lnTo>
                    <a:pt x="874741" y="452385"/>
                  </a:lnTo>
                  <a:lnTo>
                    <a:pt x="877859" y="452385"/>
                  </a:lnTo>
                  <a:lnTo>
                    <a:pt x="877619" y="451115"/>
                  </a:lnTo>
                  <a:close/>
                </a:path>
                <a:path w="2431415" h="1213484">
                  <a:moveTo>
                    <a:pt x="855300" y="430795"/>
                  </a:moveTo>
                  <a:lnTo>
                    <a:pt x="850980" y="430795"/>
                  </a:lnTo>
                  <a:lnTo>
                    <a:pt x="845939" y="434605"/>
                  </a:lnTo>
                  <a:lnTo>
                    <a:pt x="862260" y="434605"/>
                  </a:lnTo>
                  <a:lnTo>
                    <a:pt x="857458" y="432065"/>
                  </a:lnTo>
                  <a:lnTo>
                    <a:pt x="855300" y="430795"/>
                  </a:lnTo>
                  <a:close/>
                </a:path>
                <a:path w="2431415" h="1213484">
                  <a:moveTo>
                    <a:pt x="827098" y="420635"/>
                  </a:moveTo>
                  <a:lnTo>
                    <a:pt x="821191" y="420635"/>
                  </a:lnTo>
                  <a:lnTo>
                    <a:pt x="814339" y="421905"/>
                  </a:lnTo>
                  <a:lnTo>
                    <a:pt x="806340" y="424445"/>
                  </a:lnTo>
                  <a:lnTo>
                    <a:pt x="796979" y="430795"/>
                  </a:lnTo>
                  <a:lnTo>
                    <a:pt x="842698" y="430795"/>
                  </a:lnTo>
                  <a:lnTo>
                    <a:pt x="841617" y="429525"/>
                  </a:lnTo>
                  <a:lnTo>
                    <a:pt x="838020" y="425715"/>
                  </a:lnTo>
                  <a:lnTo>
                    <a:pt x="832261" y="421905"/>
                  </a:lnTo>
                  <a:lnTo>
                    <a:pt x="827098" y="420635"/>
                  </a:lnTo>
                  <a:close/>
                </a:path>
                <a:path w="2431415" h="1213484">
                  <a:moveTo>
                    <a:pt x="696583" y="401585"/>
                  </a:moveTo>
                  <a:lnTo>
                    <a:pt x="578822" y="401585"/>
                  </a:lnTo>
                  <a:lnTo>
                    <a:pt x="602842" y="413015"/>
                  </a:lnTo>
                  <a:lnTo>
                    <a:pt x="608073" y="416825"/>
                  </a:lnTo>
                  <a:lnTo>
                    <a:pt x="613439" y="421905"/>
                  </a:lnTo>
                  <a:lnTo>
                    <a:pt x="624960" y="426985"/>
                  </a:lnTo>
                  <a:lnTo>
                    <a:pt x="631654" y="428255"/>
                  </a:lnTo>
                  <a:lnTo>
                    <a:pt x="639292" y="428255"/>
                  </a:lnTo>
                  <a:lnTo>
                    <a:pt x="647942" y="426985"/>
                  </a:lnTo>
                  <a:lnTo>
                    <a:pt x="655649" y="423175"/>
                  </a:lnTo>
                  <a:lnTo>
                    <a:pt x="662613" y="421905"/>
                  </a:lnTo>
                  <a:lnTo>
                    <a:pt x="778981" y="421905"/>
                  </a:lnTo>
                  <a:lnTo>
                    <a:pt x="775379" y="420635"/>
                  </a:lnTo>
                  <a:lnTo>
                    <a:pt x="770342" y="419365"/>
                  </a:lnTo>
                  <a:lnTo>
                    <a:pt x="758101" y="419365"/>
                  </a:lnTo>
                  <a:lnTo>
                    <a:pt x="756662" y="418095"/>
                  </a:lnTo>
                  <a:lnTo>
                    <a:pt x="753782" y="416825"/>
                  </a:lnTo>
                  <a:lnTo>
                    <a:pt x="742260" y="416825"/>
                  </a:lnTo>
                  <a:lnTo>
                    <a:pt x="736500" y="414285"/>
                  </a:lnTo>
                  <a:lnTo>
                    <a:pt x="735062" y="414285"/>
                  </a:lnTo>
                  <a:lnTo>
                    <a:pt x="736323" y="402855"/>
                  </a:lnTo>
                  <a:lnTo>
                    <a:pt x="699785" y="402855"/>
                  </a:lnTo>
                  <a:lnTo>
                    <a:pt x="696583" y="401585"/>
                  </a:lnTo>
                  <a:close/>
                </a:path>
                <a:path w="2431415" h="1213484">
                  <a:moveTo>
                    <a:pt x="765304" y="418095"/>
                  </a:moveTo>
                  <a:lnTo>
                    <a:pt x="758819" y="419365"/>
                  </a:lnTo>
                  <a:lnTo>
                    <a:pt x="770342" y="419365"/>
                  </a:lnTo>
                  <a:lnTo>
                    <a:pt x="765304" y="418095"/>
                  </a:lnTo>
                  <a:close/>
                </a:path>
                <a:path w="2431415" h="1213484">
                  <a:moveTo>
                    <a:pt x="750902" y="415555"/>
                  </a:moveTo>
                  <a:lnTo>
                    <a:pt x="742260" y="416825"/>
                  </a:lnTo>
                  <a:lnTo>
                    <a:pt x="753782" y="416825"/>
                  </a:lnTo>
                  <a:lnTo>
                    <a:pt x="750902" y="415555"/>
                  </a:lnTo>
                  <a:close/>
                </a:path>
                <a:path w="2431415" h="1213484">
                  <a:moveTo>
                    <a:pt x="540504" y="334275"/>
                  </a:moveTo>
                  <a:lnTo>
                    <a:pt x="480903" y="334275"/>
                  </a:lnTo>
                  <a:lnTo>
                    <a:pt x="485943" y="335545"/>
                  </a:lnTo>
                  <a:lnTo>
                    <a:pt x="492390" y="343165"/>
                  </a:lnTo>
                  <a:lnTo>
                    <a:pt x="497555" y="352055"/>
                  </a:lnTo>
                  <a:lnTo>
                    <a:pt x="502855" y="362215"/>
                  </a:lnTo>
                  <a:lnTo>
                    <a:pt x="509706" y="368565"/>
                  </a:lnTo>
                  <a:lnTo>
                    <a:pt x="510425" y="368565"/>
                  </a:lnTo>
                  <a:lnTo>
                    <a:pt x="511145" y="369835"/>
                  </a:lnTo>
                  <a:lnTo>
                    <a:pt x="514747" y="371105"/>
                  </a:lnTo>
                  <a:lnTo>
                    <a:pt x="521944" y="374915"/>
                  </a:lnTo>
                  <a:lnTo>
                    <a:pt x="540068" y="382535"/>
                  </a:lnTo>
                  <a:lnTo>
                    <a:pt x="545703" y="386345"/>
                  </a:lnTo>
                  <a:lnTo>
                    <a:pt x="549304" y="387615"/>
                  </a:lnTo>
                  <a:lnTo>
                    <a:pt x="553626" y="388885"/>
                  </a:lnTo>
                  <a:lnTo>
                    <a:pt x="556502" y="392695"/>
                  </a:lnTo>
                  <a:lnTo>
                    <a:pt x="565144" y="397775"/>
                  </a:lnTo>
                  <a:lnTo>
                    <a:pt x="566583" y="411745"/>
                  </a:lnTo>
                  <a:lnTo>
                    <a:pt x="570185" y="413015"/>
                  </a:lnTo>
                  <a:lnTo>
                    <a:pt x="570904" y="414285"/>
                  </a:lnTo>
                  <a:lnTo>
                    <a:pt x="573782" y="411745"/>
                  </a:lnTo>
                  <a:lnTo>
                    <a:pt x="577383" y="404125"/>
                  </a:lnTo>
                  <a:lnTo>
                    <a:pt x="578822" y="401585"/>
                  </a:lnTo>
                  <a:lnTo>
                    <a:pt x="696583" y="401585"/>
                  </a:lnTo>
                  <a:lnTo>
                    <a:pt x="693382" y="400315"/>
                  </a:lnTo>
                  <a:lnTo>
                    <a:pt x="686373" y="400315"/>
                  </a:lnTo>
                  <a:lnTo>
                    <a:pt x="679230" y="399045"/>
                  </a:lnTo>
                  <a:lnTo>
                    <a:pt x="672425" y="396505"/>
                  </a:lnTo>
                  <a:lnTo>
                    <a:pt x="669542" y="395235"/>
                  </a:lnTo>
                  <a:lnTo>
                    <a:pt x="668101" y="393965"/>
                  </a:lnTo>
                  <a:lnTo>
                    <a:pt x="653703" y="393965"/>
                  </a:lnTo>
                  <a:lnTo>
                    <a:pt x="650101" y="392695"/>
                  </a:lnTo>
                  <a:lnTo>
                    <a:pt x="645478" y="387615"/>
                  </a:lnTo>
                  <a:lnTo>
                    <a:pt x="641733" y="382535"/>
                  </a:lnTo>
                  <a:lnTo>
                    <a:pt x="637851" y="377455"/>
                  </a:lnTo>
                  <a:lnTo>
                    <a:pt x="632821" y="372375"/>
                  </a:lnTo>
                  <a:lnTo>
                    <a:pt x="624904" y="372375"/>
                  </a:lnTo>
                  <a:lnTo>
                    <a:pt x="623465" y="371105"/>
                  </a:lnTo>
                  <a:lnTo>
                    <a:pt x="619145" y="368565"/>
                  </a:lnTo>
                  <a:lnTo>
                    <a:pt x="610156" y="364755"/>
                  </a:lnTo>
                  <a:lnTo>
                    <a:pt x="600694" y="363485"/>
                  </a:lnTo>
                  <a:lnTo>
                    <a:pt x="595896" y="362215"/>
                  </a:lnTo>
                  <a:lnTo>
                    <a:pt x="570185" y="362215"/>
                  </a:lnTo>
                  <a:lnTo>
                    <a:pt x="565865" y="360945"/>
                  </a:lnTo>
                  <a:lnTo>
                    <a:pt x="562987" y="359675"/>
                  </a:lnTo>
                  <a:lnTo>
                    <a:pt x="560104" y="355865"/>
                  </a:lnTo>
                  <a:lnTo>
                    <a:pt x="558666" y="352055"/>
                  </a:lnTo>
                  <a:lnTo>
                    <a:pt x="555783" y="350785"/>
                  </a:lnTo>
                  <a:lnTo>
                    <a:pt x="555064" y="350785"/>
                  </a:lnTo>
                  <a:lnTo>
                    <a:pt x="547549" y="344435"/>
                  </a:lnTo>
                  <a:lnTo>
                    <a:pt x="540504" y="334275"/>
                  </a:lnTo>
                  <a:close/>
                </a:path>
                <a:path w="2431415" h="1213484">
                  <a:moveTo>
                    <a:pt x="731460" y="387615"/>
                  </a:moveTo>
                  <a:lnTo>
                    <a:pt x="726015" y="387615"/>
                  </a:lnTo>
                  <a:lnTo>
                    <a:pt x="718681" y="390155"/>
                  </a:lnTo>
                  <a:lnTo>
                    <a:pt x="709997" y="396505"/>
                  </a:lnTo>
                  <a:lnTo>
                    <a:pt x="700504" y="402855"/>
                  </a:lnTo>
                  <a:lnTo>
                    <a:pt x="736323" y="402855"/>
                  </a:lnTo>
                  <a:lnTo>
                    <a:pt x="735962" y="395235"/>
                  </a:lnTo>
                  <a:lnTo>
                    <a:pt x="734251" y="390155"/>
                  </a:lnTo>
                  <a:lnTo>
                    <a:pt x="731460" y="387615"/>
                  </a:lnTo>
                  <a:close/>
                </a:path>
                <a:path w="2431415" h="1213484">
                  <a:moveTo>
                    <a:pt x="664502" y="388885"/>
                  </a:moveTo>
                  <a:lnTo>
                    <a:pt x="658023" y="393965"/>
                  </a:lnTo>
                  <a:lnTo>
                    <a:pt x="668101" y="393965"/>
                  </a:lnTo>
                  <a:lnTo>
                    <a:pt x="666661" y="392695"/>
                  </a:lnTo>
                  <a:lnTo>
                    <a:pt x="664502" y="388885"/>
                  </a:lnTo>
                  <a:close/>
                </a:path>
                <a:path w="2431415" h="1213484">
                  <a:moveTo>
                    <a:pt x="581704" y="357135"/>
                  </a:moveTo>
                  <a:lnTo>
                    <a:pt x="574506" y="362215"/>
                  </a:lnTo>
                  <a:lnTo>
                    <a:pt x="595896" y="362215"/>
                  </a:lnTo>
                  <a:lnTo>
                    <a:pt x="591097" y="360945"/>
                  </a:lnTo>
                  <a:lnTo>
                    <a:pt x="581704" y="357135"/>
                  </a:lnTo>
                  <a:close/>
                </a:path>
                <a:path w="2431415" h="1213484">
                  <a:moveTo>
                    <a:pt x="495051" y="284745"/>
                  </a:moveTo>
                  <a:lnTo>
                    <a:pt x="367868" y="284745"/>
                  </a:lnTo>
                  <a:lnTo>
                    <a:pt x="370746" y="293635"/>
                  </a:lnTo>
                  <a:lnTo>
                    <a:pt x="377229" y="298715"/>
                  </a:lnTo>
                  <a:lnTo>
                    <a:pt x="383708" y="301255"/>
                  </a:lnTo>
                  <a:lnTo>
                    <a:pt x="402437" y="308875"/>
                  </a:lnTo>
                  <a:lnTo>
                    <a:pt x="411068" y="312685"/>
                  </a:lnTo>
                  <a:lnTo>
                    <a:pt x="414665" y="313955"/>
                  </a:lnTo>
                  <a:lnTo>
                    <a:pt x="416827" y="316495"/>
                  </a:lnTo>
                  <a:lnTo>
                    <a:pt x="424745" y="317765"/>
                  </a:lnTo>
                  <a:lnTo>
                    <a:pt x="431948" y="320305"/>
                  </a:lnTo>
                  <a:lnTo>
                    <a:pt x="436265" y="322845"/>
                  </a:lnTo>
                  <a:lnTo>
                    <a:pt x="442748" y="325385"/>
                  </a:lnTo>
                  <a:lnTo>
                    <a:pt x="446345" y="329195"/>
                  </a:lnTo>
                  <a:lnTo>
                    <a:pt x="443468" y="334275"/>
                  </a:lnTo>
                  <a:lnTo>
                    <a:pt x="443468" y="335545"/>
                  </a:lnTo>
                  <a:lnTo>
                    <a:pt x="440585" y="350785"/>
                  </a:lnTo>
                  <a:lnTo>
                    <a:pt x="447065" y="353325"/>
                  </a:lnTo>
                  <a:lnTo>
                    <a:pt x="449947" y="354595"/>
                  </a:lnTo>
                  <a:lnTo>
                    <a:pt x="455706" y="353325"/>
                  </a:lnTo>
                  <a:lnTo>
                    <a:pt x="464343" y="344435"/>
                  </a:lnTo>
                  <a:lnTo>
                    <a:pt x="474425" y="335545"/>
                  </a:lnTo>
                  <a:lnTo>
                    <a:pt x="480903" y="334275"/>
                  </a:lnTo>
                  <a:lnTo>
                    <a:pt x="540504" y="334275"/>
                  </a:lnTo>
                  <a:lnTo>
                    <a:pt x="535219" y="326655"/>
                  </a:lnTo>
                  <a:lnTo>
                    <a:pt x="527705" y="320305"/>
                  </a:lnTo>
                  <a:lnTo>
                    <a:pt x="526266" y="319035"/>
                  </a:lnTo>
                  <a:lnTo>
                    <a:pt x="519786" y="319035"/>
                  </a:lnTo>
                  <a:lnTo>
                    <a:pt x="514027" y="317765"/>
                  </a:lnTo>
                  <a:lnTo>
                    <a:pt x="507232" y="311415"/>
                  </a:lnTo>
                  <a:lnTo>
                    <a:pt x="501787" y="303795"/>
                  </a:lnTo>
                  <a:lnTo>
                    <a:pt x="497421" y="292365"/>
                  </a:lnTo>
                  <a:lnTo>
                    <a:pt x="495051" y="284745"/>
                  </a:lnTo>
                  <a:close/>
                </a:path>
                <a:path w="2431415" h="1213484">
                  <a:moveTo>
                    <a:pt x="480702" y="265695"/>
                  </a:moveTo>
                  <a:lnTo>
                    <a:pt x="342666" y="265695"/>
                  </a:lnTo>
                  <a:lnTo>
                    <a:pt x="338345" y="274585"/>
                  </a:lnTo>
                  <a:lnTo>
                    <a:pt x="340508" y="279665"/>
                  </a:lnTo>
                  <a:lnTo>
                    <a:pt x="352028" y="284745"/>
                  </a:lnTo>
                  <a:lnTo>
                    <a:pt x="358507" y="286015"/>
                  </a:lnTo>
                  <a:lnTo>
                    <a:pt x="367868" y="284745"/>
                  </a:lnTo>
                  <a:lnTo>
                    <a:pt x="495051" y="284745"/>
                  </a:lnTo>
                  <a:lnTo>
                    <a:pt x="493866" y="280935"/>
                  </a:lnTo>
                  <a:lnTo>
                    <a:pt x="490984" y="280935"/>
                  </a:lnTo>
                  <a:lnTo>
                    <a:pt x="489545" y="279665"/>
                  </a:lnTo>
                  <a:lnTo>
                    <a:pt x="483537" y="273315"/>
                  </a:lnTo>
                  <a:lnTo>
                    <a:pt x="480702" y="265695"/>
                  </a:lnTo>
                  <a:close/>
                </a:path>
                <a:path w="2431415" h="1213484">
                  <a:moveTo>
                    <a:pt x="478279" y="259345"/>
                  </a:moveTo>
                  <a:lnTo>
                    <a:pt x="326826" y="259345"/>
                  </a:lnTo>
                  <a:lnTo>
                    <a:pt x="328989" y="260615"/>
                  </a:lnTo>
                  <a:lnTo>
                    <a:pt x="334030" y="263155"/>
                  </a:lnTo>
                  <a:lnTo>
                    <a:pt x="336188" y="269505"/>
                  </a:lnTo>
                  <a:lnTo>
                    <a:pt x="338345" y="270775"/>
                  </a:lnTo>
                  <a:lnTo>
                    <a:pt x="339069" y="270775"/>
                  </a:lnTo>
                  <a:lnTo>
                    <a:pt x="340508" y="269505"/>
                  </a:lnTo>
                  <a:lnTo>
                    <a:pt x="342666" y="265695"/>
                  </a:lnTo>
                  <a:lnTo>
                    <a:pt x="480702" y="265695"/>
                  </a:lnTo>
                  <a:lnTo>
                    <a:pt x="479284" y="261885"/>
                  </a:lnTo>
                  <a:lnTo>
                    <a:pt x="478279" y="259345"/>
                  </a:lnTo>
                  <a:close/>
                </a:path>
                <a:path w="2431415" h="1213484">
                  <a:moveTo>
                    <a:pt x="449947" y="244105"/>
                  </a:moveTo>
                  <a:lnTo>
                    <a:pt x="257710" y="244105"/>
                  </a:lnTo>
                  <a:lnTo>
                    <a:pt x="264189" y="247915"/>
                  </a:lnTo>
                  <a:lnTo>
                    <a:pt x="267785" y="249185"/>
                  </a:lnTo>
                  <a:lnTo>
                    <a:pt x="271387" y="251725"/>
                  </a:lnTo>
                  <a:lnTo>
                    <a:pt x="274270" y="254265"/>
                  </a:lnTo>
                  <a:lnTo>
                    <a:pt x="277867" y="258075"/>
                  </a:lnTo>
                  <a:lnTo>
                    <a:pt x="282187" y="260615"/>
                  </a:lnTo>
                  <a:lnTo>
                    <a:pt x="287947" y="264425"/>
                  </a:lnTo>
                  <a:lnTo>
                    <a:pt x="293987" y="265695"/>
                  </a:lnTo>
                  <a:lnTo>
                    <a:pt x="301176" y="266965"/>
                  </a:lnTo>
                  <a:lnTo>
                    <a:pt x="309311" y="265695"/>
                  </a:lnTo>
                  <a:lnTo>
                    <a:pt x="318189" y="261885"/>
                  </a:lnTo>
                  <a:lnTo>
                    <a:pt x="323230" y="259345"/>
                  </a:lnTo>
                  <a:lnTo>
                    <a:pt x="478279" y="259345"/>
                  </a:lnTo>
                  <a:lnTo>
                    <a:pt x="474762" y="250455"/>
                  </a:lnTo>
                  <a:lnTo>
                    <a:pt x="471353" y="246645"/>
                  </a:lnTo>
                  <a:lnTo>
                    <a:pt x="454987" y="246645"/>
                  </a:lnTo>
                  <a:lnTo>
                    <a:pt x="449947" y="244105"/>
                  </a:lnTo>
                  <a:close/>
                </a:path>
                <a:path w="2431415" h="1213484">
                  <a:moveTo>
                    <a:pt x="257710" y="244105"/>
                  </a:moveTo>
                  <a:lnTo>
                    <a:pt x="247629" y="244105"/>
                  </a:lnTo>
                  <a:lnTo>
                    <a:pt x="249788" y="246645"/>
                  </a:lnTo>
                  <a:lnTo>
                    <a:pt x="251226" y="246645"/>
                  </a:lnTo>
                  <a:lnTo>
                    <a:pt x="251226" y="247915"/>
                  </a:lnTo>
                  <a:lnTo>
                    <a:pt x="249788" y="251725"/>
                  </a:lnTo>
                  <a:lnTo>
                    <a:pt x="252670" y="245375"/>
                  </a:lnTo>
                  <a:lnTo>
                    <a:pt x="257710" y="244105"/>
                  </a:lnTo>
                  <a:close/>
                </a:path>
                <a:path w="2431415" h="1213484">
                  <a:moveTo>
                    <a:pt x="443958" y="237755"/>
                  </a:moveTo>
                  <a:lnTo>
                    <a:pt x="229632" y="237755"/>
                  </a:lnTo>
                  <a:lnTo>
                    <a:pt x="233947" y="242835"/>
                  </a:lnTo>
                  <a:lnTo>
                    <a:pt x="236829" y="242835"/>
                  </a:lnTo>
                  <a:lnTo>
                    <a:pt x="241870" y="246645"/>
                  </a:lnTo>
                  <a:lnTo>
                    <a:pt x="247629" y="244105"/>
                  </a:lnTo>
                  <a:lnTo>
                    <a:pt x="449947" y="244105"/>
                  </a:lnTo>
                  <a:lnTo>
                    <a:pt x="445245" y="240295"/>
                  </a:lnTo>
                  <a:lnTo>
                    <a:pt x="443958" y="237755"/>
                  </a:lnTo>
                  <a:close/>
                </a:path>
                <a:path w="2431415" h="1213484">
                  <a:moveTo>
                    <a:pt x="467945" y="242835"/>
                  </a:moveTo>
                  <a:lnTo>
                    <a:pt x="467226" y="244105"/>
                  </a:lnTo>
                  <a:lnTo>
                    <a:pt x="460747" y="245375"/>
                  </a:lnTo>
                  <a:lnTo>
                    <a:pt x="454987" y="246645"/>
                  </a:lnTo>
                  <a:lnTo>
                    <a:pt x="471353" y="246645"/>
                  </a:lnTo>
                  <a:lnTo>
                    <a:pt x="467945" y="242835"/>
                  </a:lnTo>
                  <a:close/>
                </a:path>
                <a:path w="2431415" h="1213484">
                  <a:moveTo>
                    <a:pt x="268363" y="162825"/>
                  </a:moveTo>
                  <a:lnTo>
                    <a:pt x="120912" y="162825"/>
                  </a:lnTo>
                  <a:lnTo>
                    <a:pt x="123790" y="164095"/>
                  </a:lnTo>
                  <a:lnTo>
                    <a:pt x="124509" y="175525"/>
                  </a:lnTo>
                  <a:lnTo>
                    <a:pt x="130989" y="179335"/>
                  </a:lnTo>
                  <a:lnTo>
                    <a:pt x="138192" y="179335"/>
                  </a:lnTo>
                  <a:lnTo>
                    <a:pt x="139630" y="184415"/>
                  </a:lnTo>
                  <a:lnTo>
                    <a:pt x="142513" y="186955"/>
                  </a:lnTo>
                  <a:lnTo>
                    <a:pt x="146828" y="188225"/>
                  </a:lnTo>
                  <a:lnTo>
                    <a:pt x="153313" y="192035"/>
                  </a:lnTo>
                  <a:lnTo>
                    <a:pt x="162669" y="192035"/>
                  </a:lnTo>
                  <a:lnTo>
                    <a:pt x="170591" y="195845"/>
                  </a:lnTo>
                  <a:lnTo>
                    <a:pt x="176350" y="198385"/>
                  </a:lnTo>
                  <a:lnTo>
                    <a:pt x="179947" y="202195"/>
                  </a:lnTo>
                  <a:lnTo>
                    <a:pt x="183549" y="208545"/>
                  </a:lnTo>
                  <a:lnTo>
                    <a:pt x="187835" y="218705"/>
                  </a:lnTo>
                  <a:lnTo>
                    <a:pt x="192998" y="226325"/>
                  </a:lnTo>
                  <a:lnTo>
                    <a:pt x="198837" y="232675"/>
                  </a:lnTo>
                  <a:lnTo>
                    <a:pt x="205149" y="237755"/>
                  </a:lnTo>
                  <a:lnTo>
                    <a:pt x="212347" y="241565"/>
                  </a:lnTo>
                  <a:lnTo>
                    <a:pt x="220990" y="241565"/>
                  </a:lnTo>
                  <a:lnTo>
                    <a:pt x="229632" y="237755"/>
                  </a:lnTo>
                  <a:lnTo>
                    <a:pt x="443958" y="237755"/>
                  </a:lnTo>
                  <a:lnTo>
                    <a:pt x="442027" y="233945"/>
                  </a:lnTo>
                  <a:lnTo>
                    <a:pt x="440429" y="223785"/>
                  </a:lnTo>
                  <a:lnTo>
                    <a:pt x="440585" y="211085"/>
                  </a:lnTo>
                  <a:lnTo>
                    <a:pt x="438428" y="200925"/>
                  </a:lnTo>
                  <a:lnTo>
                    <a:pt x="433387" y="195845"/>
                  </a:lnTo>
                  <a:lnTo>
                    <a:pt x="428346" y="193305"/>
                  </a:lnTo>
                  <a:lnTo>
                    <a:pt x="421148" y="190765"/>
                  </a:lnTo>
                  <a:lnTo>
                    <a:pt x="412507" y="189495"/>
                  </a:lnTo>
                  <a:lnTo>
                    <a:pt x="408548" y="188225"/>
                  </a:lnTo>
                  <a:lnTo>
                    <a:pt x="401707" y="188225"/>
                  </a:lnTo>
                  <a:lnTo>
                    <a:pt x="397385" y="186955"/>
                  </a:lnTo>
                  <a:lnTo>
                    <a:pt x="390907" y="183145"/>
                  </a:lnTo>
                  <a:lnTo>
                    <a:pt x="300186" y="183145"/>
                  </a:lnTo>
                  <a:lnTo>
                    <a:pt x="299466" y="181875"/>
                  </a:lnTo>
                  <a:lnTo>
                    <a:pt x="287947" y="181875"/>
                  </a:lnTo>
                  <a:lnTo>
                    <a:pt x="287228" y="180605"/>
                  </a:lnTo>
                  <a:lnTo>
                    <a:pt x="286509" y="180605"/>
                  </a:lnTo>
                  <a:lnTo>
                    <a:pt x="286509" y="179335"/>
                  </a:lnTo>
                  <a:lnTo>
                    <a:pt x="287467" y="174255"/>
                  </a:lnTo>
                  <a:lnTo>
                    <a:pt x="273551" y="174255"/>
                  </a:lnTo>
                  <a:lnTo>
                    <a:pt x="271387" y="166635"/>
                  </a:lnTo>
                  <a:lnTo>
                    <a:pt x="268363" y="162825"/>
                  </a:lnTo>
                  <a:close/>
                </a:path>
                <a:path w="2431415" h="1213484">
                  <a:moveTo>
                    <a:pt x="114881" y="167905"/>
                  </a:moveTo>
                  <a:lnTo>
                    <a:pt x="18627" y="167905"/>
                  </a:lnTo>
                  <a:lnTo>
                    <a:pt x="25871" y="169175"/>
                  </a:lnTo>
                  <a:lnTo>
                    <a:pt x="28034" y="170445"/>
                  </a:lnTo>
                  <a:lnTo>
                    <a:pt x="30911" y="172985"/>
                  </a:lnTo>
                  <a:lnTo>
                    <a:pt x="32350" y="176795"/>
                  </a:lnTo>
                  <a:lnTo>
                    <a:pt x="33793" y="183145"/>
                  </a:lnTo>
                  <a:lnTo>
                    <a:pt x="35951" y="186955"/>
                  </a:lnTo>
                  <a:lnTo>
                    <a:pt x="39553" y="188225"/>
                  </a:lnTo>
                  <a:lnTo>
                    <a:pt x="49104" y="188225"/>
                  </a:lnTo>
                  <a:lnTo>
                    <a:pt x="61423" y="183145"/>
                  </a:lnTo>
                  <a:lnTo>
                    <a:pt x="74685" y="176795"/>
                  </a:lnTo>
                  <a:lnTo>
                    <a:pt x="87069" y="169175"/>
                  </a:lnTo>
                  <a:lnTo>
                    <a:pt x="112451" y="169175"/>
                  </a:lnTo>
                  <a:lnTo>
                    <a:pt x="114881" y="167905"/>
                  </a:lnTo>
                  <a:close/>
                </a:path>
                <a:path w="2431415" h="1213484">
                  <a:moveTo>
                    <a:pt x="404588" y="186955"/>
                  </a:moveTo>
                  <a:lnTo>
                    <a:pt x="401707" y="188225"/>
                  </a:lnTo>
                  <a:lnTo>
                    <a:pt x="408548" y="188225"/>
                  </a:lnTo>
                  <a:lnTo>
                    <a:pt x="404588" y="186955"/>
                  </a:lnTo>
                  <a:close/>
                </a:path>
                <a:path w="2431415" h="1213484">
                  <a:moveTo>
                    <a:pt x="370025" y="170445"/>
                  </a:moveTo>
                  <a:lnTo>
                    <a:pt x="359945" y="176795"/>
                  </a:lnTo>
                  <a:lnTo>
                    <a:pt x="332228" y="176795"/>
                  </a:lnTo>
                  <a:lnTo>
                    <a:pt x="317220" y="178065"/>
                  </a:lnTo>
                  <a:lnTo>
                    <a:pt x="300186" y="183145"/>
                  </a:lnTo>
                  <a:lnTo>
                    <a:pt x="390907" y="183145"/>
                  </a:lnTo>
                  <a:lnTo>
                    <a:pt x="386585" y="176795"/>
                  </a:lnTo>
                  <a:lnTo>
                    <a:pt x="380107" y="172985"/>
                  </a:lnTo>
                  <a:lnTo>
                    <a:pt x="370025" y="170445"/>
                  </a:lnTo>
                  <a:close/>
                </a:path>
                <a:path w="2431415" h="1213484">
                  <a:moveTo>
                    <a:pt x="295145" y="179335"/>
                  </a:moveTo>
                  <a:lnTo>
                    <a:pt x="290830" y="181875"/>
                  </a:lnTo>
                  <a:lnTo>
                    <a:pt x="299466" y="181875"/>
                  </a:lnTo>
                  <a:lnTo>
                    <a:pt x="298747" y="180605"/>
                  </a:lnTo>
                  <a:lnTo>
                    <a:pt x="298028" y="180605"/>
                  </a:lnTo>
                  <a:lnTo>
                    <a:pt x="295145" y="179335"/>
                  </a:lnTo>
                  <a:close/>
                </a:path>
                <a:path w="2431415" h="1213484">
                  <a:moveTo>
                    <a:pt x="2113" y="110755"/>
                  </a:moveTo>
                  <a:lnTo>
                    <a:pt x="0" y="113295"/>
                  </a:lnTo>
                  <a:lnTo>
                    <a:pt x="0" y="174255"/>
                  </a:lnTo>
                  <a:lnTo>
                    <a:pt x="2832" y="174255"/>
                  </a:lnTo>
                  <a:lnTo>
                    <a:pt x="3552" y="176795"/>
                  </a:lnTo>
                  <a:lnTo>
                    <a:pt x="2832" y="179335"/>
                  </a:lnTo>
                  <a:lnTo>
                    <a:pt x="6027" y="174255"/>
                  </a:lnTo>
                  <a:lnTo>
                    <a:pt x="11652" y="170445"/>
                  </a:lnTo>
                  <a:lnTo>
                    <a:pt x="18627" y="167905"/>
                  </a:lnTo>
                  <a:lnTo>
                    <a:pt x="114881" y="167905"/>
                  </a:lnTo>
                  <a:lnTo>
                    <a:pt x="117311" y="166635"/>
                  </a:lnTo>
                  <a:lnTo>
                    <a:pt x="117850" y="166635"/>
                  </a:lnTo>
                  <a:lnTo>
                    <a:pt x="119469" y="162825"/>
                  </a:lnTo>
                  <a:lnTo>
                    <a:pt x="268363" y="162825"/>
                  </a:lnTo>
                  <a:lnTo>
                    <a:pt x="266348" y="160285"/>
                  </a:lnTo>
                  <a:lnTo>
                    <a:pt x="259868" y="156475"/>
                  </a:lnTo>
                  <a:lnTo>
                    <a:pt x="242590" y="156475"/>
                  </a:lnTo>
                  <a:lnTo>
                    <a:pt x="243309" y="152665"/>
                  </a:lnTo>
                  <a:lnTo>
                    <a:pt x="241870" y="147585"/>
                  </a:lnTo>
                  <a:lnTo>
                    <a:pt x="240427" y="143775"/>
                  </a:lnTo>
                  <a:lnTo>
                    <a:pt x="16514" y="143775"/>
                  </a:lnTo>
                  <a:lnTo>
                    <a:pt x="12913" y="142505"/>
                  </a:lnTo>
                  <a:lnTo>
                    <a:pt x="8085" y="137425"/>
                  </a:lnTo>
                  <a:lnTo>
                    <a:pt x="5081" y="129805"/>
                  </a:lnTo>
                  <a:lnTo>
                    <a:pt x="3293" y="119645"/>
                  </a:lnTo>
                  <a:lnTo>
                    <a:pt x="2113" y="110755"/>
                  </a:lnTo>
                  <a:close/>
                </a:path>
                <a:path w="2431415" h="1213484">
                  <a:moveTo>
                    <a:pt x="112451" y="169175"/>
                  </a:moveTo>
                  <a:lnTo>
                    <a:pt x="87069" y="169175"/>
                  </a:lnTo>
                  <a:lnTo>
                    <a:pt x="89951" y="172985"/>
                  </a:lnTo>
                  <a:lnTo>
                    <a:pt x="91390" y="172985"/>
                  </a:lnTo>
                  <a:lnTo>
                    <a:pt x="99490" y="174255"/>
                  </a:lnTo>
                  <a:lnTo>
                    <a:pt x="107591" y="171715"/>
                  </a:lnTo>
                  <a:lnTo>
                    <a:pt x="112451" y="169175"/>
                  </a:lnTo>
                  <a:close/>
                </a:path>
                <a:path w="2431415" h="1213484">
                  <a:moveTo>
                    <a:pt x="284350" y="161555"/>
                  </a:moveTo>
                  <a:lnTo>
                    <a:pt x="281468" y="165365"/>
                  </a:lnTo>
                  <a:lnTo>
                    <a:pt x="273551" y="174255"/>
                  </a:lnTo>
                  <a:lnTo>
                    <a:pt x="287467" y="174255"/>
                  </a:lnTo>
                  <a:lnTo>
                    <a:pt x="287947" y="171715"/>
                  </a:lnTo>
                  <a:lnTo>
                    <a:pt x="288667" y="164095"/>
                  </a:lnTo>
                  <a:lnTo>
                    <a:pt x="284350" y="161555"/>
                  </a:lnTo>
                  <a:close/>
                </a:path>
                <a:path w="2431415" h="1213484">
                  <a:moveTo>
                    <a:pt x="118030" y="166635"/>
                  </a:moveTo>
                  <a:lnTo>
                    <a:pt x="117850" y="166635"/>
                  </a:lnTo>
                  <a:lnTo>
                    <a:pt x="117311" y="167905"/>
                  </a:lnTo>
                  <a:lnTo>
                    <a:pt x="118030" y="166635"/>
                  </a:lnTo>
                  <a:close/>
                </a:path>
                <a:path w="2431415" h="1213484">
                  <a:moveTo>
                    <a:pt x="254828" y="155205"/>
                  </a:moveTo>
                  <a:lnTo>
                    <a:pt x="249788" y="155205"/>
                  </a:lnTo>
                  <a:lnTo>
                    <a:pt x="242590" y="156475"/>
                  </a:lnTo>
                  <a:lnTo>
                    <a:pt x="259868" y="156475"/>
                  </a:lnTo>
                  <a:lnTo>
                    <a:pt x="254828" y="155205"/>
                  </a:lnTo>
                  <a:close/>
                </a:path>
                <a:path w="2431415" h="1213484">
                  <a:moveTo>
                    <a:pt x="24432" y="142505"/>
                  </a:moveTo>
                  <a:lnTo>
                    <a:pt x="19392" y="143775"/>
                  </a:lnTo>
                  <a:lnTo>
                    <a:pt x="32375" y="143775"/>
                  </a:lnTo>
                  <a:lnTo>
                    <a:pt x="24432" y="142505"/>
                  </a:lnTo>
                  <a:close/>
                </a:path>
                <a:path w="2431415" h="1213484">
                  <a:moveTo>
                    <a:pt x="53950" y="141235"/>
                  </a:moveTo>
                  <a:lnTo>
                    <a:pt x="46909" y="141235"/>
                  </a:lnTo>
                  <a:lnTo>
                    <a:pt x="39912" y="142505"/>
                  </a:lnTo>
                  <a:lnTo>
                    <a:pt x="32375" y="143775"/>
                  </a:lnTo>
                  <a:lnTo>
                    <a:pt x="54669" y="143775"/>
                  </a:lnTo>
                  <a:lnTo>
                    <a:pt x="53950" y="141235"/>
                  </a:lnTo>
                  <a:close/>
                </a:path>
                <a:path w="2431415" h="1213484">
                  <a:moveTo>
                    <a:pt x="83472" y="120915"/>
                  </a:moveTo>
                  <a:lnTo>
                    <a:pt x="73718" y="132345"/>
                  </a:lnTo>
                  <a:lnTo>
                    <a:pt x="65922" y="139965"/>
                  </a:lnTo>
                  <a:lnTo>
                    <a:pt x="59882" y="143775"/>
                  </a:lnTo>
                  <a:lnTo>
                    <a:pt x="220270" y="143775"/>
                  </a:lnTo>
                  <a:lnTo>
                    <a:pt x="214510" y="139965"/>
                  </a:lnTo>
                  <a:lnTo>
                    <a:pt x="213067" y="137425"/>
                  </a:lnTo>
                  <a:lnTo>
                    <a:pt x="211628" y="136155"/>
                  </a:lnTo>
                  <a:lnTo>
                    <a:pt x="210908" y="134885"/>
                  </a:lnTo>
                  <a:lnTo>
                    <a:pt x="208751" y="134885"/>
                  </a:lnTo>
                  <a:lnTo>
                    <a:pt x="208032" y="133615"/>
                  </a:lnTo>
                  <a:lnTo>
                    <a:pt x="79871" y="133615"/>
                  </a:lnTo>
                  <a:lnTo>
                    <a:pt x="81309" y="129805"/>
                  </a:lnTo>
                  <a:lnTo>
                    <a:pt x="83472" y="120915"/>
                  </a:lnTo>
                  <a:close/>
                </a:path>
                <a:path w="2431415" h="1213484">
                  <a:moveTo>
                    <a:pt x="236829" y="142505"/>
                  </a:moveTo>
                  <a:lnTo>
                    <a:pt x="224591" y="142505"/>
                  </a:lnTo>
                  <a:lnTo>
                    <a:pt x="220270" y="143775"/>
                  </a:lnTo>
                  <a:lnTo>
                    <a:pt x="238268" y="143775"/>
                  </a:lnTo>
                  <a:lnTo>
                    <a:pt x="236829" y="142505"/>
                  </a:lnTo>
                  <a:close/>
                </a:path>
                <a:path w="2431415" h="1213484">
                  <a:moveTo>
                    <a:pt x="232509" y="141235"/>
                  </a:moveTo>
                  <a:lnTo>
                    <a:pt x="227468" y="142505"/>
                  </a:lnTo>
                  <a:lnTo>
                    <a:pt x="234666" y="142505"/>
                  </a:lnTo>
                  <a:lnTo>
                    <a:pt x="232509" y="141235"/>
                  </a:lnTo>
                  <a:close/>
                </a:path>
                <a:path w="2431415" h="1213484">
                  <a:moveTo>
                    <a:pt x="95711" y="114565"/>
                  </a:moveTo>
                  <a:lnTo>
                    <a:pt x="90514" y="122185"/>
                  </a:lnTo>
                  <a:lnTo>
                    <a:pt x="85991" y="128535"/>
                  </a:lnTo>
                  <a:lnTo>
                    <a:pt x="82547" y="132345"/>
                  </a:lnTo>
                  <a:lnTo>
                    <a:pt x="80590" y="133615"/>
                  </a:lnTo>
                  <a:lnTo>
                    <a:pt x="208032" y="133615"/>
                  </a:lnTo>
                  <a:lnTo>
                    <a:pt x="202267" y="131075"/>
                  </a:lnTo>
                  <a:lnTo>
                    <a:pt x="196507" y="129805"/>
                  </a:lnTo>
                  <a:lnTo>
                    <a:pt x="191472" y="128535"/>
                  </a:lnTo>
                  <a:lnTo>
                    <a:pt x="184269" y="123455"/>
                  </a:lnTo>
                  <a:lnTo>
                    <a:pt x="182830" y="120915"/>
                  </a:lnTo>
                  <a:lnTo>
                    <a:pt x="94272" y="120915"/>
                  </a:lnTo>
                  <a:lnTo>
                    <a:pt x="93553" y="119645"/>
                  </a:lnTo>
                  <a:lnTo>
                    <a:pt x="94992" y="118375"/>
                  </a:lnTo>
                  <a:lnTo>
                    <a:pt x="95711" y="114565"/>
                  </a:lnTo>
                  <a:close/>
                </a:path>
                <a:path w="2431415" h="1213484">
                  <a:moveTo>
                    <a:pt x="105792" y="104405"/>
                  </a:moveTo>
                  <a:lnTo>
                    <a:pt x="95711" y="120915"/>
                  </a:lnTo>
                  <a:lnTo>
                    <a:pt x="182830" y="120915"/>
                  </a:lnTo>
                  <a:lnTo>
                    <a:pt x="182111" y="119645"/>
                  </a:lnTo>
                  <a:lnTo>
                    <a:pt x="181029" y="118375"/>
                  </a:lnTo>
                  <a:lnTo>
                    <a:pt x="158664" y="118375"/>
                  </a:lnTo>
                  <a:lnTo>
                    <a:pt x="152587" y="117105"/>
                  </a:lnTo>
                  <a:lnTo>
                    <a:pt x="149711" y="115835"/>
                  </a:lnTo>
                  <a:lnTo>
                    <a:pt x="148272" y="113295"/>
                  </a:lnTo>
                  <a:lnTo>
                    <a:pt x="146828" y="108215"/>
                  </a:lnTo>
                  <a:lnTo>
                    <a:pt x="108669" y="108215"/>
                  </a:lnTo>
                  <a:lnTo>
                    <a:pt x="108669" y="106945"/>
                  </a:lnTo>
                  <a:lnTo>
                    <a:pt x="107950" y="106945"/>
                  </a:lnTo>
                  <a:lnTo>
                    <a:pt x="105792" y="104405"/>
                  </a:lnTo>
                  <a:close/>
                </a:path>
                <a:path w="2431415" h="1213484">
                  <a:moveTo>
                    <a:pt x="172435" y="115835"/>
                  </a:moveTo>
                  <a:lnTo>
                    <a:pt x="158664" y="118375"/>
                  </a:lnTo>
                  <a:lnTo>
                    <a:pt x="181029" y="118375"/>
                  </a:lnTo>
                  <a:lnTo>
                    <a:pt x="179947" y="117105"/>
                  </a:lnTo>
                  <a:lnTo>
                    <a:pt x="178509" y="117105"/>
                  </a:lnTo>
                  <a:lnTo>
                    <a:pt x="172435" y="115835"/>
                  </a:lnTo>
                  <a:close/>
                </a:path>
                <a:path w="2431415" h="1213484">
                  <a:moveTo>
                    <a:pt x="141069" y="95515"/>
                  </a:moveTo>
                  <a:lnTo>
                    <a:pt x="134388" y="95515"/>
                  </a:lnTo>
                  <a:lnTo>
                    <a:pt x="126491" y="98055"/>
                  </a:lnTo>
                  <a:lnTo>
                    <a:pt x="117783" y="101865"/>
                  </a:lnTo>
                  <a:lnTo>
                    <a:pt x="108669" y="108215"/>
                  </a:lnTo>
                  <a:lnTo>
                    <a:pt x="146828" y="108215"/>
                  </a:lnTo>
                  <a:lnTo>
                    <a:pt x="146828" y="101865"/>
                  </a:lnTo>
                  <a:lnTo>
                    <a:pt x="144670" y="98055"/>
                  </a:lnTo>
                  <a:lnTo>
                    <a:pt x="141069" y="95515"/>
                  </a:lnTo>
                  <a:close/>
                </a:path>
                <a:path w="2431415" h="1213484">
                  <a:moveTo>
                    <a:pt x="0" y="0"/>
                  </a:moveTo>
                  <a:lnTo>
                    <a:pt x="0" y="17358"/>
                  </a:lnTo>
                  <a:lnTo>
                    <a:pt x="357" y="16252"/>
                  </a:lnTo>
                  <a:lnTo>
                    <a:pt x="2291" y="6519"/>
                  </a:lnTo>
                  <a:lnTo>
                    <a:pt x="1796" y="1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5729915" y="0"/>
            <a:ext cx="2559050" cy="1918970"/>
            <a:chOff x="15729915" y="0"/>
            <a:chExt cx="2559050" cy="1918970"/>
          </a:xfrm>
        </p:grpSpPr>
        <p:sp>
          <p:nvSpPr>
            <p:cNvPr id="16" name="object 16"/>
            <p:cNvSpPr/>
            <p:nvPr/>
          </p:nvSpPr>
          <p:spPr>
            <a:xfrm>
              <a:off x="15729915" y="0"/>
              <a:ext cx="2558415" cy="1918335"/>
            </a:xfrm>
            <a:custGeom>
              <a:avLst/>
              <a:gdLst/>
              <a:ahLst/>
              <a:cxnLst/>
              <a:rect l="l" t="t" r="r" b="b"/>
              <a:pathLst>
                <a:path w="2558415" h="1918335">
                  <a:moveTo>
                    <a:pt x="2558095" y="1463015"/>
                  </a:moveTo>
                  <a:lnTo>
                    <a:pt x="2250873" y="1463015"/>
                  </a:lnTo>
                  <a:lnTo>
                    <a:pt x="2306989" y="1468808"/>
                  </a:lnTo>
                  <a:lnTo>
                    <a:pt x="2366606" y="1479596"/>
                  </a:lnTo>
                  <a:lnTo>
                    <a:pt x="2407589" y="1486000"/>
                  </a:lnTo>
                  <a:lnTo>
                    <a:pt x="2408986" y="1486000"/>
                  </a:lnTo>
                  <a:lnTo>
                    <a:pt x="2416207" y="1498105"/>
                  </a:lnTo>
                  <a:lnTo>
                    <a:pt x="2440309" y="1561805"/>
                  </a:lnTo>
                  <a:lnTo>
                    <a:pt x="2456468" y="1609654"/>
                  </a:lnTo>
                  <a:lnTo>
                    <a:pt x="2474884" y="1665670"/>
                  </a:lnTo>
                  <a:lnTo>
                    <a:pt x="2495193" y="1727981"/>
                  </a:lnTo>
                  <a:lnTo>
                    <a:pt x="2517036" y="1794712"/>
                  </a:lnTo>
                  <a:lnTo>
                    <a:pt x="2540050" y="1863991"/>
                  </a:lnTo>
                  <a:lnTo>
                    <a:pt x="2558095" y="1917996"/>
                  </a:lnTo>
                  <a:lnTo>
                    <a:pt x="2558095" y="1463015"/>
                  </a:lnTo>
                  <a:close/>
                </a:path>
                <a:path w="2558415" h="1918335">
                  <a:moveTo>
                    <a:pt x="2558095" y="1289553"/>
                  </a:moveTo>
                  <a:lnTo>
                    <a:pt x="2085366" y="1289553"/>
                  </a:lnTo>
                  <a:lnTo>
                    <a:pt x="2100979" y="1290879"/>
                  </a:lnTo>
                  <a:lnTo>
                    <a:pt x="2116735" y="1295447"/>
                  </a:lnTo>
                  <a:lnTo>
                    <a:pt x="2131872" y="1303120"/>
                  </a:lnTo>
                  <a:lnTo>
                    <a:pt x="2145703" y="1335723"/>
                  </a:lnTo>
                  <a:lnTo>
                    <a:pt x="2176132" y="1383040"/>
                  </a:lnTo>
                  <a:lnTo>
                    <a:pt x="2206560" y="1432517"/>
                  </a:lnTo>
                  <a:lnTo>
                    <a:pt x="2220391" y="1471599"/>
                  </a:lnTo>
                  <a:lnTo>
                    <a:pt x="2250873" y="1463015"/>
                  </a:lnTo>
                  <a:lnTo>
                    <a:pt x="2558095" y="1463015"/>
                  </a:lnTo>
                  <a:lnTo>
                    <a:pt x="2558095" y="1289553"/>
                  </a:lnTo>
                  <a:close/>
                </a:path>
                <a:path w="2558415" h="1918335">
                  <a:moveTo>
                    <a:pt x="2558095" y="1250555"/>
                  </a:moveTo>
                  <a:lnTo>
                    <a:pt x="2018842" y="1250555"/>
                  </a:lnTo>
                  <a:lnTo>
                    <a:pt x="2028409" y="1250872"/>
                  </a:lnTo>
                  <a:lnTo>
                    <a:pt x="2038321" y="1253617"/>
                  </a:lnTo>
                  <a:lnTo>
                    <a:pt x="2070736" y="1284086"/>
                  </a:lnTo>
                  <a:lnTo>
                    <a:pt x="2070658" y="1291602"/>
                  </a:lnTo>
                  <a:lnTo>
                    <a:pt x="2085366" y="1289553"/>
                  </a:lnTo>
                  <a:lnTo>
                    <a:pt x="2558095" y="1289553"/>
                  </a:lnTo>
                  <a:lnTo>
                    <a:pt x="2558095" y="1250555"/>
                  </a:lnTo>
                  <a:close/>
                </a:path>
                <a:path w="2558415" h="1918335">
                  <a:moveTo>
                    <a:pt x="2558095" y="1223199"/>
                  </a:moveTo>
                  <a:lnTo>
                    <a:pt x="1903653" y="1223199"/>
                  </a:lnTo>
                  <a:lnTo>
                    <a:pt x="1902695" y="1230004"/>
                  </a:lnTo>
                  <a:lnTo>
                    <a:pt x="1934387" y="1260995"/>
                  </a:lnTo>
                  <a:lnTo>
                    <a:pt x="1953310" y="1264957"/>
                  </a:lnTo>
                  <a:lnTo>
                    <a:pt x="1970390" y="1262503"/>
                  </a:lnTo>
                  <a:lnTo>
                    <a:pt x="2001691" y="1253009"/>
                  </a:lnTo>
                  <a:lnTo>
                    <a:pt x="2018842" y="1250555"/>
                  </a:lnTo>
                  <a:lnTo>
                    <a:pt x="2558095" y="1250555"/>
                  </a:lnTo>
                  <a:lnTo>
                    <a:pt x="2558095" y="1223199"/>
                  </a:lnTo>
                  <a:close/>
                </a:path>
                <a:path w="2558415" h="1918335">
                  <a:moveTo>
                    <a:pt x="2558095" y="586256"/>
                  </a:moveTo>
                  <a:lnTo>
                    <a:pt x="1221195" y="586256"/>
                  </a:lnTo>
                  <a:lnTo>
                    <a:pt x="1225949" y="586729"/>
                  </a:lnTo>
                  <a:lnTo>
                    <a:pt x="1232180" y="589903"/>
                  </a:lnTo>
                  <a:lnTo>
                    <a:pt x="1278734" y="637218"/>
                  </a:lnTo>
                  <a:lnTo>
                    <a:pt x="1300911" y="677442"/>
                  </a:lnTo>
                  <a:lnTo>
                    <a:pt x="1304348" y="692926"/>
                  </a:lnTo>
                  <a:lnTo>
                    <a:pt x="1310404" y="708408"/>
                  </a:lnTo>
                  <a:lnTo>
                    <a:pt x="1337614" y="739367"/>
                  </a:lnTo>
                  <a:lnTo>
                    <a:pt x="1384267" y="749931"/>
                  </a:lnTo>
                  <a:lnTo>
                    <a:pt x="1398828" y="750162"/>
                  </a:lnTo>
                  <a:lnTo>
                    <a:pt x="1408188" y="751988"/>
                  </a:lnTo>
                  <a:lnTo>
                    <a:pt x="1466057" y="796326"/>
                  </a:lnTo>
                  <a:lnTo>
                    <a:pt x="1491141" y="825137"/>
                  </a:lnTo>
                  <a:lnTo>
                    <a:pt x="1516938" y="859598"/>
                  </a:lnTo>
                  <a:lnTo>
                    <a:pt x="1528944" y="883466"/>
                  </a:lnTo>
                  <a:lnTo>
                    <a:pt x="1557261" y="933857"/>
                  </a:lnTo>
                  <a:lnTo>
                    <a:pt x="1592055" y="988698"/>
                  </a:lnTo>
                  <a:lnTo>
                    <a:pt x="1623491" y="1025918"/>
                  </a:lnTo>
                  <a:lnTo>
                    <a:pt x="1629333" y="1030248"/>
                  </a:lnTo>
                  <a:lnTo>
                    <a:pt x="1627174" y="1038884"/>
                  </a:lnTo>
                  <a:lnTo>
                    <a:pt x="1629333" y="1044637"/>
                  </a:lnTo>
                  <a:lnTo>
                    <a:pt x="1634286" y="1048244"/>
                  </a:lnTo>
                  <a:lnTo>
                    <a:pt x="1658416" y="1055959"/>
                  </a:lnTo>
                  <a:lnTo>
                    <a:pt x="1693119" y="1057602"/>
                  </a:lnTo>
                  <a:lnTo>
                    <a:pt x="1729012" y="1059787"/>
                  </a:lnTo>
                  <a:lnTo>
                    <a:pt x="1756714" y="1069123"/>
                  </a:lnTo>
                  <a:lnTo>
                    <a:pt x="1762741" y="1073644"/>
                  </a:lnTo>
                  <a:lnTo>
                    <a:pt x="1775127" y="1081880"/>
                  </a:lnTo>
                  <a:lnTo>
                    <a:pt x="1781225" y="1086408"/>
                  </a:lnTo>
                  <a:lnTo>
                    <a:pt x="1782622" y="1087119"/>
                  </a:lnTo>
                  <a:lnTo>
                    <a:pt x="1784781" y="1089278"/>
                  </a:lnTo>
                  <a:lnTo>
                    <a:pt x="1786178" y="1091437"/>
                  </a:lnTo>
                  <a:lnTo>
                    <a:pt x="1793209" y="1109260"/>
                  </a:lnTo>
                  <a:lnTo>
                    <a:pt x="1788131" y="1126541"/>
                  </a:lnTo>
                  <a:lnTo>
                    <a:pt x="1778838" y="1144092"/>
                  </a:lnTo>
                  <a:lnTo>
                    <a:pt x="1773224" y="1162722"/>
                  </a:lnTo>
                  <a:lnTo>
                    <a:pt x="1798497" y="1205927"/>
                  </a:lnTo>
                  <a:lnTo>
                    <a:pt x="1846771" y="1225732"/>
                  </a:lnTo>
                  <a:lnTo>
                    <a:pt x="1866395" y="1226711"/>
                  </a:lnTo>
                  <a:lnTo>
                    <a:pt x="1885375" y="1225394"/>
                  </a:lnTo>
                  <a:lnTo>
                    <a:pt x="1903653" y="1223199"/>
                  </a:lnTo>
                  <a:lnTo>
                    <a:pt x="2558095" y="1223199"/>
                  </a:lnTo>
                  <a:lnTo>
                    <a:pt x="2558095" y="586256"/>
                  </a:lnTo>
                  <a:close/>
                </a:path>
                <a:path w="2558415" h="1918335">
                  <a:moveTo>
                    <a:pt x="2558095" y="534873"/>
                  </a:moveTo>
                  <a:lnTo>
                    <a:pt x="979812" y="534873"/>
                  </a:lnTo>
                  <a:lnTo>
                    <a:pt x="1024126" y="537636"/>
                  </a:lnTo>
                  <a:lnTo>
                    <a:pt x="1078121" y="546680"/>
                  </a:lnTo>
                  <a:lnTo>
                    <a:pt x="1133789" y="559743"/>
                  </a:lnTo>
                  <a:lnTo>
                    <a:pt x="1183120" y="574565"/>
                  </a:lnTo>
                  <a:lnTo>
                    <a:pt x="1218107" y="588885"/>
                  </a:lnTo>
                  <a:lnTo>
                    <a:pt x="1221195" y="586256"/>
                  </a:lnTo>
                  <a:lnTo>
                    <a:pt x="2558095" y="586256"/>
                  </a:lnTo>
                  <a:lnTo>
                    <a:pt x="2558095" y="534873"/>
                  </a:lnTo>
                  <a:close/>
                </a:path>
                <a:path w="2558415" h="1918335">
                  <a:moveTo>
                    <a:pt x="2558095" y="81291"/>
                  </a:moveTo>
                  <a:lnTo>
                    <a:pt x="153974" y="81291"/>
                  </a:lnTo>
                  <a:lnTo>
                    <a:pt x="160048" y="92231"/>
                  </a:lnTo>
                  <a:lnTo>
                    <a:pt x="220265" y="141131"/>
                  </a:lnTo>
                  <a:lnTo>
                    <a:pt x="262318" y="155912"/>
                  </a:lnTo>
                  <a:lnTo>
                    <a:pt x="308896" y="166462"/>
                  </a:lnTo>
                  <a:lnTo>
                    <a:pt x="406733" y="182627"/>
                  </a:lnTo>
                  <a:lnTo>
                    <a:pt x="453544" y="192121"/>
                  </a:lnTo>
                  <a:lnTo>
                    <a:pt x="495985" y="205142"/>
                  </a:lnTo>
                  <a:lnTo>
                    <a:pt x="599617" y="344093"/>
                  </a:lnTo>
                  <a:lnTo>
                    <a:pt x="612841" y="349722"/>
                  </a:lnTo>
                  <a:lnTo>
                    <a:pt x="651560" y="373620"/>
                  </a:lnTo>
                  <a:lnTo>
                    <a:pt x="677039" y="402594"/>
                  </a:lnTo>
                  <a:lnTo>
                    <a:pt x="681046" y="417149"/>
                  </a:lnTo>
                  <a:lnTo>
                    <a:pt x="676706" y="430491"/>
                  </a:lnTo>
                  <a:lnTo>
                    <a:pt x="718854" y="443899"/>
                  </a:lnTo>
                  <a:lnTo>
                    <a:pt x="739696" y="450029"/>
                  </a:lnTo>
                  <a:lnTo>
                    <a:pt x="760907" y="455688"/>
                  </a:lnTo>
                  <a:lnTo>
                    <a:pt x="766582" y="485345"/>
                  </a:lnTo>
                  <a:lnTo>
                    <a:pt x="795983" y="547628"/>
                  </a:lnTo>
                  <a:lnTo>
                    <a:pt x="827032" y="577823"/>
                  </a:lnTo>
                  <a:lnTo>
                    <a:pt x="855268" y="586726"/>
                  </a:lnTo>
                  <a:lnTo>
                    <a:pt x="883819" y="581859"/>
                  </a:lnTo>
                  <a:lnTo>
                    <a:pt x="908799" y="570442"/>
                  </a:lnTo>
                  <a:lnTo>
                    <a:pt x="931492" y="555647"/>
                  </a:lnTo>
                  <a:lnTo>
                    <a:pt x="953185" y="540651"/>
                  </a:lnTo>
                  <a:lnTo>
                    <a:pt x="979812" y="534873"/>
                  </a:lnTo>
                  <a:lnTo>
                    <a:pt x="2558095" y="534873"/>
                  </a:lnTo>
                  <a:lnTo>
                    <a:pt x="2558095" y="81291"/>
                  </a:lnTo>
                  <a:close/>
                </a:path>
                <a:path w="2558415" h="1918335">
                  <a:moveTo>
                    <a:pt x="2558095" y="0"/>
                  </a:moveTo>
                  <a:lnTo>
                    <a:pt x="0" y="0"/>
                  </a:lnTo>
                  <a:lnTo>
                    <a:pt x="4844" y="17491"/>
                  </a:lnTo>
                  <a:lnTo>
                    <a:pt x="23672" y="56819"/>
                  </a:lnTo>
                  <a:lnTo>
                    <a:pt x="59280" y="88955"/>
                  </a:lnTo>
                  <a:lnTo>
                    <a:pt x="105714" y="105053"/>
                  </a:lnTo>
                  <a:lnTo>
                    <a:pt x="129320" y="92639"/>
                  </a:lnTo>
                  <a:lnTo>
                    <a:pt x="141594" y="86629"/>
                  </a:lnTo>
                  <a:lnTo>
                    <a:pt x="153974" y="81291"/>
                  </a:lnTo>
                  <a:lnTo>
                    <a:pt x="2558095" y="81291"/>
                  </a:lnTo>
                  <a:lnTo>
                    <a:pt x="2558095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770865" y="0"/>
              <a:ext cx="2517140" cy="1633220"/>
            </a:xfrm>
            <a:custGeom>
              <a:avLst/>
              <a:gdLst/>
              <a:ahLst/>
              <a:cxnLst/>
              <a:rect l="l" t="t" r="r" b="b"/>
              <a:pathLst>
                <a:path w="2517140" h="1633220">
                  <a:moveTo>
                    <a:pt x="2442966" y="1408962"/>
                  </a:moveTo>
                  <a:lnTo>
                    <a:pt x="2454450" y="1440859"/>
                  </a:lnTo>
                  <a:lnTo>
                    <a:pt x="2467767" y="1480236"/>
                  </a:lnTo>
                  <a:lnTo>
                    <a:pt x="2482728" y="1525937"/>
                  </a:lnTo>
                  <a:lnTo>
                    <a:pt x="2517146" y="1632653"/>
                  </a:lnTo>
                  <a:lnTo>
                    <a:pt x="2517146" y="1468359"/>
                  </a:lnTo>
                  <a:lnTo>
                    <a:pt x="2442966" y="1408962"/>
                  </a:lnTo>
                  <a:close/>
                </a:path>
                <a:path w="2517140" h="1633220">
                  <a:moveTo>
                    <a:pt x="2517146" y="1369364"/>
                  </a:moveTo>
                  <a:lnTo>
                    <a:pt x="2423535" y="1369364"/>
                  </a:lnTo>
                  <a:lnTo>
                    <a:pt x="2424932" y="1370799"/>
                  </a:lnTo>
                  <a:lnTo>
                    <a:pt x="2426456" y="1371523"/>
                  </a:lnTo>
                  <a:lnTo>
                    <a:pt x="2430012" y="1376552"/>
                  </a:lnTo>
                  <a:lnTo>
                    <a:pt x="2432171" y="1380883"/>
                  </a:lnTo>
                  <a:lnTo>
                    <a:pt x="2517146" y="1448914"/>
                  </a:lnTo>
                  <a:lnTo>
                    <a:pt x="2517146" y="1369364"/>
                  </a:lnTo>
                  <a:close/>
                </a:path>
                <a:path w="2517140" h="1633220">
                  <a:moveTo>
                    <a:pt x="1239351" y="0"/>
                  </a:moveTo>
                  <a:lnTo>
                    <a:pt x="707056" y="0"/>
                  </a:lnTo>
                  <a:lnTo>
                    <a:pt x="2417058" y="1368640"/>
                  </a:lnTo>
                  <a:lnTo>
                    <a:pt x="2418455" y="1370075"/>
                  </a:lnTo>
                  <a:lnTo>
                    <a:pt x="2421376" y="1369364"/>
                  </a:lnTo>
                  <a:lnTo>
                    <a:pt x="2517146" y="1369364"/>
                  </a:lnTo>
                  <a:lnTo>
                    <a:pt x="2517146" y="1023033"/>
                  </a:lnTo>
                  <a:lnTo>
                    <a:pt x="1239351" y="0"/>
                  </a:lnTo>
                  <a:close/>
                </a:path>
                <a:path w="2517140" h="1633220">
                  <a:moveTo>
                    <a:pt x="2352309" y="1336242"/>
                  </a:moveTo>
                  <a:lnTo>
                    <a:pt x="2270786" y="1336242"/>
                  </a:lnTo>
                  <a:lnTo>
                    <a:pt x="2295734" y="1336261"/>
                  </a:lnTo>
                  <a:lnTo>
                    <a:pt x="2321300" y="1341271"/>
                  </a:lnTo>
                  <a:lnTo>
                    <a:pt x="2337364" y="1346261"/>
                  </a:lnTo>
                  <a:lnTo>
                    <a:pt x="2353225" y="1351449"/>
                  </a:lnTo>
                  <a:lnTo>
                    <a:pt x="2384673" y="1362150"/>
                  </a:lnTo>
                  <a:lnTo>
                    <a:pt x="2352309" y="1336242"/>
                  </a:lnTo>
                  <a:close/>
                </a:path>
                <a:path w="2517140" h="1633220">
                  <a:moveTo>
                    <a:pt x="2248623" y="1253239"/>
                  </a:moveTo>
                  <a:lnTo>
                    <a:pt x="2072815" y="1253239"/>
                  </a:lnTo>
                  <a:lnTo>
                    <a:pt x="2088271" y="1254702"/>
                  </a:lnTo>
                  <a:lnTo>
                    <a:pt x="2104132" y="1259136"/>
                  </a:lnTo>
                  <a:lnTo>
                    <a:pt x="2119624" y="1266405"/>
                  </a:lnTo>
                  <a:lnTo>
                    <a:pt x="2120386" y="1271447"/>
                  </a:lnTo>
                  <a:lnTo>
                    <a:pt x="2123307" y="1276476"/>
                  </a:lnTo>
                  <a:lnTo>
                    <a:pt x="2160252" y="1299655"/>
                  </a:lnTo>
                  <a:lnTo>
                    <a:pt x="2198333" y="1317787"/>
                  </a:lnTo>
                  <a:lnTo>
                    <a:pt x="2209909" y="1324122"/>
                  </a:lnTo>
                  <a:lnTo>
                    <a:pt x="2234940" y="1357121"/>
                  </a:lnTo>
                  <a:lnTo>
                    <a:pt x="2249506" y="1342700"/>
                  </a:lnTo>
                  <a:lnTo>
                    <a:pt x="2270786" y="1336242"/>
                  </a:lnTo>
                  <a:lnTo>
                    <a:pt x="2352309" y="1336242"/>
                  </a:lnTo>
                  <a:lnTo>
                    <a:pt x="2248623" y="1253239"/>
                  </a:lnTo>
                  <a:close/>
                </a:path>
                <a:path w="2517140" h="1633220">
                  <a:moveTo>
                    <a:pt x="2199406" y="1213839"/>
                  </a:moveTo>
                  <a:lnTo>
                    <a:pt x="2006594" y="1213839"/>
                  </a:lnTo>
                  <a:lnTo>
                    <a:pt x="2015693" y="1214987"/>
                  </a:lnTo>
                  <a:lnTo>
                    <a:pt x="2025946" y="1218159"/>
                  </a:lnTo>
                  <a:lnTo>
                    <a:pt x="2056251" y="1241378"/>
                  </a:lnTo>
                  <a:lnTo>
                    <a:pt x="2058716" y="1248198"/>
                  </a:lnTo>
                  <a:lnTo>
                    <a:pt x="2058537" y="1254886"/>
                  </a:lnTo>
                  <a:lnTo>
                    <a:pt x="2072815" y="1253239"/>
                  </a:lnTo>
                  <a:lnTo>
                    <a:pt x="2248623" y="1253239"/>
                  </a:lnTo>
                  <a:lnTo>
                    <a:pt x="2199406" y="1213839"/>
                  </a:lnTo>
                  <a:close/>
                </a:path>
                <a:path w="2517140" h="1633220">
                  <a:moveTo>
                    <a:pt x="2166122" y="1187195"/>
                  </a:moveTo>
                  <a:lnTo>
                    <a:pt x="1891405" y="1187195"/>
                  </a:lnTo>
                  <a:lnTo>
                    <a:pt x="1890959" y="1194118"/>
                  </a:lnTo>
                  <a:lnTo>
                    <a:pt x="1922568" y="1225001"/>
                  </a:lnTo>
                  <a:lnTo>
                    <a:pt x="1941062" y="1228241"/>
                  </a:lnTo>
                  <a:lnTo>
                    <a:pt x="1957713" y="1226698"/>
                  </a:lnTo>
                  <a:lnTo>
                    <a:pt x="1973590" y="1221850"/>
                  </a:lnTo>
                  <a:lnTo>
                    <a:pt x="1989586" y="1216597"/>
                  </a:lnTo>
                  <a:lnTo>
                    <a:pt x="2006594" y="1213839"/>
                  </a:lnTo>
                  <a:lnTo>
                    <a:pt x="2199406" y="1213839"/>
                  </a:lnTo>
                  <a:lnTo>
                    <a:pt x="2166122" y="1187195"/>
                  </a:lnTo>
                  <a:close/>
                </a:path>
                <a:path w="2517140" h="1633220">
                  <a:moveTo>
                    <a:pt x="1669669" y="789774"/>
                  </a:moveTo>
                  <a:lnTo>
                    <a:pt x="1512691" y="789774"/>
                  </a:lnTo>
                  <a:lnTo>
                    <a:pt x="1509056" y="802145"/>
                  </a:lnTo>
                  <a:lnTo>
                    <a:pt x="1505992" y="812086"/>
                  </a:lnTo>
                  <a:lnTo>
                    <a:pt x="1504119" y="819329"/>
                  </a:lnTo>
                  <a:lnTo>
                    <a:pt x="1504055" y="823607"/>
                  </a:lnTo>
                  <a:lnTo>
                    <a:pt x="1503420" y="829372"/>
                  </a:lnTo>
                  <a:lnTo>
                    <a:pt x="1516777" y="875323"/>
                  </a:lnTo>
                  <a:lnTo>
                    <a:pt x="1541631" y="916575"/>
                  </a:lnTo>
                  <a:lnTo>
                    <a:pt x="1572558" y="955263"/>
                  </a:lnTo>
                  <a:lnTo>
                    <a:pt x="1602734" y="984160"/>
                  </a:lnTo>
                  <a:lnTo>
                    <a:pt x="1617085" y="994244"/>
                  </a:lnTo>
                  <a:lnTo>
                    <a:pt x="1614291" y="1002880"/>
                  </a:lnTo>
                  <a:lnTo>
                    <a:pt x="1616450" y="1009369"/>
                  </a:lnTo>
                  <a:lnTo>
                    <a:pt x="1620768" y="1012240"/>
                  </a:lnTo>
                  <a:lnTo>
                    <a:pt x="1644724" y="1019756"/>
                  </a:lnTo>
                  <a:lnTo>
                    <a:pt x="1679919" y="1021603"/>
                  </a:lnTo>
                  <a:lnTo>
                    <a:pt x="1716495" y="1023988"/>
                  </a:lnTo>
                  <a:lnTo>
                    <a:pt x="1744593" y="1033118"/>
                  </a:lnTo>
                  <a:lnTo>
                    <a:pt x="1750007" y="1037318"/>
                  </a:lnTo>
                  <a:lnTo>
                    <a:pt x="1756087" y="1041315"/>
                  </a:lnTo>
                  <a:lnTo>
                    <a:pt x="1762167" y="1045175"/>
                  </a:lnTo>
                  <a:lnTo>
                    <a:pt x="1767580" y="1048968"/>
                  </a:lnTo>
                  <a:lnTo>
                    <a:pt x="1770501" y="1051114"/>
                  </a:lnTo>
                  <a:lnTo>
                    <a:pt x="1771263" y="1052562"/>
                  </a:lnTo>
                  <a:lnTo>
                    <a:pt x="1774057" y="1054721"/>
                  </a:lnTo>
                  <a:lnTo>
                    <a:pt x="1780659" y="1072957"/>
                  </a:lnTo>
                  <a:lnTo>
                    <a:pt x="1775438" y="1090453"/>
                  </a:lnTo>
                  <a:lnTo>
                    <a:pt x="1766289" y="1108081"/>
                  </a:lnTo>
                  <a:lnTo>
                    <a:pt x="1761103" y="1126717"/>
                  </a:lnTo>
                  <a:lnTo>
                    <a:pt x="1787011" y="1169923"/>
                  </a:lnTo>
                  <a:lnTo>
                    <a:pt x="1834559" y="1189322"/>
                  </a:lnTo>
                  <a:lnTo>
                    <a:pt x="1854020" y="1190168"/>
                  </a:lnTo>
                  <a:lnTo>
                    <a:pt x="1872933" y="1188988"/>
                  </a:lnTo>
                  <a:lnTo>
                    <a:pt x="1891405" y="1187195"/>
                  </a:lnTo>
                  <a:lnTo>
                    <a:pt x="2166122" y="1187195"/>
                  </a:lnTo>
                  <a:lnTo>
                    <a:pt x="1669669" y="789774"/>
                  </a:lnTo>
                  <a:close/>
                </a:path>
                <a:path w="2517140" h="1633220">
                  <a:moveTo>
                    <a:pt x="1797016" y="0"/>
                  </a:moveTo>
                  <a:lnTo>
                    <a:pt x="1264670" y="0"/>
                  </a:lnTo>
                  <a:lnTo>
                    <a:pt x="2517146" y="1002765"/>
                  </a:lnTo>
                  <a:lnTo>
                    <a:pt x="2517146" y="576474"/>
                  </a:lnTo>
                  <a:lnTo>
                    <a:pt x="1797016" y="0"/>
                  </a:lnTo>
                  <a:close/>
                </a:path>
                <a:path w="2517140" h="1633220">
                  <a:moveTo>
                    <a:pt x="1576115" y="714882"/>
                  </a:moveTo>
                  <a:lnTo>
                    <a:pt x="1385945" y="714882"/>
                  </a:lnTo>
                  <a:lnTo>
                    <a:pt x="1404402" y="718089"/>
                  </a:lnTo>
                  <a:lnTo>
                    <a:pt x="1422728" y="724335"/>
                  </a:lnTo>
                  <a:lnTo>
                    <a:pt x="1457319" y="745133"/>
                  </a:lnTo>
                  <a:lnTo>
                    <a:pt x="1490716" y="783295"/>
                  </a:lnTo>
                  <a:lnTo>
                    <a:pt x="1498340" y="798410"/>
                  </a:lnTo>
                  <a:lnTo>
                    <a:pt x="1512691" y="789774"/>
                  </a:lnTo>
                  <a:lnTo>
                    <a:pt x="1669669" y="789774"/>
                  </a:lnTo>
                  <a:lnTo>
                    <a:pt x="1576115" y="714882"/>
                  </a:lnTo>
                  <a:close/>
                </a:path>
                <a:path w="2517140" h="1633220">
                  <a:moveTo>
                    <a:pt x="1289361" y="485329"/>
                  </a:moveTo>
                  <a:lnTo>
                    <a:pt x="1157147" y="485329"/>
                  </a:lnTo>
                  <a:lnTo>
                    <a:pt x="1174332" y="489174"/>
                  </a:lnTo>
                  <a:lnTo>
                    <a:pt x="1194231" y="498958"/>
                  </a:lnTo>
                  <a:lnTo>
                    <a:pt x="1228102" y="525922"/>
                  </a:lnTo>
                  <a:lnTo>
                    <a:pt x="1230497" y="530567"/>
                  </a:lnTo>
                  <a:lnTo>
                    <a:pt x="1248176" y="550210"/>
                  </a:lnTo>
                  <a:lnTo>
                    <a:pt x="1271915" y="574850"/>
                  </a:lnTo>
                  <a:lnTo>
                    <a:pt x="1293487" y="600031"/>
                  </a:lnTo>
                  <a:lnTo>
                    <a:pt x="1304665" y="621296"/>
                  </a:lnTo>
                  <a:lnTo>
                    <a:pt x="1302308" y="647372"/>
                  </a:lnTo>
                  <a:lnTo>
                    <a:pt x="1294474" y="683573"/>
                  </a:lnTo>
                  <a:lnTo>
                    <a:pt x="1289735" y="718693"/>
                  </a:lnTo>
                  <a:lnTo>
                    <a:pt x="1296664" y="741526"/>
                  </a:lnTo>
                  <a:lnTo>
                    <a:pt x="1299585" y="741526"/>
                  </a:lnTo>
                  <a:lnTo>
                    <a:pt x="1318276" y="741721"/>
                  </a:lnTo>
                  <a:lnTo>
                    <a:pt x="1342527" y="731719"/>
                  </a:lnTo>
                  <a:lnTo>
                    <a:pt x="1366897" y="719959"/>
                  </a:lnTo>
                  <a:lnTo>
                    <a:pt x="1385945" y="714882"/>
                  </a:lnTo>
                  <a:lnTo>
                    <a:pt x="1576115" y="714882"/>
                  </a:lnTo>
                  <a:lnTo>
                    <a:pt x="1289361" y="485329"/>
                  </a:lnTo>
                  <a:close/>
                </a:path>
                <a:path w="2517140" h="1633220">
                  <a:moveTo>
                    <a:pt x="2354817" y="0"/>
                  </a:moveTo>
                  <a:lnTo>
                    <a:pt x="1822029" y="0"/>
                  </a:lnTo>
                  <a:lnTo>
                    <a:pt x="2517146" y="556528"/>
                  </a:lnTo>
                  <a:lnTo>
                    <a:pt x="2517146" y="129964"/>
                  </a:lnTo>
                  <a:lnTo>
                    <a:pt x="2354817" y="0"/>
                  </a:lnTo>
                  <a:close/>
                </a:path>
                <a:path w="2517140" h="1633220">
                  <a:moveTo>
                    <a:pt x="1274073" y="473091"/>
                  </a:moveTo>
                  <a:lnTo>
                    <a:pt x="980726" y="473091"/>
                  </a:lnTo>
                  <a:lnTo>
                    <a:pt x="1044826" y="474146"/>
                  </a:lnTo>
                  <a:lnTo>
                    <a:pt x="1104001" y="479212"/>
                  </a:lnTo>
                  <a:lnTo>
                    <a:pt x="1146296" y="490257"/>
                  </a:lnTo>
                  <a:lnTo>
                    <a:pt x="1157147" y="485329"/>
                  </a:lnTo>
                  <a:lnTo>
                    <a:pt x="1289361" y="485329"/>
                  </a:lnTo>
                  <a:lnTo>
                    <a:pt x="1274073" y="473091"/>
                  </a:lnTo>
                  <a:close/>
                </a:path>
                <a:path w="2517140" h="1633220">
                  <a:moveTo>
                    <a:pt x="786868" y="83073"/>
                  </a:moveTo>
                  <a:lnTo>
                    <a:pt x="431441" y="83073"/>
                  </a:lnTo>
                  <a:lnTo>
                    <a:pt x="482598" y="84502"/>
                  </a:lnTo>
                  <a:lnTo>
                    <a:pt x="526282" y="94258"/>
                  </a:lnTo>
                  <a:lnTo>
                    <a:pt x="629279" y="231774"/>
                  </a:lnTo>
                  <a:lnTo>
                    <a:pt x="642460" y="238132"/>
                  </a:lnTo>
                  <a:lnTo>
                    <a:pt x="655854" y="245364"/>
                  </a:lnTo>
                  <a:lnTo>
                    <a:pt x="696306" y="276486"/>
                  </a:lnTo>
                  <a:lnTo>
                    <a:pt x="711200" y="305870"/>
                  </a:lnTo>
                  <a:lnTo>
                    <a:pt x="707003" y="319620"/>
                  </a:lnTo>
                  <a:lnTo>
                    <a:pt x="727675" y="325475"/>
                  </a:lnTo>
                  <a:lnTo>
                    <a:pt x="769208" y="338547"/>
                  </a:lnTo>
                  <a:lnTo>
                    <a:pt x="789807" y="344817"/>
                  </a:lnTo>
                  <a:lnTo>
                    <a:pt x="795965" y="374548"/>
                  </a:lnTo>
                  <a:lnTo>
                    <a:pt x="824758" y="435635"/>
                  </a:lnTo>
                  <a:lnTo>
                    <a:pt x="855633" y="465616"/>
                  </a:lnTo>
                  <a:lnTo>
                    <a:pt x="885565" y="475131"/>
                  </a:lnTo>
                  <a:lnTo>
                    <a:pt x="923654" y="474076"/>
                  </a:lnTo>
                  <a:lnTo>
                    <a:pt x="980726" y="473091"/>
                  </a:lnTo>
                  <a:lnTo>
                    <a:pt x="1274073" y="473091"/>
                  </a:lnTo>
                  <a:lnTo>
                    <a:pt x="786868" y="83073"/>
                  </a:lnTo>
                  <a:close/>
                </a:path>
                <a:path w="2517140" h="1633220">
                  <a:moveTo>
                    <a:pt x="2517146" y="0"/>
                  </a:moveTo>
                  <a:lnTo>
                    <a:pt x="2380142" y="0"/>
                  </a:lnTo>
                  <a:lnTo>
                    <a:pt x="2517146" y="109688"/>
                  </a:lnTo>
                  <a:lnTo>
                    <a:pt x="2517146" y="0"/>
                  </a:lnTo>
                  <a:close/>
                </a:path>
                <a:path w="2517140" h="1633220">
                  <a:moveTo>
                    <a:pt x="180732" y="44576"/>
                  </a:moveTo>
                  <a:lnTo>
                    <a:pt x="141853" y="44576"/>
                  </a:lnTo>
                  <a:lnTo>
                    <a:pt x="146026" y="52161"/>
                  </a:lnTo>
                  <a:lnTo>
                    <a:pt x="177755" y="79676"/>
                  </a:lnTo>
                  <a:lnTo>
                    <a:pt x="218411" y="91649"/>
                  </a:lnTo>
                  <a:lnTo>
                    <a:pt x="242691" y="94258"/>
                  </a:lnTo>
                  <a:lnTo>
                    <a:pt x="180732" y="44576"/>
                  </a:lnTo>
                  <a:close/>
                </a:path>
                <a:path w="2517140" h="1633220">
                  <a:moveTo>
                    <a:pt x="683094" y="0"/>
                  </a:moveTo>
                  <a:lnTo>
                    <a:pt x="149845" y="0"/>
                  </a:lnTo>
                  <a:lnTo>
                    <a:pt x="265678" y="92823"/>
                  </a:lnTo>
                  <a:lnTo>
                    <a:pt x="319725" y="90827"/>
                  </a:lnTo>
                  <a:lnTo>
                    <a:pt x="376065" y="86379"/>
                  </a:lnTo>
                  <a:lnTo>
                    <a:pt x="431441" y="83073"/>
                  </a:lnTo>
                  <a:lnTo>
                    <a:pt x="786868" y="83073"/>
                  </a:lnTo>
                  <a:lnTo>
                    <a:pt x="683094" y="0"/>
                  </a:lnTo>
                  <a:close/>
                </a:path>
                <a:path w="2517140" h="1633220">
                  <a:moveTo>
                    <a:pt x="125140" y="0"/>
                  </a:moveTo>
                  <a:lnTo>
                    <a:pt x="0" y="0"/>
                  </a:lnTo>
                  <a:lnTo>
                    <a:pt x="328" y="844"/>
                  </a:lnTo>
                  <a:lnTo>
                    <a:pt x="27053" y="37412"/>
                  </a:lnTo>
                  <a:lnTo>
                    <a:pt x="62415" y="60597"/>
                  </a:lnTo>
                  <a:lnTo>
                    <a:pt x="93593" y="68337"/>
                  </a:lnTo>
                  <a:lnTo>
                    <a:pt x="105509" y="62499"/>
                  </a:lnTo>
                  <a:lnTo>
                    <a:pt x="117485" y="56190"/>
                  </a:lnTo>
                  <a:lnTo>
                    <a:pt x="129580" y="50014"/>
                  </a:lnTo>
                  <a:lnTo>
                    <a:pt x="141853" y="44576"/>
                  </a:lnTo>
                  <a:lnTo>
                    <a:pt x="180732" y="44576"/>
                  </a:lnTo>
                  <a:lnTo>
                    <a:pt x="12514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24785" y="0"/>
              <a:ext cx="163587" cy="13110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569461" y="0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26139" y="0"/>
                  </a:moveTo>
                  <a:lnTo>
                    <a:pt x="0" y="0"/>
                  </a:lnTo>
                  <a:lnTo>
                    <a:pt x="718550" y="575265"/>
                  </a:lnTo>
                  <a:lnTo>
                    <a:pt x="718550" y="554325"/>
                  </a:lnTo>
                  <a:lnTo>
                    <a:pt x="2613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69458" y="0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0" y="0"/>
                  </a:moveTo>
                  <a:lnTo>
                    <a:pt x="718554" y="575277"/>
                  </a:lnTo>
                </a:path>
                <a:path w="718819" h="575310">
                  <a:moveTo>
                    <a:pt x="718554" y="554288"/>
                  </a:moveTo>
                  <a:lnTo>
                    <a:pt x="2618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011242" y="0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26975" y="0"/>
                  </a:moveTo>
                  <a:lnTo>
                    <a:pt x="0" y="0"/>
                  </a:lnTo>
                  <a:lnTo>
                    <a:pt x="1276769" y="1022146"/>
                  </a:lnTo>
                  <a:lnTo>
                    <a:pt x="1276769" y="1000550"/>
                  </a:lnTo>
                  <a:lnTo>
                    <a:pt x="2697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011278" y="0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0" y="0"/>
                  </a:moveTo>
                  <a:lnTo>
                    <a:pt x="1276734" y="1022106"/>
                  </a:lnTo>
                </a:path>
                <a:path w="1276984" h="1022350">
                  <a:moveTo>
                    <a:pt x="1276734" y="1000505"/>
                  </a:moveTo>
                  <a:lnTo>
                    <a:pt x="26986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01969" y="1378351"/>
              <a:ext cx="86402" cy="884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6454774" y="0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26808" y="0"/>
                  </a:moveTo>
                  <a:lnTo>
                    <a:pt x="0" y="0"/>
                  </a:lnTo>
                  <a:lnTo>
                    <a:pt x="1705082" y="1365033"/>
                  </a:lnTo>
                  <a:lnTo>
                    <a:pt x="1705717" y="1363598"/>
                  </a:lnTo>
                  <a:lnTo>
                    <a:pt x="1712194" y="1369364"/>
                  </a:lnTo>
                  <a:lnTo>
                    <a:pt x="1715115" y="1366481"/>
                  </a:lnTo>
                  <a:lnTo>
                    <a:pt x="1718671" y="1369364"/>
                  </a:lnTo>
                  <a:lnTo>
                    <a:pt x="1720957" y="1367192"/>
                  </a:lnTo>
                  <a:lnTo>
                    <a:pt x="1725910" y="1371523"/>
                  </a:lnTo>
                  <a:lnTo>
                    <a:pt x="1727434" y="1370075"/>
                  </a:lnTo>
                  <a:lnTo>
                    <a:pt x="1731752" y="1372958"/>
                  </a:lnTo>
                  <a:lnTo>
                    <a:pt x="1735308" y="1367916"/>
                  </a:lnTo>
                  <a:lnTo>
                    <a:pt x="2680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454801" y="0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0" y="0"/>
                  </a:moveTo>
                  <a:lnTo>
                    <a:pt x="1705110" y="1365045"/>
                  </a:lnTo>
                  <a:lnTo>
                    <a:pt x="1705745" y="1363597"/>
                  </a:lnTo>
                  <a:lnTo>
                    <a:pt x="1712222" y="1369363"/>
                  </a:lnTo>
                  <a:lnTo>
                    <a:pt x="1715143" y="1366480"/>
                  </a:lnTo>
                  <a:lnTo>
                    <a:pt x="1718699" y="1369363"/>
                  </a:lnTo>
                  <a:lnTo>
                    <a:pt x="1720985" y="1367192"/>
                  </a:lnTo>
                  <a:lnTo>
                    <a:pt x="1725938" y="1371522"/>
                  </a:lnTo>
                  <a:lnTo>
                    <a:pt x="1727462" y="1370074"/>
                  </a:lnTo>
                  <a:lnTo>
                    <a:pt x="1731780" y="1372957"/>
                  </a:lnTo>
                  <a:lnTo>
                    <a:pt x="1735336" y="1367915"/>
                  </a:lnTo>
                  <a:lnTo>
                    <a:pt x="26824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98836" y="0"/>
              <a:ext cx="141263" cy="97141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0" y="9400320"/>
            <a:ext cx="3649979" cy="887094"/>
            <a:chOff x="0" y="9400320"/>
            <a:chExt cx="3649979" cy="887094"/>
          </a:xfrm>
        </p:grpSpPr>
        <p:sp>
          <p:nvSpPr>
            <p:cNvPr id="28" name="object 28"/>
            <p:cNvSpPr/>
            <p:nvPr/>
          </p:nvSpPr>
          <p:spPr>
            <a:xfrm>
              <a:off x="0" y="9400320"/>
              <a:ext cx="3648710" cy="887094"/>
            </a:xfrm>
            <a:custGeom>
              <a:avLst/>
              <a:gdLst/>
              <a:ahLst/>
              <a:cxnLst/>
              <a:rect l="l" t="t" r="r" b="b"/>
              <a:pathLst>
                <a:path w="3648710" h="887095">
                  <a:moveTo>
                    <a:pt x="0" y="62024"/>
                  </a:moveTo>
                  <a:lnTo>
                    <a:pt x="0" y="886677"/>
                  </a:lnTo>
                  <a:lnTo>
                    <a:pt x="3648125" y="886677"/>
                  </a:lnTo>
                  <a:lnTo>
                    <a:pt x="3648125" y="419025"/>
                  </a:lnTo>
                  <a:lnTo>
                    <a:pt x="2197366" y="419025"/>
                  </a:lnTo>
                  <a:lnTo>
                    <a:pt x="2145517" y="414502"/>
                  </a:lnTo>
                  <a:lnTo>
                    <a:pt x="2081179" y="404445"/>
                  </a:lnTo>
                  <a:lnTo>
                    <a:pt x="2021296" y="394119"/>
                  </a:lnTo>
                  <a:lnTo>
                    <a:pt x="1982812" y="388787"/>
                  </a:lnTo>
                  <a:lnTo>
                    <a:pt x="1904933" y="381095"/>
                  </a:lnTo>
                  <a:lnTo>
                    <a:pt x="1862116" y="374452"/>
                  </a:lnTo>
                  <a:lnTo>
                    <a:pt x="1817034" y="366166"/>
                  </a:lnTo>
                  <a:lnTo>
                    <a:pt x="1769928" y="356405"/>
                  </a:lnTo>
                  <a:lnTo>
                    <a:pt x="1721040" y="345334"/>
                  </a:lnTo>
                  <a:lnTo>
                    <a:pt x="1670608" y="333121"/>
                  </a:lnTo>
                  <a:lnTo>
                    <a:pt x="1618875" y="319933"/>
                  </a:lnTo>
                  <a:lnTo>
                    <a:pt x="1458266" y="276180"/>
                  </a:lnTo>
                  <a:lnTo>
                    <a:pt x="1134362" y="184838"/>
                  </a:lnTo>
                  <a:lnTo>
                    <a:pt x="1032653" y="158144"/>
                  </a:lnTo>
                  <a:lnTo>
                    <a:pt x="984055" y="146251"/>
                  </a:lnTo>
                  <a:lnTo>
                    <a:pt x="937281" y="135550"/>
                  </a:lnTo>
                  <a:lnTo>
                    <a:pt x="905338" y="128874"/>
                  </a:lnTo>
                  <a:lnTo>
                    <a:pt x="674608" y="128874"/>
                  </a:lnTo>
                  <a:lnTo>
                    <a:pt x="656541" y="116849"/>
                  </a:lnTo>
                  <a:lnTo>
                    <a:pt x="638069" y="109347"/>
                  </a:lnTo>
                  <a:lnTo>
                    <a:pt x="631498" y="107994"/>
                  </a:lnTo>
                  <a:lnTo>
                    <a:pt x="531331" y="107994"/>
                  </a:lnTo>
                  <a:lnTo>
                    <a:pt x="512432" y="107004"/>
                  </a:lnTo>
                  <a:lnTo>
                    <a:pt x="493534" y="103314"/>
                  </a:lnTo>
                  <a:lnTo>
                    <a:pt x="474635" y="95844"/>
                  </a:lnTo>
                  <a:lnTo>
                    <a:pt x="455736" y="83516"/>
                  </a:lnTo>
                  <a:lnTo>
                    <a:pt x="453875" y="82077"/>
                  </a:lnTo>
                  <a:lnTo>
                    <a:pt x="250541" y="82077"/>
                  </a:lnTo>
                  <a:lnTo>
                    <a:pt x="243426" y="77757"/>
                  </a:lnTo>
                  <a:lnTo>
                    <a:pt x="50383" y="77757"/>
                  </a:lnTo>
                  <a:lnTo>
                    <a:pt x="0" y="62024"/>
                  </a:lnTo>
                  <a:close/>
                </a:path>
                <a:path w="3648710" h="887095">
                  <a:moveTo>
                    <a:pt x="2485364" y="334068"/>
                  </a:moveTo>
                  <a:lnTo>
                    <a:pt x="2447380" y="364217"/>
                  </a:lnTo>
                  <a:lnTo>
                    <a:pt x="2391041" y="383028"/>
                  </a:lnTo>
                  <a:lnTo>
                    <a:pt x="2358466" y="388516"/>
                  </a:lnTo>
                  <a:lnTo>
                    <a:pt x="2342853" y="391835"/>
                  </a:lnTo>
                  <a:lnTo>
                    <a:pt x="2329129" y="396706"/>
                  </a:lnTo>
                  <a:lnTo>
                    <a:pt x="2302464" y="404401"/>
                  </a:lnTo>
                  <a:lnTo>
                    <a:pt x="2242661" y="408452"/>
                  </a:lnTo>
                  <a:lnTo>
                    <a:pt x="2216810" y="416147"/>
                  </a:lnTo>
                  <a:lnTo>
                    <a:pt x="2213203" y="418306"/>
                  </a:lnTo>
                  <a:lnTo>
                    <a:pt x="2206002" y="419025"/>
                  </a:lnTo>
                  <a:lnTo>
                    <a:pt x="3648125" y="419025"/>
                  </a:lnTo>
                  <a:lnTo>
                    <a:pt x="3648125" y="344868"/>
                  </a:lnTo>
                  <a:lnTo>
                    <a:pt x="2619273" y="344868"/>
                  </a:lnTo>
                  <a:lnTo>
                    <a:pt x="2552590" y="340008"/>
                  </a:lnTo>
                  <a:lnTo>
                    <a:pt x="2485364" y="334068"/>
                  </a:lnTo>
                  <a:close/>
                </a:path>
                <a:path w="3648710" h="887095">
                  <a:moveTo>
                    <a:pt x="3375977" y="0"/>
                  </a:moveTo>
                  <a:lnTo>
                    <a:pt x="3337814" y="0"/>
                  </a:lnTo>
                  <a:lnTo>
                    <a:pt x="3238742" y="2426"/>
                  </a:lnTo>
                  <a:lnTo>
                    <a:pt x="3159544" y="8832"/>
                  </a:lnTo>
                  <a:lnTo>
                    <a:pt x="3097700" y="17909"/>
                  </a:lnTo>
                  <a:lnTo>
                    <a:pt x="3050693" y="28345"/>
                  </a:lnTo>
                  <a:lnTo>
                    <a:pt x="2973501" y="54717"/>
                  </a:lnTo>
                  <a:lnTo>
                    <a:pt x="2915099" y="69657"/>
                  </a:lnTo>
                  <a:lnTo>
                    <a:pt x="2862630" y="87838"/>
                  </a:lnTo>
                  <a:lnTo>
                    <a:pt x="2826359" y="134994"/>
                  </a:lnTo>
                  <a:lnTo>
                    <a:pt x="2809070" y="163973"/>
                  </a:lnTo>
                  <a:lnTo>
                    <a:pt x="2792793" y="182154"/>
                  </a:lnTo>
                  <a:lnTo>
                    <a:pt x="2761228" y="208736"/>
                  </a:lnTo>
                  <a:lnTo>
                    <a:pt x="2741200" y="237711"/>
                  </a:lnTo>
                  <a:lnTo>
                    <a:pt x="2727141" y="266976"/>
                  </a:lnTo>
                  <a:lnTo>
                    <a:pt x="2713486" y="294428"/>
                  </a:lnTo>
                  <a:lnTo>
                    <a:pt x="2694667" y="317962"/>
                  </a:lnTo>
                  <a:lnTo>
                    <a:pt x="2665118" y="335477"/>
                  </a:lnTo>
                  <a:lnTo>
                    <a:pt x="2619273" y="344868"/>
                  </a:lnTo>
                  <a:lnTo>
                    <a:pt x="3648125" y="344868"/>
                  </a:lnTo>
                  <a:lnTo>
                    <a:pt x="3648125" y="57595"/>
                  </a:lnTo>
                  <a:lnTo>
                    <a:pt x="3557273" y="41792"/>
                  </a:lnTo>
                  <a:lnTo>
                    <a:pt x="3484424" y="26540"/>
                  </a:lnTo>
                  <a:lnTo>
                    <a:pt x="3429786" y="13431"/>
                  </a:lnTo>
                  <a:lnTo>
                    <a:pt x="3393567" y="4054"/>
                  </a:lnTo>
                  <a:lnTo>
                    <a:pt x="3375977" y="0"/>
                  </a:lnTo>
                  <a:close/>
                </a:path>
                <a:path w="3648710" h="887095">
                  <a:moveTo>
                    <a:pt x="773245" y="107994"/>
                  </a:moveTo>
                  <a:lnTo>
                    <a:pt x="674608" y="128874"/>
                  </a:lnTo>
                  <a:lnTo>
                    <a:pt x="905338" y="128874"/>
                  </a:lnTo>
                  <a:lnTo>
                    <a:pt x="892573" y="126206"/>
                  </a:lnTo>
                  <a:lnTo>
                    <a:pt x="850171" y="118388"/>
                  </a:lnTo>
                  <a:lnTo>
                    <a:pt x="810315" y="112262"/>
                  </a:lnTo>
                  <a:lnTo>
                    <a:pt x="773245" y="107994"/>
                  </a:lnTo>
                  <a:close/>
                </a:path>
                <a:path w="3648710" h="887095">
                  <a:moveTo>
                    <a:pt x="600452" y="104397"/>
                  </a:moveTo>
                  <a:lnTo>
                    <a:pt x="591801" y="104532"/>
                  </a:lnTo>
                  <a:lnTo>
                    <a:pt x="583082" y="104937"/>
                  </a:lnTo>
                  <a:lnTo>
                    <a:pt x="574228" y="105611"/>
                  </a:lnTo>
                  <a:lnTo>
                    <a:pt x="565170" y="106555"/>
                  </a:lnTo>
                  <a:lnTo>
                    <a:pt x="548520" y="107544"/>
                  </a:lnTo>
                  <a:lnTo>
                    <a:pt x="539959" y="107870"/>
                  </a:lnTo>
                  <a:lnTo>
                    <a:pt x="531331" y="107994"/>
                  </a:lnTo>
                  <a:lnTo>
                    <a:pt x="631498" y="107994"/>
                  </a:lnTo>
                  <a:lnTo>
                    <a:pt x="619327" y="105488"/>
                  </a:lnTo>
                  <a:lnTo>
                    <a:pt x="600452" y="104397"/>
                  </a:lnTo>
                  <a:close/>
                </a:path>
                <a:path w="3648710" h="887095">
                  <a:moveTo>
                    <a:pt x="372219" y="51836"/>
                  </a:moveTo>
                  <a:lnTo>
                    <a:pt x="340550" y="54435"/>
                  </a:lnTo>
                  <a:lnTo>
                    <a:pt x="308949" y="61286"/>
                  </a:lnTo>
                  <a:lnTo>
                    <a:pt x="278564" y="70973"/>
                  </a:lnTo>
                  <a:lnTo>
                    <a:pt x="250541" y="82077"/>
                  </a:lnTo>
                  <a:lnTo>
                    <a:pt x="453875" y="82077"/>
                  </a:lnTo>
                  <a:lnTo>
                    <a:pt x="413255" y="57595"/>
                  </a:lnTo>
                  <a:lnTo>
                    <a:pt x="372219" y="51836"/>
                  </a:lnTo>
                  <a:close/>
                </a:path>
                <a:path w="3648710" h="887095">
                  <a:moveTo>
                    <a:pt x="164142" y="43919"/>
                  </a:moveTo>
                  <a:lnTo>
                    <a:pt x="50383" y="77757"/>
                  </a:lnTo>
                  <a:lnTo>
                    <a:pt x="243426" y="77757"/>
                  </a:lnTo>
                  <a:lnTo>
                    <a:pt x="232384" y="71051"/>
                  </a:lnTo>
                  <a:lnTo>
                    <a:pt x="211662" y="60836"/>
                  </a:lnTo>
                  <a:lnTo>
                    <a:pt x="188779" y="51702"/>
                  </a:lnTo>
                  <a:lnTo>
                    <a:pt x="164142" y="43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9401039"/>
              <a:ext cx="3648710" cy="886460"/>
            </a:xfrm>
            <a:custGeom>
              <a:avLst/>
              <a:gdLst/>
              <a:ahLst/>
              <a:cxnLst/>
              <a:rect l="l" t="t" r="r" b="b"/>
              <a:pathLst>
                <a:path w="3648710" h="886459">
                  <a:moveTo>
                    <a:pt x="0" y="229812"/>
                  </a:moveTo>
                  <a:lnTo>
                    <a:pt x="0" y="520366"/>
                  </a:lnTo>
                  <a:lnTo>
                    <a:pt x="1610054" y="523412"/>
                  </a:lnTo>
                  <a:lnTo>
                    <a:pt x="3648125" y="520546"/>
                  </a:lnTo>
                  <a:lnTo>
                    <a:pt x="3648125" y="516225"/>
                  </a:lnTo>
                  <a:lnTo>
                    <a:pt x="2259279" y="516225"/>
                  </a:lnTo>
                  <a:lnTo>
                    <a:pt x="2209838" y="514313"/>
                  </a:lnTo>
                  <a:lnTo>
                    <a:pt x="2106904" y="505899"/>
                  </a:lnTo>
                  <a:lnTo>
                    <a:pt x="2075688" y="503986"/>
                  </a:lnTo>
                  <a:lnTo>
                    <a:pt x="2042284" y="501045"/>
                  </a:lnTo>
                  <a:lnTo>
                    <a:pt x="1967224" y="487466"/>
                  </a:lnTo>
                  <a:lnTo>
                    <a:pt x="1925999" y="477219"/>
                  </a:lnTo>
                  <a:lnTo>
                    <a:pt x="1882599" y="464927"/>
                  </a:lnTo>
                  <a:lnTo>
                    <a:pt x="1837241" y="450787"/>
                  </a:lnTo>
                  <a:lnTo>
                    <a:pt x="1790141" y="434993"/>
                  </a:lnTo>
                  <a:lnTo>
                    <a:pt x="1741515" y="417742"/>
                  </a:lnTo>
                  <a:lnTo>
                    <a:pt x="1691580" y="399228"/>
                  </a:lnTo>
                  <a:lnTo>
                    <a:pt x="1640551" y="379648"/>
                  </a:lnTo>
                  <a:lnTo>
                    <a:pt x="1277462" y="231834"/>
                  </a:lnTo>
                  <a:lnTo>
                    <a:pt x="240448" y="230390"/>
                  </a:lnTo>
                  <a:lnTo>
                    <a:pt x="0" y="229812"/>
                  </a:lnTo>
                  <a:close/>
                </a:path>
                <a:path w="3648710" h="886459">
                  <a:moveTo>
                    <a:pt x="2505519" y="385187"/>
                  </a:moveTo>
                  <a:lnTo>
                    <a:pt x="2468078" y="415336"/>
                  </a:lnTo>
                  <a:lnTo>
                    <a:pt x="2411196" y="434146"/>
                  </a:lnTo>
                  <a:lnTo>
                    <a:pt x="2379072" y="439636"/>
                  </a:lnTo>
                  <a:lnTo>
                    <a:pt x="2364119" y="442954"/>
                  </a:lnTo>
                  <a:lnTo>
                    <a:pt x="2350719" y="447823"/>
                  </a:lnTo>
                  <a:lnTo>
                    <a:pt x="2332599" y="461785"/>
                  </a:lnTo>
                  <a:lnTo>
                    <a:pt x="2323455" y="479054"/>
                  </a:lnTo>
                  <a:lnTo>
                    <a:pt x="2314982" y="496728"/>
                  </a:lnTo>
                  <a:lnTo>
                    <a:pt x="2298877" y="511903"/>
                  </a:lnTo>
                  <a:lnTo>
                    <a:pt x="2292692" y="513793"/>
                  </a:lnTo>
                  <a:lnTo>
                    <a:pt x="2283941" y="515144"/>
                  </a:lnTo>
                  <a:lnTo>
                    <a:pt x="2272758" y="515955"/>
                  </a:lnTo>
                  <a:lnTo>
                    <a:pt x="2259279" y="516225"/>
                  </a:lnTo>
                  <a:lnTo>
                    <a:pt x="3648125" y="516225"/>
                  </a:lnTo>
                  <a:lnTo>
                    <a:pt x="3648125" y="395987"/>
                  </a:lnTo>
                  <a:lnTo>
                    <a:pt x="2640876" y="395987"/>
                  </a:lnTo>
                  <a:lnTo>
                    <a:pt x="2606667" y="393592"/>
                  </a:lnTo>
                  <a:lnTo>
                    <a:pt x="2505519" y="385187"/>
                  </a:lnTo>
                  <a:close/>
                </a:path>
                <a:path w="3648710" h="886459">
                  <a:moveTo>
                    <a:pt x="3648125" y="228951"/>
                  </a:moveTo>
                  <a:lnTo>
                    <a:pt x="2824957" y="230390"/>
                  </a:lnTo>
                  <a:lnTo>
                    <a:pt x="2801697" y="267561"/>
                  </a:lnTo>
                  <a:lnTo>
                    <a:pt x="2768381" y="312800"/>
                  </a:lnTo>
                  <a:lnTo>
                    <a:pt x="2730298" y="352799"/>
                  </a:lnTo>
                  <a:lnTo>
                    <a:pt x="2687709" y="382286"/>
                  </a:lnTo>
                  <a:lnTo>
                    <a:pt x="2640876" y="395987"/>
                  </a:lnTo>
                  <a:lnTo>
                    <a:pt x="3648125" y="395987"/>
                  </a:lnTo>
                  <a:lnTo>
                    <a:pt x="3648125" y="228951"/>
                  </a:lnTo>
                  <a:close/>
                </a:path>
                <a:path w="3648710" h="886459">
                  <a:moveTo>
                    <a:pt x="1247326" y="219589"/>
                  </a:moveTo>
                  <a:lnTo>
                    <a:pt x="1277462" y="231834"/>
                  </a:lnTo>
                  <a:lnTo>
                    <a:pt x="1277950" y="231834"/>
                  </a:lnTo>
                  <a:lnTo>
                    <a:pt x="1270694" y="228604"/>
                  </a:lnTo>
                  <a:lnTo>
                    <a:pt x="1263101" y="225442"/>
                  </a:lnTo>
                  <a:lnTo>
                    <a:pt x="1255372" y="222415"/>
                  </a:lnTo>
                  <a:lnTo>
                    <a:pt x="1247710" y="219590"/>
                  </a:lnTo>
                  <a:lnTo>
                    <a:pt x="1247326" y="219589"/>
                  </a:lnTo>
                  <a:close/>
                </a:path>
                <a:path w="3648710" h="886459">
                  <a:moveTo>
                    <a:pt x="2828173" y="225252"/>
                  </a:moveTo>
                  <a:lnTo>
                    <a:pt x="2827350" y="226075"/>
                  </a:lnTo>
                  <a:lnTo>
                    <a:pt x="2824467" y="230390"/>
                  </a:lnTo>
                  <a:lnTo>
                    <a:pt x="2824957" y="230390"/>
                  </a:lnTo>
                  <a:lnTo>
                    <a:pt x="2828173" y="225252"/>
                  </a:lnTo>
                  <a:close/>
                </a:path>
                <a:path w="3648710" h="886459">
                  <a:moveTo>
                    <a:pt x="2830945" y="220690"/>
                  </a:moveTo>
                  <a:lnTo>
                    <a:pt x="2829948" y="222415"/>
                  </a:lnTo>
                  <a:lnTo>
                    <a:pt x="2828173" y="225252"/>
                  </a:lnTo>
                  <a:lnTo>
                    <a:pt x="2830233" y="223192"/>
                  </a:lnTo>
                  <a:lnTo>
                    <a:pt x="2830945" y="220690"/>
                  </a:lnTo>
                  <a:close/>
                </a:path>
                <a:path w="3648710" h="886459">
                  <a:moveTo>
                    <a:pt x="2832409" y="218151"/>
                  </a:moveTo>
                  <a:lnTo>
                    <a:pt x="2831668" y="218151"/>
                  </a:lnTo>
                  <a:lnTo>
                    <a:pt x="2830945" y="220690"/>
                  </a:lnTo>
                  <a:lnTo>
                    <a:pt x="2832409" y="218151"/>
                  </a:lnTo>
                  <a:close/>
                </a:path>
                <a:path w="3648710" h="886459">
                  <a:moveTo>
                    <a:pt x="0" y="81727"/>
                  </a:moveTo>
                  <a:lnTo>
                    <a:pt x="0" y="216164"/>
                  </a:lnTo>
                  <a:lnTo>
                    <a:pt x="1247326" y="219589"/>
                  </a:lnTo>
                  <a:lnTo>
                    <a:pt x="1218911" y="208071"/>
                  </a:lnTo>
                  <a:lnTo>
                    <a:pt x="1103973" y="163458"/>
                  </a:lnTo>
                  <a:lnTo>
                    <a:pt x="1048969" y="143115"/>
                  </a:lnTo>
                  <a:lnTo>
                    <a:pt x="996028" y="124532"/>
                  </a:lnTo>
                  <a:lnTo>
                    <a:pt x="945462" y="108047"/>
                  </a:lnTo>
                  <a:lnTo>
                    <a:pt x="56142" y="100077"/>
                  </a:lnTo>
                  <a:lnTo>
                    <a:pt x="0" y="81727"/>
                  </a:lnTo>
                  <a:close/>
                </a:path>
                <a:path w="3648710" h="886459">
                  <a:moveTo>
                    <a:pt x="3058464" y="51117"/>
                  </a:moveTo>
                  <a:lnTo>
                    <a:pt x="3019481" y="95363"/>
                  </a:lnTo>
                  <a:lnTo>
                    <a:pt x="2964586" y="113250"/>
                  </a:lnTo>
                  <a:lnTo>
                    <a:pt x="2935617" y="120326"/>
                  </a:lnTo>
                  <a:lnTo>
                    <a:pt x="2907592" y="128616"/>
                  </a:lnTo>
                  <a:lnTo>
                    <a:pt x="2882061" y="139674"/>
                  </a:lnTo>
                  <a:lnTo>
                    <a:pt x="2870429" y="153139"/>
                  </a:lnTo>
                  <a:lnTo>
                    <a:pt x="2852983" y="182457"/>
                  </a:lnTo>
                  <a:lnTo>
                    <a:pt x="2832409" y="218151"/>
                  </a:lnTo>
                  <a:lnTo>
                    <a:pt x="3648125" y="216714"/>
                  </a:lnTo>
                  <a:lnTo>
                    <a:pt x="3648125" y="100077"/>
                  </a:lnTo>
                  <a:lnTo>
                    <a:pt x="3629184" y="90999"/>
                  </a:lnTo>
                  <a:lnTo>
                    <a:pt x="3609875" y="78691"/>
                  </a:lnTo>
                  <a:lnTo>
                    <a:pt x="3591834" y="67980"/>
                  </a:lnTo>
                  <a:lnTo>
                    <a:pt x="3585916" y="66238"/>
                  </a:lnTo>
                  <a:lnTo>
                    <a:pt x="3568928" y="66238"/>
                  </a:lnTo>
                  <a:lnTo>
                    <a:pt x="3567750" y="64799"/>
                  </a:lnTo>
                  <a:lnTo>
                    <a:pt x="3489731" y="64799"/>
                  </a:lnTo>
                  <a:lnTo>
                    <a:pt x="3479053" y="61953"/>
                  </a:lnTo>
                  <a:lnTo>
                    <a:pt x="3471405" y="57597"/>
                  </a:lnTo>
                  <a:lnTo>
                    <a:pt x="3069259" y="57597"/>
                  </a:lnTo>
                  <a:lnTo>
                    <a:pt x="3064217" y="56158"/>
                  </a:lnTo>
                  <a:lnTo>
                    <a:pt x="3058464" y="51117"/>
                  </a:lnTo>
                  <a:close/>
                </a:path>
                <a:path w="3648710" h="886459">
                  <a:moveTo>
                    <a:pt x="170621" y="64799"/>
                  </a:moveTo>
                  <a:lnTo>
                    <a:pt x="56142" y="100077"/>
                  </a:lnTo>
                  <a:lnTo>
                    <a:pt x="918304" y="100077"/>
                  </a:lnTo>
                  <a:lnTo>
                    <a:pt x="897588" y="93997"/>
                  </a:lnTo>
                  <a:lnTo>
                    <a:pt x="884530" y="90716"/>
                  </a:lnTo>
                  <a:lnTo>
                    <a:pt x="674608" y="90716"/>
                  </a:lnTo>
                  <a:lnTo>
                    <a:pt x="656339" y="78691"/>
                  </a:lnTo>
                  <a:lnTo>
                    <a:pt x="638069" y="71188"/>
                  </a:lnTo>
                  <a:lnTo>
                    <a:pt x="631591" y="69839"/>
                  </a:lnTo>
                  <a:lnTo>
                    <a:pt x="530612" y="69839"/>
                  </a:lnTo>
                  <a:lnTo>
                    <a:pt x="512230" y="68748"/>
                  </a:lnTo>
                  <a:lnTo>
                    <a:pt x="500185" y="66238"/>
                  </a:lnTo>
                  <a:lnTo>
                    <a:pt x="173503" y="66238"/>
                  </a:lnTo>
                  <a:lnTo>
                    <a:pt x="170621" y="64799"/>
                  </a:lnTo>
                  <a:close/>
                </a:path>
                <a:path w="3648710" h="886459">
                  <a:moveTo>
                    <a:pt x="773245" y="69839"/>
                  </a:moveTo>
                  <a:lnTo>
                    <a:pt x="748620" y="74519"/>
                  </a:lnTo>
                  <a:lnTo>
                    <a:pt x="674608" y="90716"/>
                  </a:lnTo>
                  <a:lnTo>
                    <a:pt x="884530" y="90716"/>
                  </a:lnTo>
                  <a:lnTo>
                    <a:pt x="852717" y="82721"/>
                  </a:lnTo>
                  <a:lnTo>
                    <a:pt x="811165" y="74556"/>
                  </a:lnTo>
                  <a:lnTo>
                    <a:pt x="773245" y="69839"/>
                  </a:lnTo>
                  <a:close/>
                </a:path>
                <a:path w="3648710" h="886459">
                  <a:moveTo>
                    <a:pt x="600452" y="66238"/>
                  </a:moveTo>
                  <a:lnTo>
                    <a:pt x="592104" y="66271"/>
                  </a:lnTo>
                  <a:lnTo>
                    <a:pt x="583352" y="66507"/>
                  </a:lnTo>
                  <a:lnTo>
                    <a:pt x="574329" y="67148"/>
                  </a:lnTo>
                  <a:lnTo>
                    <a:pt x="565170" y="68395"/>
                  </a:lnTo>
                  <a:lnTo>
                    <a:pt x="556935" y="69230"/>
                  </a:lnTo>
                  <a:lnTo>
                    <a:pt x="548430" y="69659"/>
                  </a:lnTo>
                  <a:lnTo>
                    <a:pt x="539656" y="69817"/>
                  </a:lnTo>
                  <a:lnTo>
                    <a:pt x="530612" y="69839"/>
                  </a:lnTo>
                  <a:lnTo>
                    <a:pt x="631591" y="69839"/>
                  </a:lnTo>
                  <a:lnTo>
                    <a:pt x="619530" y="67329"/>
                  </a:lnTo>
                  <a:lnTo>
                    <a:pt x="600452" y="66238"/>
                  </a:lnTo>
                  <a:close/>
                </a:path>
                <a:path w="3648710" h="886459">
                  <a:moveTo>
                    <a:pt x="243338" y="41036"/>
                  </a:moveTo>
                  <a:lnTo>
                    <a:pt x="240461" y="41036"/>
                  </a:lnTo>
                  <a:lnTo>
                    <a:pt x="233429" y="42048"/>
                  </a:lnTo>
                  <a:lnTo>
                    <a:pt x="226330" y="44816"/>
                  </a:lnTo>
                  <a:lnTo>
                    <a:pt x="219097" y="48935"/>
                  </a:lnTo>
                  <a:lnTo>
                    <a:pt x="211663" y="53999"/>
                  </a:lnTo>
                  <a:lnTo>
                    <a:pt x="210219" y="56158"/>
                  </a:lnTo>
                  <a:lnTo>
                    <a:pt x="206622" y="56158"/>
                  </a:lnTo>
                  <a:lnTo>
                    <a:pt x="179263" y="66238"/>
                  </a:lnTo>
                  <a:lnTo>
                    <a:pt x="500185" y="66238"/>
                  </a:lnTo>
                  <a:lnTo>
                    <a:pt x="493713" y="64889"/>
                  </a:lnTo>
                  <a:lnTo>
                    <a:pt x="474927" y="57385"/>
                  </a:lnTo>
                  <a:lnTo>
                    <a:pt x="455736" y="45358"/>
                  </a:lnTo>
                  <a:lnTo>
                    <a:pt x="453901" y="43919"/>
                  </a:lnTo>
                  <a:lnTo>
                    <a:pt x="250541" y="43919"/>
                  </a:lnTo>
                  <a:lnTo>
                    <a:pt x="247660" y="42480"/>
                  </a:lnTo>
                  <a:lnTo>
                    <a:pt x="243338" y="41036"/>
                  </a:lnTo>
                  <a:close/>
                </a:path>
                <a:path w="3648710" h="886459">
                  <a:moveTo>
                    <a:pt x="3576129" y="63356"/>
                  </a:moveTo>
                  <a:lnTo>
                    <a:pt x="3573246" y="63356"/>
                  </a:lnTo>
                  <a:lnTo>
                    <a:pt x="3571811" y="64799"/>
                  </a:lnTo>
                  <a:lnTo>
                    <a:pt x="3568928" y="66238"/>
                  </a:lnTo>
                  <a:lnTo>
                    <a:pt x="3585916" y="66238"/>
                  </a:lnTo>
                  <a:lnTo>
                    <a:pt x="3576129" y="63356"/>
                  </a:lnTo>
                  <a:close/>
                </a:path>
                <a:path w="3648710" h="886459">
                  <a:moveTo>
                    <a:pt x="3536531" y="53999"/>
                  </a:moveTo>
                  <a:lnTo>
                    <a:pt x="3494049" y="63356"/>
                  </a:lnTo>
                  <a:lnTo>
                    <a:pt x="3492614" y="64799"/>
                  </a:lnTo>
                  <a:lnTo>
                    <a:pt x="3567750" y="64799"/>
                  </a:lnTo>
                  <a:lnTo>
                    <a:pt x="3564877" y="61288"/>
                  </a:lnTo>
                  <a:lnTo>
                    <a:pt x="3557587" y="57419"/>
                  </a:lnTo>
                  <a:lnTo>
                    <a:pt x="3547868" y="54899"/>
                  </a:lnTo>
                  <a:lnTo>
                    <a:pt x="3536531" y="53999"/>
                  </a:lnTo>
                  <a:close/>
                </a:path>
                <a:path w="3648710" h="886459">
                  <a:moveTo>
                    <a:pt x="3116059" y="33119"/>
                  </a:moveTo>
                  <a:lnTo>
                    <a:pt x="3105264" y="33119"/>
                  </a:lnTo>
                  <a:lnTo>
                    <a:pt x="3099498" y="38878"/>
                  </a:lnTo>
                  <a:lnTo>
                    <a:pt x="3091586" y="45358"/>
                  </a:lnTo>
                  <a:lnTo>
                    <a:pt x="3079343" y="57597"/>
                  </a:lnTo>
                  <a:lnTo>
                    <a:pt x="3471405" y="57597"/>
                  </a:lnTo>
                  <a:lnTo>
                    <a:pt x="3465879" y="54449"/>
                  </a:lnTo>
                  <a:lnTo>
                    <a:pt x="3450949" y="43841"/>
                  </a:lnTo>
                  <a:lnTo>
                    <a:pt x="3447272" y="41036"/>
                  </a:lnTo>
                  <a:lnTo>
                    <a:pt x="3126867" y="41036"/>
                  </a:lnTo>
                  <a:lnTo>
                    <a:pt x="3120377" y="34557"/>
                  </a:lnTo>
                  <a:lnTo>
                    <a:pt x="3116059" y="33119"/>
                  </a:lnTo>
                  <a:close/>
                </a:path>
                <a:path w="3648710" h="886459">
                  <a:moveTo>
                    <a:pt x="372219" y="13676"/>
                  </a:moveTo>
                  <a:lnTo>
                    <a:pt x="340246" y="16275"/>
                  </a:lnTo>
                  <a:lnTo>
                    <a:pt x="308679" y="23127"/>
                  </a:lnTo>
                  <a:lnTo>
                    <a:pt x="278463" y="32814"/>
                  </a:lnTo>
                  <a:lnTo>
                    <a:pt x="250541" y="43919"/>
                  </a:lnTo>
                  <a:lnTo>
                    <a:pt x="453901" y="43919"/>
                  </a:lnTo>
                  <a:lnTo>
                    <a:pt x="413255" y="19437"/>
                  </a:lnTo>
                  <a:lnTo>
                    <a:pt x="372219" y="13676"/>
                  </a:lnTo>
                  <a:close/>
                </a:path>
                <a:path w="3648710" h="886459">
                  <a:moveTo>
                    <a:pt x="3202457" y="15120"/>
                  </a:moveTo>
                  <a:lnTo>
                    <a:pt x="3181434" y="16943"/>
                  </a:lnTo>
                  <a:lnTo>
                    <a:pt x="3160614" y="22140"/>
                  </a:lnTo>
                  <a:lnTo>
                    <a:pt x="3141817" y="30306"/>
                  </a:lnTo>
                  <a:lnTo>
                    <a:pt x="3126867" y="41036"/>
                  </a:lnTo>
                  <a:lnTo>
                    <a:pt x="3447272" y="41036"/>
                  </a:lnTo>
                  <a:lnTo>
                    <a:pt x="3426577" y="25201"/>
                  </a:lnTo>
                  <a:lnTo>
                    <a:pt x="3236302" y="25201"/>
                  </a:lnTo>
                  <a:lnTo>
                    <a:pt x="3230403" y="20587"/>
                  </a:lnTo>
                  <a:lnTo>
                    <a:pt x="3222618" y="17459"/>
                  </a:lnTo>
                  <a:lnTo>
                    <a:pt x="3213214" y="15682"/>
                  </a:lnTo>
                  <a:lnTo>
                    <a:pt x="3202457" y="15120"/>
                  </a:lnTo>
                  <a:close/>
                </a:path>
                <a:path w="3648710" h="886459">
                  <a:moveTo>
                    <a:pt x="3299663" y="1438"/>
                  </a:moveTo>
                  <a:lnTo>
                    <a:pt x="3288445" y="9909"/>
                  </a:lnTo>
                  <a:lnTo>
                    <a:pt x="3273650" y="16828"/>
                  </a:lnTo>
                  <a:lnTo>
                    <a:pt x="3256022" y="21993"/>
                  </a:lnTo>
                  <a:lnTo>
                    <a:pt x="3236302" y="25201"/>
                  </a:lnTo>
                  <a:lnTo>
                    <a:pt x="3426577" y="25201"/>
                  </a:lnTo>
                  <a:lnTo>
                    <a:pt x="3424569" y="23658"/>
                  </a:lnTo>
                  <a:lnTo>
                    <a:pt x="3414131" y="16110"/>
                  </a:lnTo>
                  <a:lnTo>
                    <a:pt x="3407248" y="11518"/>
                  </a:lnTo>
                  <a:lnTo>
                    <a:pt x="3330613" y="11518"/>
                  </a:lnTo>
                  <a:lnTo>
                    <a:pt x="3320415" y="10753"/>
                  </a:lnTo>
                  <a:lnTo>
                    <a:pt x="3311633" y="8638"/>
                  </a:lnTo>
                  <a:lnTo>
                    <a:pt x="3304602" y="5443"/>
                  </a:lnTo>
                  <a:lnTo>
                    <a:pt x="3299663" y="1438"/>
                  </a:lnTo>
                  <a:close/>
                </a:path>
                <a:path w="3648710" h="886459">
                  <a:moveTo>
                    <a:pt x="3383178" y="0"/>
                  </a:moveTo>
                  <a:lnTo>
                    <a:pt x="3375977" y="0"/>
                  </a:lnTo>
                  <a:lnTo>
                    <a:pt x="3366664" y="4836"/>
                  </a:lnTo>
                  <a:lnTo>
                    <a:pt x="3355457" y="8458"/>
                  </a:lnTo>
                  <a:lnTo>
                    <a:pt x="3343169" y="10731"/>
                  </a:lnTo>
                  <a:lnTo>
                    <a:pt x="3330613" y="11518"/>
                  </a:lnTo>
                  <a:lnTo>
                    <a:pt x="3407248" y="11518"/>
                  </a:lnTo>
                  <a:lnTo>
                    <a:pt x="3404231" y="9506"/>
                  </a:lnTo>
                  <a:lnTo>
                    <a:pt x="3395408" y="4320"/>
                  </a:lnTo>
                  <a:lnTo>
                    <a:pt x="3389655" y="1438"/>
                  </a:lnTo>
                  <a:lnTo>
                    <a:pt x="3383178" y="0"/>
                  </a:lnTo>
                  <a:close/>
                </a:path>
                <a:path w="3648710" h="886459">
                  <a:moveTo>
                    <a:pt x="0" y="533464"/>
                  </a:moveTo>
                  <a:lnTo>
                    <a:pt x="0" y="824197"/>
                  </a:lnTo>
                  <a:lnTo>
                    <a:pt x="1610054" y="827245"/>
                  </a:lnTo>
                  <a:lnTo>
                    <a:pt x="3648125" y="822935"/>
                  </a:lnTo>
                  <a:lnTo>
                    <a:pt x="3648125" y="535659"/>
                  </a:lnTo>
                  <a:lnTo>
                    <a:pt x="1661074" y="535659"/>
                  </a:lnTo>
                  <a:lnTo>
                    <a:pt x="0" y="533464"/>
                  </a:lnTo>
                  <a:close/>
                </a:path>
                <a:path w="3648710" h="886459">
                  <a:moveTo>
                    <a:pt x="3648125" y="532785"/>
                  </a:moveTo>
                  <a:lnTo>
                    <a:pt x="1661074" y="535659"/>
                  </a:lnTo>
                  <a:lnTo>
                    <a:pt x="3648125" y="535659"/>
                  </a:lnTo>
                  <a:lnTo>
                    <a:pt x="3648125" y="532785"/>
                  </a:lnTo>
                  <a:close/>
                </a:path>
                <a:path w="3648710" h="886459">
                  <a:moveTo>
                    <a:pt x="0" y="837294"/>
                  </a:moveTo>
                  <a:lnTo>
                    <a:pt x="0" y="885958"/>
                  </a:lnTo>
                  <a:lnTo>
                    <a:pt x="3648125" y="885958"/>
                  </a:lnTo>
                  <a:lnTo>
                    <a:pt x="3648125" y="839492"/>
                  </a:lnTo>
                  <a:lnTo>
                    <a:pt x="1661074" y="839492"/>
                  </a:lnTo>
                  <a:lnTo>
                    <a:pt x="0" y="837294"/>
                  </a:lnTo>
                  <a:close/>
                </a:path>
                <a:path w="3648710" h="886459">
                  <a:moveTo>
                    <a:pt x="3648125" y="836612"/>
                  </a:moveTo>
                  <a:lnTo>
                    <a:pt x="1661074" y="839492"/>
                  </a:lnTo>
                  <a:lnTo>
                    <a:pt x="3648125" y="839492"/>
                  </a:lnTo>
                  <a:lnTo>
                    <a:pt x="3648125" y="836612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9615945"/>
              <a:ext cx="1279525" cy="16510"/>
            </a:xfrm>
            <a:custGeom>
              <a:avLst/>
              <a:gdLst/>
              <a:ahLst/>
              <a:cxnLst/>
              <a:rect l="l" t="t" r="r" b="b"/>
              <a:pathLst>
                <a:path w="1279525" h="16509">
                  <a:moveTo>
                    <a:pt x="1279385" y="13970"/>
                  </a:moveTo>
                  <a:lnTo>
                    <a:pt x="1272908" y="13970"/>
                  </a:lnTo>
                  <a:lnTo>
                    <a:pt x="1272908" y="12700"/>
                  </a:lnTo>
                  <a:lnTo>
                    <a:pt x="1268590" y="12700"/>
                  </a:lnTo>
                  <a:lnTo>
                    <a:pt x="1268590" y="10160"/>
                  </a:lnTo>
                  <a:lnTo>
                    <a:pt x="1260665" y="10160"/>
                  </a:lnTo>
                  <a:lnTo>
                    <a:pt x="1260665" y="6350"/>
                  </a:lnTo>
                  <a:lnTo>
                    <a:pt x="1256347" y="6350"/>
                  </a:lnTo>
                  <a:lnTo>
                    <a:pt x="1256347" y="5080"/>
                  </a:lnTo>
                  <a:lnTo>
                    <a:pt x="1248435" y="5080"/>
                  </a:lnTo>
                  <a:lnTo>
                    <a:pt x="1248435" y="2540"/>
                  </a:lnTo>
                  <a:lnTo>
                    <a:pt x="50380" y="2540"/>
                  </a:lnTo>
                  <a:lnTo>
                    <a:pt x="503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45339" y="13970"/>
                  </a:lnTo>
                  <a:lnTo>
                    <a:pt x="45339" y="16510"/>
                  </a:lnTo>
                  <a:lnTo>
                    <a:pt x="1279385" y="16510"/>
                  </a:lnTo>
                  <a:lnTo>
                    <a:pt x="1279385" y="1397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22308" y="9615945"/>
              <a:ext cx="826769" cy="16510"/>
            </a:xfrm>
            <a:custGeom>
              <a:avLst/>
              <a:gdLst/>
              <a:ahLst/>
              <a:cxnLst/>
              <a:rect l="l" t="t" r="r" b="b"/>
              <a:pathLst>
                <a:path w="826770" h="16509">
                  <a:moveTo>
                    <a:pt x="826541" y="0"/>
                  </a:moveTo>
                  <a:lnTo>
                    <a:pt x="554393" y="0"/>
                  </a:lnTo>
                  <a:lnTo>
                    <a:pt x="554393" y="2540"/>
                  </a:lnTo>
                  <a:lnTo>
                    <a:pt x="7200" y="2540"/>
                  </a:lnTo>
                  <a:lnTo>
                    <a:pt x="7200" y="5080"/>
                  </a:lnTo>
                  <a:lnTo>
                    <a:pt x="5765" y="5080"/>
                  </a:lnTo>
                  <a:lnTo>
                    <a:pt x="5765" y="10160"/>
                  </a:lnTo>
                  <a:lnTo>
                    <a:pt x="2882" y="10160"/>
                  </a:lnTo>
                  <a:lnTo>
                    <a:pt x="2882" y="1270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0" y="16510"/>
                  </a:lnTo>
                  <a:lnTo>
                    <a:pt x="561581" y="16510"/>
                  </a:lnTo>
                  <a:lnTo>
                    <a:pt x="561581" y="13970"/>
                  </a:lnTo>
                  <a:lnTo>
                    <a:pt x="826541" y="13970"/>
                  </a:lnTo>
                  <a:lnTo>
                    <a:pt x="826541" y="12700"/>
                  </a:lnTo>
                  <a:lnTo>
                    <a:pt x="826541" y="10160"/>
                  </a:lnTo>
                  <a:lnTo>
                    <a:pt x="826541" y="5080"/>
                  </a:lnTo>
                  <a:lnTo>
                    <a:pt x="826541" y="2540"/>
                  </a:lnTo>
                  <a:lnTo>
                    <a:pt x="82654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9919475"/>
              <a:ext cx="3649979" cy="321310"/>
            </a:xfrm>
            <a:custGeom>
              <a:avLst/>
              <a:gdLst/>
              <a:ahLst/>
              <a:cxnLst/>
              <a:rect l="l" t="t" r="r" b="b"/>
              <a:pathLst>
                <a:path w="3649979" h="321309">
                  <a:moveTo>
                    <a:pt x="3649573" y="303530"/>
                  </a:moveTo>
                  <a:lnTo>
                    <a:pt x="3392538" y="303530"/>
                  </a:lnTo>
                  <a:lnTo>
                    <a:pt x="3392538" y="306070"/>
                  </a:lnTo>
                  <a:lnTo>
                    <a:pt x="56857" y="306070"/>
                  </a:lnTo>
                  <a:lnTo>
                    <a:pt x="56857" y="303530"/>
                  </a:lnTo>
                  <a:lnTo>
                    <a:pt x="0" y="303530"/>
                  </a:lnTo>
                  <a:lnTo>
                    <a:pt x="0" y="306070"/>
                  </a:lnTo>
                  <a:lnTo>
                    <a:pt x="0" y="318770"/>
                  </a:lnTo>
                  <a:lnTo>
                    <a:pt x="53975" y="318770"/>
                  </a:lnTo>
                  <a:lnTo>
                    <a:pt x="53975" y="321310"/>
                  </a:lnTo>
                  <a:lnTo>
                    <a:pt x="3395408" y="321310"/>
                  </a:lnTo>
                  <a:lnTo>
                    <a:pt x="3395408" y="318770"/>
                  </a:lnTo>
                  <a:lnTo>
                    <a:pt x="3649573" y="318770"/>
                  </a:lnTo>
                  <a:lnTo>
                    <a:pt x="3649573" y="306070"/>
                  </a:lnTo>
                  <a:lnTo>
                    <a:pt x="3649573" y="303530"/>
                  </a:lnTo>
                  <a:close/>
                </a:path>
                <a:path w="3649979" h="321309">
                  <a:moveTo>
                    <a:pt x="3649573" y="0"/>
                  </a:moveTo>
                  <a:lnTo>
                    <a:pt x="3392538" y="0"/>
                  </a:lnTo>
                  <a:lnTo>
                    <a:pt x="3392538" y="2540"/>
                  </a:lnTo>
                  <a:lnTo>
                    <a:pt x="56857" y="2540"/>
                  </a:lnTo>
                  <a:lnTo>
                    <a:pt x="5685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970"/>
                  </a:lnTo>
                  <a:lnTo>
                    <a:pt x="53975" y="13970"/>
                  </a:lnTo>
                  <a:lnTo>
                    <a:pt x="53975" y="17780"/>
                  </a:lnTo>
                  <a:lnTo>
                    <a:pt x="3395408" y="17780"/>
                  </a:lnTo>
                  <a:lnTo>
                    <a:pt x="3395408" y="13970"/>
                  </a:lnTo>
                  <a:lnTo>
                    <a:pt x="3649573" y="13970"/>
                  </a:lnTo>
                  <a:lnTo>
                    <a:pt x="3649573" y="2540"/>
                  </a:lnTo>
                  <a:lnTo>
                    <a:pt x="3649573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4693772" y="9086156"/>
            <a:ext cx="3594735" cy="1201420"/>
            <a:chOff x="14693772" y="9086156"/>
            <a:chExt cx="3594735" cy="1201420"/>
          </a:xfrm>
        </p:grpSpPr>
        <p:sp>
          <p:nvSpPr>
            <p:cNvPr id="34" name="object 34"/>
            <p:cNvSpPr/>
            <p:nvPr/>
          </p:nvSpPr>
          <p:spPr>
            <a:xfrm>
              <a:off x="14693772" y="9086156"/>
              <a:ext cx="3594735" cy="1201420"/>
            </a:xfrm>
            <a:custGeom>
              <a:avLst/>
              <a:gdLst/>
              <a:ahLst/>
              <a:cxnLst/>
              <a:rect l="l" t="t" r="r" b="b"/>
              <a:pathLst>
                <a:path w="3594734" h="1201420">
                  <a:moveTo>
                    <a:pt x="0" y="1115504"/>
                  </a:moveTo>
                  <a:lnTo>
                    <a:pt x="23930" y="1200842"/>
                  </a:lnTo>
                  <a:lnTo>
                    <a:pt x="3594238" y="1200842"/>
                  </a:lnTo>
                  <a:lnTo>
                    <a:pt x="3594238" y="1117036"/>
                  </a:lnTo>
                  <a:lnTo>
                    <a:pt x="18526" y="1117036"/>
                  </a:lnTo>
                  <a:lnTo>
                    <a:pt x="10209" y="1116911"/>
                  </a:lnTo>
                  <a:lnTo>
                    <a:pt x="0" y="1115504"/>
                  </a:lnTo>
                  <a:close/>
                </a:path>
                <a:path w="3594734" h="1201420">
                  <a:moveTo>
                    <a:pt x="88519" y="1104704"/>
                  </a:moveTo>
                  <a:lnTo>
                    <a:pt x="49782" y="1109364"/>
                  </a:lnTo>
                  <a:lnTo>
                    <a:pt x="38862" y="1113346"/>
                  </a:lnTo>
                  <a:lnTo>
                    <a:pt x="31623" y="1114784"/>
                  </a:lnTo>
                  <a:lnTo>
                    <a:pt x="25485" y="1116215"/>
                  </a:lnTo>
                  <a:lnTo>
                    <a:pt x="18526" y="1117036"/>
                  </a:lnTo>
                  <a:lnTo>
                    <a:pt x="3594238" y="1117036"/>
                  </a:lnTo>
                  <a:lnTo>
                    <a:pt x="3594238" y="1105257"/>
                  </a:lnTo>
                  <a:lnTo>
                    <a:pt x="103296" y="1105257"/>
                  </a:lnTo>
                  <a:lnTo>
                    <a:pt x="88519" y="1104704"/>
                  </a:lnTo>
                  <a:close/>
                </a:path>
                <a:path w="3594734" h="1201420">
                  <a:moveTo>
                    <a:pt x="311785" y="939108"/>
                  </a:moveTo>
                  <a:lnTo>
                    <a:pt x="271680" y="978324"/>
                  </a:lnTo>
                  <a:lnTo>
                    <a:pt x="244506" y="1016866"/>
                  </a:lnTo>
                  <a:lnTo>
                    <a:pt x="223952" y="1049469"/>
                  </a:lnTo>
                  <a:lnTo>
                    <a:pt x="203708" y="1070866"/>
                  </a:lnTo>
                  <a:lnTo>
                    <a:pt x="197231" y="1070866"/>
                  </a:lnTo>
                  <a:lnTo>
                    <a:pt x="194437" y="1071584"/>
                  </a:lnTo>
                  <a:lnTo>
                    <a:pt x="188664" y="1073712"/>
                  </a:lnTo>
                  <a:lnTo>
                    <a:pt x="183118" y="1076717"/>
                  </a:lnTo>
                  <a:lnTo>
                    <a:pt x="177452" y="1080396"/>
                  </a:lnTo>
                  <a:lnTo>
                    <a:pt x="171323" y="1084547"/>
                  </a:lnTo>
                  <a:lnTo>
                    <a:pt x="164536" y="1088957"/>
                  </a:lnTo>
                  <a:lnTo>
                    <a:pt x="127898" y="1103389"/>
                  </a:lnTo>
                  <a:lnTo>
                    <a:pt x="103296" y="1105257"/>
                  </a:lnTo>
                  <a:lnTo>
                    <a:pt x="3594238" y="1105257"/>
                  </a:lnTo>
                  <a:lnTo>
                    <a:pt x="3594238" y="946307"/>
                  </a:lnTo>
                  <a:lnTo>
                    <a:pt x="503301" y="946307"/>
                  </a:lnTo>
                  <a:lnTo>
                    <a:pt x="311785" y="939108"/>
                  </a:lnTo>
                  <a:close/>
                </a:path>
                <a:path w="3594734" h="1201420">
                  <a:moveTo>
                    <a:pt x="603377" y="882950"/>
                  </a:moveTo>
                  <a:lnTo>
                    <a:pt x="503301" y="946307"/>
                  </a:lnTo>
                  <a:lnTo>
                    <a:pt x="3594238" y="946307"/>
                  </a:lnTo>
                  <a:lnTo>
                    <a:pt x="3594238" y="896627"/>
                  </a:lnTo>
                  <a:lnTo>
                    <a:pt x="696976" y="896627"/>
                  </a:lnTo>
                  <a:lnTo>
                    <a:pt x="676636" y="890846"/>
                  </a:lnTo>
                  <a:lnTo>
                    <a:pt x="653891" y="886550"/>
                  </a:lnTo>
                  <a:lnTo>
                    <a:pt x="629288" y="883873"/>
                  </a:lnTo>
                  <a:lnTo>
                    <a:pt x="603377" y="882950"/>
                  </a:lnTo>
                  <a:close/>
                </a:path>
                <a:path w="3594734" h="1201420">
                  <a:moveTo>
                    <a:pt x="837184" y="828939"/>
                  </a:moveTo>
                  <a:lnTo>
                    <a:pt x="776482" y="845509"/>
                  </a:lnTo>
                  <a:lnTo>
                    <a:pt x="721151" y="878145"/>
                  </a:lnTo>
                  <a:lnTo>
                    <a:pt x="696976" y="896627"/>
                  </a:lnTo>
                  <a:lnTo>
                    <a:pt x="3594238" y="896627"/>
                  </a:lnTo>
                  <a:lnTo>
                    <a:pt x="3594238" y="851090"/>
                  </a:lnTo>
                  <a:lnTo>
                    <a:pt x="936672" y="851090"/>
                  </a:lnTo>
                  <a:lnTo>
                    <a:pt x="916422" y="849156"/>
                  </a:lnTo>
                  <a:lnTo>
                    <a:pt x="894969" y="842633"/>
                  </a:lnTo>
                  <a:lnTo>
                    <a:pt x="884172" y="838265"/>
                  </a:lnTo>
                  <a:lnTo>
                    <a:pt x="873077" y="834169"/>
                  </a:lnTo>
                  <a:lnTo>
                    <a:pt x="861054" y="830884"/>
                  </a:lnTo>
                  <a:lnTo>
                    <a:pt x="847471" y="828950"/>
                  </a:lnTo>
                  <a:lnTo>
                    <a:pt x="837184" y="828939"/>
                  </a:lnTo>
                  <a:close/>
                </a:path>
                <a:path w="3594734" h="1201420">
                  <a:moveTo>
                    <a:pt x="1077626" y="817970"/>
                  </a:moveTo>
                  <a:lnTo>
                    <a:pt x="1031835" y="825902"/>
                  </a:lnTo>
                  <a:lnTo>
                    <a:pt x="990854" y="840381"/>
                  </a:lnTo>
                  <a:lnTo>
                    <a:pt x="982614" y="843115"/>
                  </a:lnTo>
                  <a:lnTo>
                    <a:pt x="974090" y="845509"/>
                  </a:lnTo>
                  <a:lnTo>
                    <a:pt x="955851" y="849514"/>
                  </a:lnTo>
                  <a:lnTo>
                    <a:pt x="936672" y="851090"/>
                  </a:lnTo>
                  <a:lnTo>
                    <a:pt x="3594238" y="851090"/>
                  </a:lnTo>
                  <a:lnTo>
                    <a:pt x="3594238" y="826792"/>
                  </a:lnTo>
                  <a:lnTo>
                    <a:pt x="1118108" y="826792"/>
                  </a:lnTo>
                  <a:lnTo>
                    <a:pt x="1097462" y="820153"/>
                  </a:lnTo>
                  <a:lnTo>
                    <a:pt x="1077626" y="817970"/>
                  </a:lnTo>
                  <a:close/>
                </a:path>
                <a:path w="3594734" h="1201420">
                  <a:moveTo>
                    <a:pt x="1630466" y="756488"/>
                  </a:moveTo>
                  <a:lnTo>
                    <a:pt x="1575877" y="756755"/>
                  </a:lnTo>
                  <a:lnTo>
                    <a:pt x="1470723" y="758475"/>
                  </a:lnTo>
                  <a:lnTo>
                    <a:pt x="1420712" y="760118"/>
                  </a:lnTo>
                  <a:lnTo>
                    <a:pt x="1372781" y="762412"/>
                  </a:lnTo>
                  <a:lnTo>
                    <a:pt x="1327206" y="765451"/>
                  </a:lnTo>
                  <a:lnTo>
                    <a:pt x="1284264" y="769330"/>
                  </a:lnTo>
                  <a:lnTo>
                    <a:pt x="1244233" y="774145"/>
                  </a:lnTo>
                  <a:lnTo>
                    <a:pt x="1118108" y="826792"/>
                  </a:lnTo>
                  <a:lnTo>
                    <a:pt x="3594238" y="826792"/>
                  </a:lnTo>
                  <a:lnTo>
                    <a:pt x="3594238" y="757269"/>
                  </a:lnTo>
                  <a:lnTo>
                    <a:pt x="1912464" y="757269"/>
                  </a:lnTo>
                  <a:lnTo>
                    <a:pt x="1630466" y="756488"/>
                  </a:lnTo>
                  <a:close/>
                </a:path>
                <a:path w="3594734" h="1201420">
                  <a:moveTo>
                    <a:pt x="3594238" y="0"/>
                  </a:moveTo>
                  <a:lnTo>
                    <a:pt x="3552629" y="12762"/>
                  </a:lnTo>
                  <a:lnTo>
                    <a:pt x="3478072" y="40357"/>
                  </a:lnTo>
                  <a:lnTo>
                    <a:pt x="3420992" y="65862"/>
                  </a:lnTo>
                  <a:lnTo>
                    <a:pt x="3378613" y="88670"/>
                  </a:lnTo>
                  <a:lnTo>
                    <a:pt x="3326846" y="123784"/>
                  </a:lnTo>
                  <a:lnTo>
                    <a:pt x="3311906" y="134881"/>
                  </a:lnTo>
                  <a:lnTo>
                    <a:pt x="3285801" y="150124"/>
                  </a:lnTo>
                  <a:lnTo>
                    <a:pt x="3234878" y="180340"/>
                  </a:lnTo>
                  <a:lnTo>
                    <a:pt x="3201281" y="219366"/>
                  </a:lnTo>
                  <a:lnTo>
                    <a:pt x="3182913" y="284479"/>
                  </a:lnTo>
                  <a:lnTo>
                    <a:pt x="3172206" y="306235"/>
                  </a:lnTo>
                  <a:lnTo>
                    <a:pt x="3148940" y="340533"/>
                  </a:lnTo>
                  <a:lnTo>
                    <a:pt x="3137456" y="373961"/>
                  </a:lnTo>
                  <a:lnTo>
                    <a:pt x="3131821" y="406004"/>
                  </a:lnTo>
                  <a:lnTo>
                    <a:pt x="3126103" y="436146"/>
                  </a:lnTo>
                  <a:lnTo>
                    <a:pt x="3090696" y="488658"/>
                  </a:lnTo>
                  <a:lnTo>
                    <a:pt x="3049143" y="509997"/>
                  </a:lnTo>
                  <a:lnTo>
                    <a:pt x="2983436" y="523494"/>
                  </a:lnTo>
                  <a:lnTo>
                    <a:pt x="2916682" y="535912"/>
                  </a:lnTo>
                  <a:lnTo>
                    <a:pt x="2905940" y="555882"/>
                  </a:lnTo>
                  <a:lnTo>
                    <a:pt x="2888662" y="575243"/>
                  </a:lnTo>
                  <a:lnTo>
                    <a:pt x="2866122" y="593120"/>
                  </a:lnTo>
                  <a:lnTo>
                    <a:pt x="2839593" y="608635"/>
                  </a:lnTo>
                  <a:lnTo>
                    <a:pt x="2809382" y="622313"/>
                  </a:lnTo>
                  <a:lnTo>
                    <a:pt x="2795283" y="629693"/>
                  </a:lnTo>
                  <a:lnTo>
                    <a:pt x="2783459" y="638152"/>
                  </a:lnTo>
                  <a:lnTo>
                    <a:pt x="2759882" y="652790"/>
                  </a:lnTo>
                  <a:lnTo>
                    <a:pt x="2703252" y="672882"/>
                  </a:lnTo>
                  <a:lnTo>
                    <a:pt x="2680462" y="687112"/>
                  </a:lnTo>
                  <a:lnTo>
                    <a:pt x="2611481" y="704697"/>
                  </a:lnTo>
                  <a:lnTo>
                    <a:pt x="2546858" y="712403"/>
                  </a:lnTo>
                  <a:lnTo>
                    <a:pt x="2486425" y="718624"/>
                  </a:lnTo>
                  <a:lnTo>
                    <a:pt x="2447925" y="723833"/>
                  </a:lnTo>
                  <a:lnTo>
                    <a:pt x="2370881" y="737514"/>
                  </a:lnTo>
                  <a:lnTo>
                    <a:pt x="2327866" y="742706"/>
                  </a:lnTo>
                  <a:lnTo>
                    <a:pt x="2282225" y="746926"/>
                  </a:lnTo>
                  <a:lnTo>
                    <a:pt x="2234235" y="750270"/>
                  </a:lnTo>
                  <a:lnTo>
                    <a:pt x="2184173" y="752833"/>
                  </a:lnTo>
                  <a:lnTo>
                    <a:pt x="2132315" y="754710"/>
                  </a:lnTo>
                  <a:lnTo>
                    <a:pt x="2044946" y="756489"/>
                  </a:lnTo>
                  <a:lnTo>
                    <a:pt x="1912464" y="757269"/>
                  </a:lnTo>
                  <a:lnTo>
                    <a:pt x="3594238" y="757269"/>
                  </a:lnTo>
                  <a:lnTo>
                    <a:pt x="35942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694534" y="9101334"/>
              <a:ext cx="3594100" cy="1186180"/>
            </a:xfrm>
            <a:custGeom>
              <a:avLst/>
              <a:gdLst/>
              <a:ahLst/>
              <a:cxnLst/>
              <a:rect l="l" t="t" r="r" b="b"/>
              <a:pathLst>
                <a:path w="3594100" h="1186179">
                  <a:moveTo>
                    <a:pt x="0" y="1098887"/>
                  </a:moveTo>
                  <a:lnTo>
                    <a:pt x="0" y="1100325"/>
                  </a:lnTo>
                  <a:lnTo>
                    <a:pt x="23921" y="1185663"/>
                  </a:lnTo>
                  <a:lnTo>
                    <a:pt x="1243597" y="1185663"/>
                  </a:lnTo>
                  <a:lnTo>
                    <a:pt x="1273456" y="1177369"/>
                  </a:lnTo>
                  <a:lnTo>
                    <a:pt x="185674" y="1177369"/>
                  </a:lnTo>
                  <a:lnTo>
                    <a:pt x="182118" y="1164406"/>
                  </a:lnTo>
                  <a:lnTo>
                    <a:pt x="364467" y="1113816"/>
                  </a:lnTo>
                  <a:lnTo>
                    <a:pt x="91894" y="1113816"/>
                  </a:lnTo>
                  <a:lnTo>
                    <a:pt x="64341" y="1112477"/>
                  </a:lnTo>
                  <a:lnTo>
                    <a:pt x="37193" y="1107764"/>
                  </a:lnTo>
                  <a:lnTo>
                    <a:pt x="10795" y="1101769"/>
                  </a:lnTo>
                  <a:lnTo>
                    <a:pt x="7874" y="1101050"/>
                  </a:lnTo>
                  <a:lnTo>
                    <a:pt x="2794" y="1099606"/>
                  </a:lnTo>
                  <a:lnTo>
                    <a:pt x="0" y="1098887"/>
                  </a:lnTo>
                  <a:close/>
                </a:path>
                <a:path w="3594100" h="1186179">
                  <a:moveTo>
                    <a:pt x="3593476" y="538990"/>
                  </a:moveTo>
                  <a:lnTo>
                    <a:pt x="2865031" y="744659"/>
                  </a:lnTo>
                  <a:lnTo>
                    <a:pt x="2747356" y="777771"/>
                  </a:lnTo>
                  <a:lnTo>
                    <a:pt x="1290267" y="1185663"/>
                  </a:lnTo>
                  <a:lnTo>
                    <a:pt x="2373341" y="1185663"/>
                  </a:lnTo>
                  <a:lnTo>
                    <a:pt x="3593476" y="841506"/>
                  </a:lnTo>
                  <a:lnTo>
                    <a:pt x="3593476" y="538990"/>
                  </a:lnTo>
                  <a:close/>
                </a:path>
                <a:path w="3594100" h="1186179">
                  <a:moveTo>
                    <a:pt x="3593476" y="854708"/>
                  </a:moveTo>
                  <a:lnTo>
                    <a:pt x="2417996" y="1185663"/>
                  </a:lnTo>
                  <a:lnTo>
                    <a:pt x="3493298" y="1185663"/>
                  </a:lnTo>
                  <a:lnTo>
                    <a:pt x="3593476" y="1157306"/>
                  </a:lnTo>
                  <a:lnTo>
                    <a:pt x="3593476" y="854708"/>
                  </a:lnTo>
                  <a:close/>
                </a:path>
                <a:path w="3594100" h="1186179">
                  <a:moveTo>
                    <a:pt x="3593476" y="1170305"/>
                  </a:moveTo>
                  <a:lnTo>
                    <a:pt x="3539130" y="1185663"/>
                  </a:lnTo>
                  <a:lnTo>
                    <a:pt x="3593476" y="1185663"/>
                  </a:lnTo>
                  <a:lnTo>
                    <a:pt x="3593476" y="1170305"/>
                  </a:lnTo>
                  <a:close/>
                </a:path>
                <a:path w="3594100" h="1186179">
                  <a:moveTo>
                    <a:pt x="1724921" y="748678"/>
                  </a:moveTo>
                  <a:lnTo>
                    <a:pt x="1621334" y="777771"/>
                  </a:lnTo>
                  <a:lnTo>
                    <a:pt x="185674" y="1177369"/>
                  </a:lnTo>
                  <a:lnTo>
                    <a:pt x="1273456" y="1177369"/>
                  </a:lnTo>
                  <a:lnTo>
                    <a:pt x="2588324" y="809898"/>
                  </a:lnTo>
                  <a:lnTo>
                    <a:pt x="2416979" y="809898"/>
                  </a:lnTo>
                  <a:lnTo>
                    <a:pt x="2371880" y="809798"/>
                  </a:lnTo>
                  <a:lnTo>
                    <a:pt x="2324386" y="808438"/>
                  </a:lnTo>
                  <a:lnTo>
                    <a:pt x="2274761" y="805949"/>
                  </a:lnTo>
                  <a:lnTo>
                    <a:pt x="2223264" y="802462"/>
                  </a:lnTo>
                  <a:lnTo>
                    <a:pt x="2170160" y="798111"/>
                  </a:lnTo>
                  <a:lnTo>
                    <a:pt x="2060173" y="787340"/>
                  </a:lnTo>
                  <a:lnTo>
                    <a:pt x="1724921" y="748678"/>
                  </a:lnTo>
                  <a:close/>
                </a:path>
                <a:path w="3594100" h="1186179">
                  <a:moveTo>
                    <a:pt x="161551" y="1097256"/>
                  </a:moveTo>
                  <a:lnTo>
                    <a:pt x="139573" y="1099606"/>
                  </a:lnTo>
                  <a:lnTo>
                    <a:pt x="135255" y="1100325"/>
                  </a:lnTo>
                  <a:lnTo>
                    <a:pt x="130937" y="1101769"/>
                  </a:lnTo>
                  <a:lnTo>
                    <a:pt x="128778" y="1105366"/>
                  </a:lnTo>
                  <a:lnTo>
                    <a:pt x="125984" y="1106085"/>
                  </a:lnTo>
                  <a:lnTo>
                    <a:pt x="123063" y="1108248"/>
                  </a:lnTo>
                  <a:lnTo>
                    <a:pt x="119507" y="1109687"/>
                  </a:lnTo>
                  <a:lnTo>
                    <a:pt x="91894" y="1113816"/>
                  </a:lnTo>
                  <a:lnTo>
                    <a:pt x="364467" y="1113816"/>
                  </a:lnTo>
                  <a:lnTo>
                    <a:pt x="397527" y="1104646"/>
                  </a:lnTo>
                  <a:lnTo>
                    <a:pt x="237490" y="1104646"/>
                  </a:lnTo>
                  <a:lnTo>
                    <a:pt x="215511" y="1102543"/>
                  </a:lnTo>
                  <a:lnTo>
                    <a:pt x="188531" y="1099157"/>
                  </a:lnTo>
                  <a:lnTo>
                    <a:pt x="161551" y="1097256"/>
                  </a:lnTo>
                  <a:close/>
                </a:path>
                <a:path w="3594100" h="1186179">
                  <a:moveTo>
                    <a:pt x="321818" y="944091"/>
                  </a:moveTo>
                  <a:lnTo>
                    <a:pt x="279352" y="983150"/>
                  </a:lnTo>
                  <a:lnTo>
                    <a:pt x="250221" y="1024369"/>
                  </a:lnTo>
                  <a:lnTo>
                    <a:pt x="235807" y="1065587"/>
                  </a:lnTo>
                  <a:lnTo>
                    <a:pt x="237490" y="1104646"/>
                  </a:lnTo>
                  <a:lnTo>
                    <a:pt x="397527" y="1104646"/>
                  </a:lnTo>
                  <a:lnTo>
                    <a:pt x="950455" y="951289"/>
                  </a:lnTo>
                  <a:lnTo>
                    <a:pt x="514731" y="951289"/>
                  </a:lnTo>
                  <a:lnTo>
                    <a:pt x="321818" y="944091"/>
                  </a:lnTo>
                  <a:close/>
                </a:path>
                <a:path w="3594100" h="1186179">
                  <a:moveTo>
                    <a:pt x="615569" y="886489"/>
                  </a:moveTo>
                  <a:lnTo>
                    <a:pt x="514731" y="951289"/>
                  </a:lnTo>
                  <a:lnTo>
                    <a:pt x="950455" y="951289"/>
                  </a:lnTo>
                  <a:lnTo>
                    <a:pt x="1181497" y="887209"/>
                  </a:lnTo>
                  <a:lnTo>
                    <a:pt x="618363" y="887209"/>
                  </a:lnTo>
                  <a:lnTo>
                    <a:pt x="615569" y="886489"/>
                  </a:lnTo>
                  <a:close/>
                </a:path>
                <a:path w="3594100" h="1186179">
                  <a:moveTo>
                    <a:pt x="683260" y="844014"/>
                  </a:moveTo>
                  <a:lnTo>
                    <a:pt x="678942" y="844014"/>
                  </a:lnTo>
                  <a:lnTo>
                    <a:pt x="676021" y="844733"/>
                  </a:lnTo>
                  <a:lnTo>
                    <a:pt x="650748" y="867772"/>
                  </a:lnTo>
                  <a:lnTo>
                    <a:pt x="647954" y="868491"/>
                  </a:lnTo>
                  <a:lnTo>
                    <a:pt x="618363" y="887209"/>
                  </a:lnTo>
                  <a:lnTo>
                    <a:pt x="1181497" y="887209"/>
                  </a:lnTo>
                  <a:lnTo>
                    <a:pt x="1334381" y="844733"/>
                  </a:lnTo>
                  <a:lnTo>
                    <a:pt x="686816" y="844733"/>
                  </a:lnTo>
                  <a:lnTo>
                    <a:pt x="683260" y="844014"/>
                  </a:lnTo>
                  <a:close/>
                </a:path>
                <a:path w="3594100" h="1186179">
                  <a:moveTo>
                    <a:pt x="825906" y="777748"/>
                  </a:moveTo>
                  <a:lnTo>
                    <a:pt x="765379" y="794004"/>
                  </a:lnTo>
                  <a:lnTo>
                    <a:pt x="710463" y="826652"/>
                  </a:lnTo>
                  <a:lnTo>
                    <a:pt x="686816" y="844733"/>
                  </a:lnTo>
                  <a:lnTo>
                    <a:pt x="1334381" y="844733"/>
                  </a:lnTo>
                  <a:lnTo>
                    <a:pt x="1496947" y="799552"/>
                  </a:lnTo>
                  <a:lnTo>
                    <a:pt x="926480" y="799552"/>
                  </a:lnTo>
                  <a:lnTo>
                    <a:pt x="906484" y="797370"/>
                  </a:lnTo>
                  <a:lnTo>
                    <a:pt x="884809" y="790734"/>
                  </a:lnTo>
                  <a:lnTo>
                    <a:pt x="873946" y="786278"/>
                  </a:lnTo>
                  <a:lnTo>
                    <a:pt x="862584" y="782092"/>
                  </a:lnTo>
                  <a:lnTo>
                    <a:pt x="850268" y="778986"/>
                  </a:lnTo>
                  <a:lnTo>
                    <a:pt x="836549" y="777771"/>
                  </a:lnTo>
                  <a:lnTo>
                    <a:pt x="825906" y="777748"/>
                  </a:lnTo>
                  <a:close/>
                </a:path>
                <a:path w="3594100" h="1186179">
                  <a:moveTo>
                    <a:pt x="3593476" y="223167"/>
                  </a:moveTo>
                  <a:lnTo>
                    <a:pt x="3265020" y="316025"/>
                  </a:lnTo>
                  <a:lnTo>
                    <a:pt x="3215919" y="329793"/>
                  </a:lnTo>
                  <a:lnTo>
                    <a:pt x="3203606" y="371789"/>
                  </a:lnTo>
                  <a:lnTo>
                    <a:pt x="3183784" y="424338"/>
                  </a:lnTo>
                  <a:lnTo>
                    <a:pt x="3157970" y="473116"/>
                  </a:lnTo>
                  <a:lnTo>
                    <a:pt x="3124994" y="512967"/>
                  </a:lnTo>
                  <a:lnTo>
                    <a:pt x="3083687" y="538738"/>
                  </a:lnTo>
                  <a:lnTo>
                    <a:pt x="2949702" y="564653"/>
                  </a:lnTo>
                  <a:lnTo>
                    <a:pt x="2939230" y="584622"/>
                  </a:lnTo>
                  <a:lnTo>
                    <a:pt x="2922317" y="603984"/>
                  </a:lnTo>
                  <a:lnTo>
                    <a:pt x="2899856" y="621861"/>
                  </a:lnTo>
                  <a:lnTo>
                    <a:pt x="2872740" y="637376"/>
                  </a:lnTo>
                  <a:lnTo>
                    <a:pt x="2842895" y="651325"/>
                  </a:lnTo>
                  <a:lnTo>
                    <a:pt x="2829448" y="658535"/>
                  </a:lnTo>
                  <a:lnTo>
                    <a:pt x="2818003" y="666893"/>
                  </a:lnTo>
                  <a:lnTo>
                    <a:pt x="2804209" y="685287"/>
                  </a:lnTo>
                  <a:lnTo>
                    <a:pt x="2800143" y="704423"/>
                  </a:lnTo>
                  <a:lnTo>
                    <a:pt x="2796911" y="723695"/>
                  </a:lnTo>
                  <a:lnTo>
                    <a:pt x="2785618" y="742493"/>
                  </a:lnTo>
                  <a:lnTo>
                    <a:pt x="2748153" y="757614"/>
                  </a:lnTo>
                  <a:lnTo>
                    <a:pt x="2700049" y="768932"/>
                  </a:lnTo>
                  <a:lnTo>
                    <a:pt x="2655575" y="777771"/>
                  </a:lnTo>
                  <a:lnTo>
                    <a:pt x="2598795" y="788595"/>
                  </a:lnTo>
                  <a:lnTo>
                    <a:pt x="2568194" y="795054"/>
                  </a:lnTo>
                  <a:lnTo>
                    <a:pt x="2535291" y="801315"/>
                  </a:lnTo>
                  <a:lnTo>
                    <a:pt x="2498947" y="805789"/>
                  </a:lnTo>
                  <a:lnTo>
                    <a:pt x="2459422" y="808606"/>
                  </a:lnTo>
                  <a:lnTo>
                    <a:pt x="2416979" y="809898"/>
                  </a:lnTo>
                  <a:lnTo>
                    <a:pt x="2588324" y="809898"/>
                  </a:lnTo>
                  <a:lnTo>
                    <a:pt x="2702556" y="777748"/>
                  </a:lnTo>
                  <a:lnTo>
                    <a:pt x="2819931" y="744652"/>
                  </a:lnTo>
                  <a:lnTo>
                    <a:pt x="3593476" y="526150"/>
                  </a:lnTo>
                  <a:lnTo>
                    <a:pt x="3593476" y="223167"/>
                  </a:lnTo>
                  <a:close/>
                </a:path>
                <a:path w="3594100" h="1186179">
                  <a:moveTo>
                    <a:pt x="1067054" y="766523"/>
                  </a:moveTo>
                  <a:lnTo>
                    <a:pt x="1021588" y="774318"/>
                  </a:lnTo>
                  <a:lnTo>
                    <a:pt x="996442" y="783530"/>
                  </a:lnTo>
                  <a:lnTo>
                    <a:pt x="988601" y="786535"/>
                  </a:lnTo>
                  <a:lnTo>
                    <a:pt x="980392" y="789202"/>
                  </a:lnTo>
                  <a:lnTo>
                    <a:pt x="963295" y="794330"/>
                  </a:lnTo>
                  <a:lnTo>
                    <a:pt x="945263" y="798224"/>
                  </a:lnTo>
                  <a:lnTo>
                    <a:pt x="926480" y="799552"/>
                  </a:lnTo>
                  <a:lnTo>
                    <a:pt x="1496947" y="799552"/>
                  </a:lnTo>
                  <a:lnTo>
                    <a:pt x="1582900" y="775612"/>
                  </a:lnTo>
                  <a:lnTo>
                    <a:pt x="1107313" y="775612"/>
                  </a:lnTo>
                  <a:lnTo>
                    <a:pt x="1086540" y="768874"/>
                  </a:lnTo>
                  <a:lnTo>
                    <a:pt x="1067054" y="766523"/>
                  </a:lnTo>
                  <a:close/>
                </a:path>
                <a:path w="3594100" h="1186179">
                  <a:moveTo>
                    <a:pt x="1323166" y="718573"/>
                  </a:moveTo>
                  <a:lnTo>
                    <a:pt x="1277002" y="719787"/>
                  </a:lnTo>
                  <a:lnTo>
                    <a:pt x="1234891" y="723117"/>
                  </a:lnTo>
                  <a:lnTo>
                    <a:pt x="1174517" y="739972"/>
                  </a:lnTo>
                  <a:lnTo>
                    <a:pt x="1130095" y="763642"/>
                  </a:lnTo>
                  <a:lnTo>
                    <a:pt x="1107313" y="775612"/>
                  </a:lnTo>
                  <a:lnTo>
                    <a:pt x="1582900" y="775612"/>
                  </a:lnTo>
                  <a:lnTo>
                    <a:pt x="1692595" y="745058"/>
                  </a:lnTo>
                  <a:lnTo>
                    <a:pt x="1540422" y="729891"/>
                  </a:lnTo>
                  <a:lnTo>
                    <a:pt x="1482010" y="725133"/>
                  </a:lnTo>
                  <a:lnTo>
                    <a:pt x="1426065" y="721494"/>
                  </a:lnTo>
                  <a:lnTo>
                    <a:pt x="1372985" y="719225"/>
                  </a:lnTo>
                  <a:lnTo>
                    <a:pt x="1323166" y="718573"/>
                  </a:lnTo>
                  <a:close/>
                </a:path>
                <a:path w="3594100" h="1186179">
                  <a:moveTo>
                    <a:pt x="1694053" y="744652"/>
                  </a:moveTo>
                  <a:lnTo>
                    <a:pt x="1692595" y="745058"/>
                  </a:lnTo>
                  <a:lnTo>
                    <a:pt x="1724921" y="748678"/>
                  </a:lnTo>
                  <a:lnTo>
                    <a:pt x="1726438" y="748252"/>
                  </a:lnTo>
                  <a:lnTo>
                    <a:pt x="1718663" y="747185"/>
                  </a:lnTo>
                  <a:lnTo>
                    <a:pt x="1710531" y="746184"/>
                  </a:lnTo>
                  <a:lnTo>
                    <a:pt x="1702256" y="745317"/>
                  </a:lnTo>
                  <a:lnTo>
                    <a:pt x="1694053" y="744652"/>
                  </a:lnTo>
                  <a:close/>
                </a:path>
                <a:path w="3594100" h="1186179">
                  <a:moveTo>
                    <a:pt x="3217898" y="323040"/>
                  </a:moveTo>
                  <a:lnTo>
                    <a:pt x="3216783" y="324901"/>
                  </a:lnTo>
                  <a:lnTo>
                    <a:pt x="3215386" y="329942"/>
                  </a:lnTo>
                  <a:lnTo>
                    <a:pt x="3215919" y="329793"/>
                  </a:lnTo>
                  <a:lnTo>
                    <a:pt x="3217898" y="323040"/>
                  </a:lnTo>
                  <a:close/>
                </a:path>
                <a:path w="3594100" h="1186179">
                  <a:moveTo>
                    <a:pt x="3218942" y="319307"/>
                  </a:moveTo>
                  <a:lnTo>
                    <a:pt x="3218607" y="320624"/>
                  </a:lnTo>
                  <a:lnTo>
                    <a:pt x="3217898" y="323040"/>
                  </a:lnTo>
                  <a:lnTo>
                    <a:pt x="3218942" y="321300"/>
                  </a:lnTo>
                  <a:lnTo>
                    <a:pt x="3218942" y="319307"/>
                  </a:lnTo>
                  <a:close/>
                </a:path>
                <a:path w="3594100" h="1186179">
                  <a:moveTo>
                    <a:pt x="3219776" y="316025"/>
                  </a:moveTo>
                  <a:lnTo>
                    <a:pt x="3218942" y="316259"/>
                  </a:lnTo>
                  <a:lnTo>
                    <a:pt x="3218942" y="319307"/>
                  </a:lnTo>
                  <a:lnTo>
                    <a:pt x="3219776" y="316025"/>
                  </a:lnTo>
                  <a:close/>
                </a:path>
                <a:path w="3594100" h="1186179">
                  <a:moveTo>
                    <a:pt x="3392551" y="93780"/>
                  </a:moveTo>
                  <a:lnTo>
                    <a:pt x="3366780" y="147139"/>
                  </a:lnTo>
                  <a:lnTo>
                    <a:pt x="3318972" y="179090"/>
                  </a:lnTo>
                  <a:lnTo>
                    <a:pt x="3292903" y="193771"/>
                  </a:lnTo>
                  <a:lnTo>
                    <a:pt x="3268049" y="209397"/>
                  </a:lnTo>
                  <a:lnTo>
                    <a:pt x="3246374" y="226982"/>
                  </a:lnTo>
                  <a:lnTo>
                    <a:pt x="3238821" y="243065"/>
                  </a:lnTo>
                  <a:lnTo>
                    <a:pt x="3229955" y="275997"/>
                  </a:lnTo>
                  <a:lnTo>
                    <a:pt x="3219776" y="316025"/>
                  </a:lnTo>
                  <a:lnTo>
                    <a:pt x="3593476" y="210560"/>
                  </a:lnTo>
                  <a:lnTo>
                    <a:pt x="3593476" y="97382"/>
                  </a:lnTo>
                  <a:lnTo>
                    <a:pt x="3399028" y="97382"/>
                  </a:lnTo>
                  <a:lnTo>
                    <a:pt x="3392551" y="93780"/>
                  </a:lnTo>
                  <a:close/>
                </a:path>
                <a:path w="3594100" h="1186179">
                  <a:moveTo>
                    <a:pt x="3447288" y="61381"/>
                  </a:moveTo>
                  <a:lnTo>
                    <a:pt x="3442970" y="61381"/>
                  </a:lnTo>
                  <a:lnTo>
                    <a:pt x="3440049" y="62105"/>
                  </a:lnTo>
                  <a:lnTo>
                    <a:pt x="3414141" y="94500"/>
                  </a:lnTo>
                  <a:lnTo>
                    <a:pt x="3406902" y="96663"/>
                  </a:lnTo>
                  <a:lnTo>
                    <a:pt x="3404743" y="97382"/>
                  </a:lnTo>
                  <a:lnTo>
                    <a:pt x="3593476" y="97382"/>
                  </a:lnTo>
                  <a:lnTo>
                    <a:pt x="3593476" y="65702"/>
                  </a:lnTo>
                  <a:lnTo>
                    <a:pt x="3455162" y="65702"/>
                  </a:lnTo>
                  <a:lnTo>
                    <a:pt x="3447288" y="61381"/>
                  </a:lnTo>
                  <a:close/>
                </a:path>
                <a:path w="3594100" h="1186179">
                  <a:moveTo>
                    <a:pt x="3541188" y="17194"/>
                  </a:moveTo>
                  <a:lnTo>
                    <a:pt x="3501560" y="27735"/>
                  </a:lnTo>
                  <a:lnTo>
                    <a:pt x="3466913" y="51427"/>
                  </a:lnTo>
                  <a:lnTo>
                    <a:pt x="3455162" y="65702"/>
                  </a:lnTo>
                  <a:lnTo>
                    <a:pt x="3593476" y="65702"/>
                  </a:lnTo>
                  <a:lnTo>
                    <a:pt x="3593476" y="21064"/>
                  </a:lnTo>
                  <a:lnTo>
                    <a:pt x="3556635" y="21064"/>
                  </a:lnTo>
                  <a:lnTo>
                    <a:pt x="3549513" y="18217"/>
                  </a:lnTo>
                  <a:lnTo>
                    <a:pt x="3541188" y="17194"/>
                  </a:lnTo>
                  <a:close/>
                </a:path>
                <a:path w="3594100" h="1186179">
                  <a:moveTo>
                    <a:pt x="3593476" y="0"/>
                  </a:moveTo>
                  <a:lnTo>
                    <a:pt x="3590242" y="2793"/>
                  </a:lnTo>
                  <a:lnTo>
                    <a:pt x="3574635" y="12637"/>
                  </a:lnTo>
                  <a:lnTo>
                    <a:pt x="3556635" y="21064"/>
                  </a:lnTo>
                  <a:lnTo>
                    <a:pt x="3593476" y="21064"/>
                  </a:lnTo>
                  <a:lnTo>
                    <a:pt x="3593476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873731" y="9843108"/>
              <a:ext cx="1548130" cy="435609"/>
            </a:xfrm>
            <a:custGeom>
              <a:avLst/>
              <a:gdLst/>
              <a:ahLst/>
              <a:cxnLst/>
              <a:rect l="l" t="t" r="r" b="b"/>
              <a:pathLst>
                <a:path w="1548130" h="435609">
                  <a:moveTo>
                    <a:pt x="1514094" y="0"/>
                  </a:moveTo>
                  <a:lnTo>
                    <a:pt x="360680" y="323993"/>
                  </a:lnTo>
                  <a:lnTo>
                    <a:pt x="360045" y="321116"/>
                  </a:lnTo>
                  <a:lnTo>
                    <a:pt x="0" y="421912"/>
                  </a:lnTo>
                  <a:lnTo>
                    <a:pt x="3683" y="435595"/>
                  </a:lnTo>
                  <a:lnTo>
                    <a:pt x="358521" y="336232"/>
                  </a:lnTo>
                  <a:lnTo>
                    <a:pt x="360045" y="339114"/>
                  </a:lnTo>
                  <a:lnTo>
                    <a:pt x="1548003" y="5759"/>
                  </a:lnTo>
                  <a:lnTo>
                    <a:pt x="1547241" y="2877"/>
                  </a:lnTo>
                  <a:lnTo>
                    <a:pt x="1540764" y="5040"/>
                  </a:lnTo>
                  <a:lnTo>
                    <a:pt x="1540764" y="3601"/>
                  </a:lnTo>
                  <a:lnTo>
                    <a:pt x="1536446" y="4320"/>
                  </a:lnTo>
                  <a:lnTo>
                    <a:pt x="1535811" y="2157"/>
                  </a:lnTo>
                  <a:lnTo>
                    <a:pt x="1527810" y="4320"/>
                  </a:lnTo>
                  <a:lnTo>
                    <a:pt x="1527175" y="1438"/>
                  </a:lnTo>
                  <a:lnTo>
                    <a:pt x="1522857" y="2157"/>
                  </a:lnTo>
                  <a:lnTo>
                    <a:pt x="1522857" y="718"/>
                  </a:lnTo>
                  <a:lnTo>
                    <a:pt x="1514856" y="2877"/>
                  </a:lnTo>
                  <a:lnTo>
                    <a:pt x="151409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906999" y="9310870"/>
              <a:ext cx="381635" cy="121285"/>
            </a:xfrm>
            <a:custGeom>
              <a:avLst/>
              <a:gdLst/>
              <a:ahLst/>
              <a:cxnLst/>
              <a:rect l="l" t="t" r="r" b="b"/>
              <a:pathLst>
                <a:path w="381634" h="121284">
                  <a:moveTo>
                    <a:pt x="381011" y="0"/>
                  </a:moveTo>
                  <a:lnTo>
                    <a:pt x="4318" y="106005"/>
                  </a:lnTo>
                  <a:lnTo>
                    <a:pt x="5080" y="108162"/>
                  </a:lnTo>
                  <a:lnTo>
                    <a:pt x="3683" y="108881"/>
                  </a:lnTo>
                  <a:lnTo>
                    <a:pt x="5080" y="113203"/>
                  </a:lnTo>
                  <a:lnTo>
                    <a:pt x="2159" y="113922"/>
                  </a:lnTo>
                  <a:lnTo>
                    <a:pt x="2921" y="116805"/>
                  </a:lnTo>
                  <a:lnTo>
                    <a:pt x="0" y="117524"/>
                  </a:lnTo>
                  <a:lnTo>
                    <a:pt x="1524" y="121125"/>
                  </a:lnTo>
                  <a:lnTo>
                    <a:pt x="381011" y="14994"/>
                  </a:lnTo>
                  <a:lnTo>
                    <a:pt x="38101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935312" y="9627235"/>
              <a:ext cx="2353310" cy="659765"/>
            </a:xfrm>
            <a:custGeom>
              <a:avLst/>
              <a:gdLst/>
              <a:ahLst/>
              <a:cxnLst/>
              <a:rect l="l" t="t" r="r" b="b"/>
              <a:pathLst>
                <a:path w="2353309" h="659765">
                  <a:moveTo>
                    <a:pt x="2352687" y="630669"/>
                  </a:moveTo>
                  <a:lnTo>
                    <a:pt x="2248941" y="659765"/>
                  </a:lnTo>
                  <a:lnTo>
                    <a:pt x="2304110" y="659765"/>
                  </a:lnTo>
                  <a:lnTo>
                    <a:pt x="2352687" y="646150"/>
                  </a:lnTo>
                  <a:lnTo>
                    <a:pt x="2352687" y="630669"/>
                  </a:lnTo>
                  <a:close/>
                </a:path>
                <a:path w="2353309" h="659765">
                  <a:moveTo>
                    <a:pt x="2352687" y="315315"/>
                  </a:moveTo>
                  <a:lnTo>
                    <a:pt x="1124419" y="659765"/>
                  </a:lnTo>
                  <a:lnTo>
                    <a:pt x="1176845" y="659765"/>
                  </a:lnTo>
                  <a:lnTo>
                    <a:pt x="2352687" y="330085"/>
                  </a:lnTo>
                  <a:lnTo>
                    <a:pt x="2352687" y="315315"/>
                  </a:lnTo>
                  <a:close/>
                </a:path>
                <a:path w="2353309" h="659765">
                  <a:moveTo>
                    <a:pt x="2352687" y="0"/>
                  </a:moveTo>
                  <a:lnTo>
                    <a:pt x="0" y="659765"/>
                  </a:lnTo>
                  <a:lnTo>
                    <a:pt x="54698" y="659765"/>
                  </a:lnTo>
                  <a:lnTo>
                    <a:pt x="2352687" y="15468"/>
                  </a:lnTo>
                  <a:lnTo>
                    <a:pt x="2352687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401373" y="1615338"/>
            <a:ext cx="748538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00" spc="450" dirty="0">
                <a:latin typeface="Tahoma"/>
                <a:cs typeface="Tahoma"/>
              </a:rPr>
              <a:t>Than</a:t>
            </a:r>
            <a:r>
              <a:rPr sz="14400" spc="565" dirty="0">
                <a:latin typeface="Tahoma"/>
                <a:cs typeface="Tahoma"/>
              </a:rPr>
              <a:t>k</a:t>
            </a:r>
            <a:r>
              <a:rPr sz="14400" spc="-270" dirty="0">
                <a:latin typeface="Tahoma"/>
                <a:cs typeface="Tahoma"/>
              </a:rPr>
              <a:t>s!</a:t>
            </a:r>
            <a:endParaRPr sz="144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064444" y="2635033"/>
            <a:ext cx="923925" cy="1646555"/>
          </a:xfrm>
          <a:custGeom>
            <a:avLst/>
            <a:gdLst/>
            <a:ahLst/>
            <a:cxnLst/>
            <a:rect l="l" t="t" r="r" b="b"/>
            <a:pathLst>
              <a:path w="923925" h="1646554">
                <a:moveTo>
                  <a:pt x="639025" y="321919"/>
                </a:moveTo>
                <a:lnTo>
                  <a:pt x="621220" y="284480"/>
                </a:lnTo>
                <a:lnTo>
                  <a:pt x="590994" y="264274"/>
                </a:lnTo>
                <a:lnTo>
                  <a:pt x="590994" y="328409"/>
                </a:lnTo>
                <a:lnTo>
                  <a:pt x="590270" y="337756"/>
                </a:lnTo>
                <a:lnTo>
                  <a:pt x="583069" y="338480"/>
                </a:lnTo>
                <a:lnTo>
                  <a:pt x="568502" y="342646"/>
                </a:lnTo>
                <a:lnTo>
                  <a:pt x="554075" y="346316"/>
                </a:lnTo>
                <a:lnTo>
                  <a:pt x="539927" y="349326"/>
                </a:lnTo>
                <a:lnTo>
                  <a:pt x="526186" y="351447"/>
                </a:lnTo>
                <a:lnTo>
                  <a:pt x="495109" y="357149"/>
                </a:lnTo>
                <a:lnTo>
                  <a:pt x="464439" y="364134"/>
                </a:lnTo>
                <a:lnTo>
                  <a:pt x="403783" y="379526"/>
                </a:lnTo>
                <a:lnTo>
                  <a:pt x="311175" y="397891"/>
                </a:lnTo>
                <a:lnTo>
                  <a:pt x="264769" y="406463"/>
                </a:lnTo>
                <a:lnTo>
                  <a:pt x="188429" y="418985"/>
                </a:lnTo>
                <a:lnTo>
                  <a:pt x="129235" y="426339"/>
                </a:lnTo>
                <a:lnTo>
                  <a:pt x="99237" y="429196"/>
                </a:lnTo>
                <a:lnTo>
                  <a:pt x="94195" y="429920"/>
                </a:lnTo>
                <a:lnTo>
                  <a:pt x="91668" y="429196"/>
                </a:lnTo>
                <a:lnTo>
                  <a:pt x="89154" y="428472"/>
                </a:lnTo>
                <a:lnTo>
                  <a:pt x="84836" y="429196"/>
                </a:lnTo>
                <a:lnTo>
                  <a:pt x="81953" y="424878"/>
                </a:lnTo>
                <a:lnTo>
                  <a:pt x="78359" y="422719"/>
                </a:lnTo>
                <a:lnTo>
                  <a:pt x="78359" y="421284"/>
                </a:lnTo>
                <a:lnTo>
                  <a:pt x="76911" y="416953"/>
                </a:lnTo>
                <a:lnTo>
                  <a:pt x="78359" y="413359"/>
                </a:lnTo>
                <a:lnTo>
                  <a:pt x="81229" y="409752"/>
                </a:lnTo>
                <a:lnTo>
                  <a:pt x="87693" y="397840"/>
                </a:lnTo>
                <a:lnTo>
                  <a:pt x="92113" y="389597"/>
                </a:lnTo>
                <a:lnTo>
                  <a:pt x="97751" y="379349"/>
                </a:lnTo>
                <a:lnTo>
                  <a:pt x="103555" y="369443"/>
                </a:lnTo>
                <a:lnTo>
                  <a:pt x="129730" y="321398"/>
                </a:lnTo>
                <a:lnTo>
                  <a:pt x="151930" y="271678"/>
                </a:lnTo>
                <a:lnTo>
                  <a:pt x="171196" y="220726"/>
                </a:lnTo>
                <a:lnTo>
                  <a:pt x="188569" y="168922"/>
                </a:lnTo>
                <a:lnTo>
                  <a:pt x="205066" y="116738"/>
                </a:lnTo>
                <a:lnTo>
                  <a:pt x="207479" y="107784"/>
                </a:lnTo>
                <a:lnTo>
                  <a:pt x="210375" y="99098"/>
                </a:lnTo>
                <a:lnTo>
                  <a:pt x="213664" y="90424"/>
                </a:lnTo>
                <a:lnTo>
                  <a:pt x="217309" y="81457"/>
                </a:lnTo>
                <a:lnTo>
                  <a:pt x="225958" y="79298"/>
                </a:lnTo>
                <a:lnTo>
                  <a:pt x="231711" y="83616"/>
                </a:lnTo>
                <a:lnTo>
                  <a:pt x="237477" y="86499"/>
                </a:lnTo>
                <a:lnTo>
                  <a:pt x="266458" y="120548"/>
                </a:lnTo>
                <a:lnTo>
                  <a:pt x="321398" y="168948"/>
                </a:lnTo>
                <a:lnTo>
                  <a:pt x="385953" y="218363"/>
                </a:lnTo>
                <a:lnTo>
                  <a:pt x="424218" y="240842"/>
                </a:lnTo>
                <a:lnTo>
                  <a:pt x="464502" y="259956"/>
                </a:lnTo>
                <a:lnTo>
                  <a:pt x="506742" y="276567"/>
                </a:lnTo>
                <a:lnTo>
                  <a:pt x="528434" y="283756"/>
                </a:lnTo>
                <a:lnTo>
                  <a:pt x="549579" y="293039"/>
                </a:lnTo>
                <a:lnTo>
                  <a:pt x="569112" y="305422"/>
                </a:lnTo>
                <a:lnTo>
                  <a:pt x="585952" y="321919"/>
                </a:lnTo>
                <a:lnTo>
                  <a:pt x="590994" y="328409"/>
                </a:lnTo>
                <a:lnTo>
                  <a:pt x="590994" y="264274"/>
                </a:lnTo>
                <a:lnTo>
                  <a:pt x="588454" y="262801"/>
                </a:lnTo>
                <a:lnTo>
                  <a:pt x="570395" y="255028"/>
                </a:lnTo>
                <a:lnTo>
                  <a:pt x="507072" y="235318"/>
                </a:lnTo>
                <a:lnTo>
                  <a:pt x="464794" y="217449"/>
                </a:lnTo>
                <a:lnTo>
                  <a:pt x="424408" y="195656"/>
                </a:lnTo>
                <a:lnTo>
                  <a:pt x="385787" y="170014"/>
                </a:lnTo>
                <a:lnTo>
                  <a:pt x="345325" y="138036"/>
                </a:lnTo>
                <a:lnTo>
                  <a:pt x="307848" y="103695"/>
                </a:lnTo>
                <a:lnTo>
                  <a:pt x="272796" y="67056"/>
                </a:lnTo>
                <a:lnTo>
                  <a:pt x="239636" y="28181"/>
                </a:lnTo>
                <a:lnTo>
                  <a:pt x="229006" y="14960"/>
                </a:lnTo>
                <a:lnTo>
                  <a:pt x="222821" y="8242"/>
                </a:lnTo>
                <a:lnTo>
                  <a:pt x="215150" y="2260"/>
                </a:lnTo>
                <a:lnTo>
                  <a:pt x="208673" y="101"/>
                </a:lnTo>
                <a:lnTo>
                  <a:pt x="198691" y="0"/>
                </a:lnTo>
                <a:lnTo>
                  <a:pt x="189407" y="3619"/>
                </a:lnTo>
                <a:lnTo>
                  <a:pt x="182537" y="10337"/>
                </a:lnTo>
                <a:lnTo>
                  <a:pt x="179870" y="19545"/>
                </a:lnTo>
                <a:lnTo>
                  <a:pt x="179451" y="28625"/>
                </a:lnTo>
                <a:lnTo>
                  <a:pt x="179781" y="38176"/>
                </a:lnTo>
                <a:lnTo>
                  <a:pt x="179971" y="47599"/>
                </a:lnTo>
                <a:lnTo>
                  <a:pt x="168871" y="106222"/>
                </a:lnTo>
                <a:lnTo>
                  <a:pt x="155994" y="155244"/>
                </a:lnTo>
                <a:lnTo>
                  <a:pt x="140449" y="203225"/>
                </a:lnTo>
                <a:lnTo>
                  <a:pt x="122135" y="250063"/>
                </a:lnTo>
                <a:lnTo>
                  <a:pt x="100977" y="295668"/>
                </a:lnTo>
                <a:lnTo>
                  <a:pt x="76911" y="339928"/>
                </a:lnTo>
                <a:lnTo>
                  <a:pt x="50304" y="379526"/>
                </a:lnTo>
                <a:lnTo>
                  <a:pt x="20751" y="415518"/>
                </a:lnTo>
                <a:lnTo>
                  <a:pt x="14363" y="422186"/>
                </a:lnTo>
                <a:lnTo>
                  <a:pt x="9144" y="428840"/>
                </a:lnTo>
                <a:lnTo>
                  <a:pt x="1320" y="439991"/>
                </a:lnTo>
                <a:lnTo>
                  <a:pt x="0" y="447446"/>
                </a:lnTo>
                <a:lnTo>
                  <a:pt x="1663" y="454215"/>
                </a:lnTo>
                <a:lnTo>
                  <a:pt x="4953" y="459638"/>
                </a:lnTo>
                <a:lnTo>
                  <a:pt x="8509" y="463029"/>
                </a:lnTo>
                <a:lnTo>
                  <a:pt x="11391" y="465188"/>
                </a:lnTo>
                <a:lnTo>
                  <a:pt x="14998" y="465912"/>
                </a:lnTo>
                <a:lnTo>
                  <a:pt x="17881" y="466636"/>
                </a:lnTo>
                <a:lnTo>
                  <a:pt x="24358" y="468071"/>
                </a:lnTo>
                <a:lnTo>
                  <a:pt x="32270" y="468071"/>
                </a:lnTo>
                <a:lnTo>
                  <a:pt x="38747" y="467360"/>
                </a:lnTo>
                <a:lnTo>
                  <a:pt x="93091" y="462140"/>
                </a:lnTo>
                <a:lnTo>
                  <a:pt x="147218" y="455803"/>
                </a:lnTo>
                <a:lnTo>
                  <a:pt x="201104" y="448132"/>
                </a:lnTo>
                <a:lnTo>
                  <a:pt x="254723" y="438861"/>
                </a:lnTo>
                <a:lnTo>
                  <a:pt x="297649" y="429920"/>
                </a:lnTo>
                <a:lnTo>
                  <a:pt x="308025" y="427761"/>
                </a:lnTo>
                <a:lnTo>
                  <a:pt x="534111" y="384568"/>
                </a:lnTo>
                <a:lnTo>
                  <a:pt x="552234" y="380568"/>
                </a:lnTo>
                <a:lnTo>
                  <a:pt x="587959" y="372008"/>
                </a:lnTo>
                <a:lnTo>
                  <a:pt x="606107" y="368007"/>
                </a:lnTo>
                <a:lnTo>
                  <a:pt x="617321" y="363143"/>
                </a:lnTo>
                <a:lnTo>
                  <a:pt x="626795" y="355587"/>
                </a:lnTo>
                <a:lnTo>
                  <a:pt x="633844" y="346138"/>
                </a:lnTo>
                <a:lnTo>
                  <a:pt x="637781" y="335597"/>
                </a:lnTo>
                <a:lnTo>
                  <a:pt x="639025" y="321919"/>
                </a:lnTo>
                <a:close/>
              </a:path>
              <a:path w="923925" h="1646554">
                <a:moveTo>
                  <a:pt x="790613" y="530377"/>
                </a:moveTo>
                <a:lnTo>
                  <a:pt x="787895" y="521449"/>
                </a:lnTo>
                <a:lnTo>
                  <a:pt x="781392" y="514286"/>
                </a:lnTo>
                <a:lnTo>
                  <a:pt x="770991" y="508393"/>
                </a:lnTo>
                <a:lnTo>
                  <a:pt x="767384" y="506234"/>
                </a:lnTo>
                <a:lnTo>
                  <a:pt x="764501" y="504786"/>
                </a:lnTo>
                <a:lnTo>
                  <a:pt x="760907" y="504075"/>
                </a:lnTo>
                <a:lnTo>
                  <a:pt x="752932" y="502894"/>
                </a:lnTo>
                <a:lnTo>
                  <a:pt x="745236" y="502640"/>
                </a:lnTo>
                <a:lnTo>
                  <a:pt x="740740" y="503161"/>
                </a:lnTo>
                <a:lnTo>
                  <a:pt x="740740" y="559511"/>
                </a:lnTo>
                <a:lnTo>
                  <a:pt x="735698" y="568147"/>
                </a:lnTo>
                <a:lnTo>
                  <a:pt x="722033" y="607745"/>
                </a:lnTo>
                <a:lnTo>
                  <a:pt x="716927" y="614311"/>
                </a:lnTo>
                <a:lnTo>
                  <a:pt x="712114" y="620801"/>
                </a:lnTo>
                <a:lnTo>
                  <a:pt x="707034" y="626884"/>
                </a:lnTo>
                <a:lnTo>
                  <a:pt x="701141" y="632218"/>
                </a:lnTo>
                <a:lnTo>
                  <a:pt x="665467" y="665975"/>
                </a:lnTo>
                <a:lnTo>
                  <a:pt x="632625" y="702449"/>
                </a:lnTo>
                <a:lnTo>
                  <a:pt x="569518" y="778611"/>
                </a:lnTo>
                <a:lnTo>
                  <a:pt x="536270" y="815809"/>
                </a:lnTo>
                <a:lnTo>
                  <a:pt x="527202" y="824801"/>
                </a:lnTo>
                <a:lnTo>
                  <a:pt x="518350" y="834263"/>
                </a:lnTo>
                <a:lnTo>
                  <a:pt x="509600" y="843889"/>
                </a:lnTo>
                <a:lnTo>
                  <a:pt x="482117" y="873607"/>
                </a:lnTo>
                <a:lnTo>
                  <a:pt x="463537" y="894016"/>
                </a:lnTo>
                <a:lnTo>
                  <a:pt x="445490" y="915111"/>
                </a:lnTo>
                <a:lnTo>
                  <a:pt x="399503" y="974839"/>
                </a:lnTo>
                <a:lnTo>
                  <a:pt x="368769" y="1010564"/>
                </a:lnTo>
                <a:lnTo>
                  <a:pt x="336829" y="1045222"/>
                </a:lnTo>
                <a:lnTo>
                  <a:pt x="304431" y="1079322"/>
                </a:lnTo>
                <a:lnTo>
                  <a:pt x="268478" y="1115568"/>
                </a:lnTo>
                <a:lnTo>
                  <a:pt x="246113" y="1129715"/>
                </a:lnTo>
                <a:lnTo>
                  <a:pt x="241795" y="1128991"/>
                </a:lnTo>
                <a:lnTo>
                  <a:pt x="238188" y="1128268"/>
                </a:lnTo>
                <a:lnTo>
                  <a:pt x="236029" y="1126109"/>
                </a:lnTo>
                <a:lnTo>
                  <a:pt x="233146" y="1122514"/>
                </a:lnTo>
                <a:lnTo>
                  <a:pt x="224421" y="1112558"/>
                </a:lnTo>
                <a:lnTo>
                  <a:pt x="216319" y="1102271"/>
                </a:lnTo>
                <a:lnTo>
                  <a:pt x="208343" y="1091844"/>
                </a:lnTo>
                <a:lnTo>
                  <a:pt x="200037" y="1081481"/>
                </a:lnTo>
                <a:lnTo>
                  <a:pt x="186397" y="1062050"/>
                </a:lnTo>
                <a:lnTo>
                  <a:pt x="172580" y="1042606"/>
                </a:lnTo>
                <a:lnTo>
                  <a:pt x="144589" y="1003719"/>
                </a:lnTo>
                <a:lnTo>
                  <a:pt x="136563" y="993749"/>
                </a:lnTo>
                <a:lnTo>
                  <a:pt x="129552" y="983297"/>
                </a:lnTo>
                <a:lnTo>
                  <a:pt x="113322" y="946772"/>
                </a:lnTo>
                <a:lnTo>
                  <a:pt x="113271" y="939469"/>
                </a:lnTo>
                <a:lnTo>
                  <a:pt x="116420" y="929665"/>
                </a:lnTo>
                <a:lnTo>
                  <a:pt x="145313" y="900772"/>
                </a:lnTo>
                <a:lnTo>
                  <a:pt x="217754" y="843864"/>
                </a:lnTo>
                <a:lnTo>
                  <a:pt x="255473" y="820127"/>
                </a:lnTo>
                <a:lnTo>
                  <a:pt x="280454" y="807732"/>
                </a:lnTo>
                <a:lnTo>
                  <a:pt x="304698" y="794397"/>
                </a:lnTo>
                <a:lnTo>
                  <a:pt x="328269" y="780249"/>
                </a:lnTo>
                <a:lnTo>
                  <a:pt x="376148" y="749503"/>
                </a:lnTo>
                <a:lnTo>
                  <a:pt x="400545" y="734187"/>
                </a:lnTo>
                <a:lnTo>
                  <a:pt x="424929" y="719556"/>
                </a:lnTo>
                <a:lnTo>
                  <a:pt x="449872" y="705662"/>
                </a:lnTo>
                <a:lnTo>
                  <a:pt x="493001" y="683196"/>
                </a:lnTo>
                <a:lnTo>
                  <a:pt x="535178" y="658685"/>
                </a:lnTo>
                <a:lnTo>
                  <a:pt x="618350" y="608469"/>
                </a:lnTo>
                <a:lnTo>
                  <a:pt x="720585" y="556628"/>
                </a:lnTo>
                <a:lnTo>
                  <a:pt x="724179" y="555193"/>
                </a:lnTo>
                <a:lnTo>
                  <a:pt x="728510" y="556628"/>
                </a:lnTo>
                <a:lnTo>
                  <a:pt x="729221" y="556628"/>
                </a:lnTo>
                <a:lnTo>
                  <a:pt x="730669" y="557352"/>
                </a:lnTo>
                <a:lnTo>
                  <a:pt x="731380" y="557352"/>
                </a:lnTo>
                <a:lnTo>
                  <a:pt x="740740" y="559511"/>
                </a:lnTo>
                <a:lnTo>
                  <a:pt x="740740" y="503161"/>
                </a:lnTo>
                <a:lnTo>
                  <a:pt x="737819" y="503478"/>
                </a:lnTo>
                <a:lnTo>
                  <a:pt x="730669" y="505510"/>
                </a:lnTo>
                <a:lnTo>
                  <a:pt x="706145" y="518350"/>
                </a:lnTo>
                <a:lnTo>
                  <a:pt x="632739" y="555904"/>
                </a:lnTo>
                <a:lnTo>
                  <a:pt x="590435" y="580542"/>
                </a:lnTo>
                <a:lnTo>
                  <a:pt x="465709" y="655256"/>
                </a:lnTo>
                <a:lnTo>
                  <a:pt x="299745" y="751116"/>
                </a:lnTo>
                <a:lnTo>
                  <a:pt x="258584" y="775817"/>
                </a:lnTo>
                <a:lnTo>
                  <a:pt x="217843" y="801370"/>
                </a:lnTo>
                <a:lnTo>
                  <a:pt x="177634" y="828052"/>
                </a:lnTo>
                <a:lnTo>
                  <a:pt x="138112" y="856132"/>
                </a:lnTo>
                <a:lnTo>
                  <a:pt x="103543" y="883856"/>
                </a:lnTo>
                <a:lnTo>
                  <a:pt x="73317" y="915885"/>
                </a:lnTo>
                <a:lnTo>
                  <a:pt x="62953" y="936320"/>
                </a:lnTo>
                <a:lnTo>
                  <a:pt x="64490" y="946772"/>
                </a:lnTo>
                <a:lnTo>
                  <a:pt x="70434" y="958367"/>
                </a:lnTo>
                <a:lnTo>
                  <a:pt x="97853" y="998728"/>
                </a:lnTo>
                <a:lnTo>
                  <a:pt x="125996" y="1038936"/>
                </a:lnTo>
                <a:lnTo>
                  <a:pt x="154051" y="1079563"/>
                </a:lnTo>
                <a:lnTo>
                  <a:pt x="181152" y="1121168"/>
                </a:lnTo>
                <a:lnTo>
                  <a:pt x="206514" y="1164272"/>
                </a:lnTo>
                <a:lnTo>
                  <a:pt x="208673" y="1167155"/>
                </a:lnTo>
                <a:lnTo>
                  <a:pt x="214439" y="1175067"/>
                </a:lnTo>
                <a:lnTo>
                  <a:pt x="220916" y="1179385"/>
                </a:lnTo>
                <a:lnTo>
                  <a:pt x="228828" y="1181544"/>
                </a:lnTo>
                <a:lnTo>
                  <a:pt x="236474" y="1182204"/>
                </a:lnTo>
                <a:lnTo>
                  <a:pt x="244119" y="1180833"/>
                </a:lnTo>
                <a:lnTo>
                  <a:pt x="251510" y="1177302"/>
                </a:lnTo>
                <a:lnTo>
                  <a:pt x="258356" y="1171473"/>
                </a:lnTo>
                <a:lnTo>
                  <a:pt x="294208" y="1134770"/>
                </a:lnTo>
                <a:lnTo>
                  <a:pt x="299059" y="1129715"/>
                </a:lnTo>
                <a:lnTo>
                  <a:pt x="329806" y="1097737"/>
                </a:lnTo>
                <a:lnTo>
                  <a:pt x="364667" y="1059929"/>
                </a:lnTo>
                <a:lnTo>
                  <a:pt x="398360" y="1020826"/>
                </a:lnTo>
                <a:lnTo>
                  <a:pt x="430428" y="979970"/>
                </a:lnTo>
                <a:lnTo>
                  <a:pt x="453351" y="950264"/>
                </a:lnTo>
                <a:lnTo>
                  <a:pt x="477761" y="921562"/>
                </a:lnTo>
                <a:lnTo>
                  <a:pt x="503529" y="893813"/>
                </a:lnTo>
                <a:lnTo>
                  <a:pt x="530504" y="866927"/>
                </a:lnTo>
                <a:lnTo>
                  <a:pt x="536003" y="860806"/>
                </a:lnTo>
                <a:lnTo>
                  <a:pt x="547001" y="849630"/>
                </a:lnTo>
                <a:lnTo>
                  <a:pt x="552132" y="843864"/>
                </a:lnTo>
                <a:lnTo>
                  <a:pt x="680262" y="697026"/>
                </a:lnTo>
                <a:lnTo>
                  <a:pt x="693547" y="683615"/>
                </a:lnTo>
                <a:lnTo>
                  <a:pt x="707707" y="670115"/>
                </a:lnTo>
                <a:lnTo>
                  <a:pt x="723087" y="657847"/>
                </a:lnTo>
                <a:lnTo>
                  <a:pt x="740029" y="648068"/>
                </a:lnTo>
                <a:lnTo>
                  <a:pt x="745070" y="646620"/>
                </a:lnTo>
                <a:lnTo>
                  <a:pt x="749388" y="643737"/>
                </a:lnTo>
                <a:lnTo>
                  <a:pt x="753706" y="640143"/>
                </a:lnTo>
                <a:lnTo>
                  <a:pt x="764070" y="631977"/>
                </a:lnTo>
                <a:lnTo>
                  <a:pt x="772426" y="622782"/>
                </a:lnTo>
                <a:lnTo>
                  <a:pt x="776986" y="611301"/>
                </a:lnTo>
                <a:lnTo>
                  <a:pt x="776008" y="596049"/>
                </a:lnTo>
                <a:lnTo>
                  <a:pt x="775627" y="589292"/>
                </a:lnTo>
                <a:lnTo>
                  <a:pt x="777735" y="581748"/>
                </a:lnTo>
                <a:lnTo>
                  <a:pt x="780770" y="574065"/>
                </a:lnTo>
                <a:lnTo>
                  <a:pt x="783221" y="566712"/>
                </a:lnTo>
                <a:lnTo>
                  <a:pt x="784834" y="560044"/>
                </a:lnTo>
                <a:lnTo>
                  <a:pt x="786104" y="555193"/>
                </a:lnTo>
                <a:lnTo>
                  <a:pt x="788073" y="547789"/>
                </a:lnTo>
                <a:lnTo>
                  <a:pt x="789698" y="541515"/>
                </a:lnTo>
                <a:lnTo>
                  <a:pt x="790613" y="530377"/>
                </a:lnTo>
                <a:close/>
              </a:path>
              <a:path w="923925" h="1646554">
                <a:moveTo>
                  <a:pt x="923899" y="743927"/>
                </a:moveTo>
                <a:lnTo>
                  <a:pt x="922540" y="741032"/>
                </a:lnTo>
                <a:lnTo>
                  <a:pt x="917270" y="735685"/>
                </a:lnTo>
                <a:lnTo>
                  <a:pt x="910666" y="732294"/>
                </a:lnTo>
                <a:lnTo>
                  <a:pt x="906335" y="732294"/>
                </a:lnTo>
                <a:lnTo>
                  <a:pt x="903465" y="733018"/>
                </a:lnTo>
                <a:lnTo>
                  <a:pt x="895121" y="734047"/>
                </a:lnTo>
                <a:lnTo>
                  <a:pt x="866025" y="759066"/>
                </a:lnTo>
                <a:lnTo>
                  <a:pt x="866025" y="866927"/>
                </a:lnTo>
                <a:lnTo>
                  <a:pt x="864590" y="872693"/>
                </a:lnTo>
                <a:lnTo>
                  <a:pt x="863142" y="877011"/>
                </a:lnTo>
                <a:lnTo>
                  <a:pt x="861707" y="882053"/>
                </a:lnTo>
                <a:lnTo>
                  <a:pt x="859929" y="888720"/>
                </a:lnTo>
                <a:lnTo>
                  <a:pt x="857834" y="894918"/>
                </a:lnTo>
                <a:lnTo>
                  <a:pt x="855319" y="900988"/>
                </a:lnTo>
                <a:lnTo>
                  <a:pt x="852335" y="907249"/>
                </a:lnTo>
                <a:lnTo>
                  <a:pt x="834555" y="951738"/>
                </a:lnTo>
                <a:lnTo>
                  <a:pt x="819111" y="997165"/>
                </a:lnTo>
                <a:lnTo>
                  <a:pt x="805535" y="1043330"/>
                </a:lnTo>
                <a:lnTo>
                  <a:pt x="793407" y="1089964"/>
                </a:lnTo>
                <a:lnTo>
                  <a:pt x="782243" y="1136929"/>
                </a:lnTo>
                <a:lnTo>
                  <a:pt x="771702" y="1183716"/>
                </a:lnTo>
                <a:lnTo>
                  <a:pt x="768350" y="1197749"/>
                </a:lnTo>
                <a:lnTo>
                  <a:pt x="764857" y="1211694"/>
                </a:lnTo>
                <a:lnTo>
                  <a:pt x="761365" y="1225524"/>
                </a:lnTo>
                <a:lnTo>
                  <a:pt x="758024" y="1239139"/>
                </a:lnTo>
                <a:lnTo>
                  <a:pt x="746696" y="1285786"/>
                </a:lnTo>
                <a:lnTo>
                  <a:pt x="733818" y="1332369"/>
                </a:lnTo>
                <a:lnTo>
                  <a:pt x="719912" y="1378800"/>
                </a:lnTo>
                <a:lnTo>
                  <a:pt x="703554" y="1431201"/>
                </a:lnTo>
                <a:lnTo>
                  <a:pt x="691070" y="1470977"/>
                </a:lnTo>
                <a:lnTo>
                  <a:pt x="670636" y="1525511"/>
                </a:lnTo>
                <a:lnTo>
                  <a:pt x="659371" y="1552371"/>
                </a:lnTo>
                <a:lnTo>
                  <a:pt x="648589" y="1578965"/>
                </a:lnTo>
                <a:lnTo>
                  <a:pt x="643737" y="1585556"/>
                </a:lnTo>
                <a:lnTo>
                  <a:pt x="637959" y="1590040"/>
                </a:lnTo>
                <a:lnTo>
                  <a:pt x="631367" y="1592224"/>
                </a:lnTo>
                <a:lnTo>
                  <a:pt x="624103" y="1591919"/>
                </a:lnTo>
                <a:lnTo>
                  <a:pt x="617626" y="1589760"/>
                </a:lnTo>
                <a:lnTo>
                  <a:pt x="611149" y="1588325"/>
                </a:lnTo>
                <a:lnTo>
                  <a:pt x="606107" y="1585442"/>
                </a:lnTo>
                <a:lnTo>
                  <a:pt x="600341" y="1582559"/>
                </a:lnTo>
                <a:lnTo>
                  <a:pt x="562851" y="1557451"/>
                </a:lnTo>
                <a:lnTo>
                  <a:pt x="525106" y="1532801"/>
                </a:lnTo>
                <a:lnTo>
                  <a:pt x="449872" y="1484655"/>
                </a:lnTo>
                <a:lnTo>
                  <a:pt x="445554" y="1481772"/>
                </a:lnTo>
                <a:lnTo>
                  <a:pt x="441223" y="1477454"/>
                </a:lnTo>
                <a:lnTo>
                  <a:pt x="437629" y="1475282"/>
                </a:lnTo>
                <a:lnTo>
                  <a:pt x="431495" y="1467777"/>
                </a:lnTo>
                <a:lnTo>
                  <a:pt x="428078" y="1459458"/>
                </a:lnTo>
                <a:lnTo>
                  <a:pt x="427088" y="1450594"/>
                </a:lnTo>
                <a:lnTo>
                  <a:pt x="428269" y="1441450"/>
                </a:lnTo>
                <a:lnTo>
                  <a:pt x="430428" y="1434249"/>
                </a:lnTo>
                <a:lnTo>
                  <a:pt x="433311" y="1427772"/>
                </a:lnTo>
                <a:lnTo>
                  <a:pt x="438353" y="1422730"/>
                </a:lnTo>
                <a:lnTo>
                  <a:pt x="447446" y="1406461"/>
                </a:lnTo>
                <a:lnTo>
                  <a:pt x="507479" y="1314018"/>
                </a:lnTo>
                <a:lnTo>
                  <a:pt x="538988" y="1268628"/>
                </a:lnTo>
                <a:lnTo>
                  <a:pt x="634911" y="1131874"/>
                </a:lnTo>
                <a:lnTo>
                  <a:pt x="663613" y="1093990"/>
                </a:lnTo>
                <a:lnTo>
                  <a:pt x="678942" y="1075893"/>
                </a:lnTo>
                <a:lnTo>
                  <a:pt x="693940" y="1057719"/>
                </a:lnTo>
                <a:lnTo>
                  <a:pt x="848741" y="860450"/>
                </a:lnTo>
                <a:lnTo>
                  <a:pt x="850900" y="857567"/>
                </a:lnTo>
                <a:lnTo>
                  <a:pt x="854506" y="854684"/>
                </a:lnTo>
                <a:lnTo>
                  <a:pt x="858824" y="855408"/>
                </a:lnTo>
                <a:lnTo>
                  <a:pt x="860259" y="856132"/>
                </a:lnTo>
                <a:lnTo>
                  <a:pt x="861707" y="856132"/>
                </a:lnTo>
                <a:lnTo>
                  <a:pt x="863142" y="857567"/>
                </a:lnTo>
                <a:lnTo>
                  <a:pt x="863866" y="859726"/>
                </a:lnTo>
                <a:lnTo>
                  <a:pt x="865301" y="863333"/>
                </a:lnTo>
                <a:lnTo>
                  <a:pt x="866025" y="866927"/>
                </a:lnTo>
                <a:lnTo>
                  <a:pt x="866025" y="759066"/>
                </a:lnTo>
                <a:lnTo>
                  <a:pt x="857999" y="770102"/>
                </a:lnTo>
                <a:lnTo>
                  <a:pt x="849960" y="781735"/>
                </a:lnTo>
                <a:lnTo>
                  <a:pt x="842264" y="793496"/>
                </a:lnTo>
                <a:lnTo>
                  <a:pt x="831494" y="809028"/>
                </a:lnTo>
                <a:lnTo>
                  <a:pt x="801217" y="853973"/>
                </a:lnTo>
                <a:lnTo>
                  <a:pt x="737946" y="941451"/>
                </a:lnTo>
                <a:lnTo>
                  <a:pt x="705942" y="984580"/>
                </a:lnTo>
                <a:lnTo>
                  <a:pt x="673061" y="1026756"/>
                </a:lnTo>
                <a:lnTo>
                  <a:pt x="659587" y="1042771"/>
                </a:lnTo>
                <a:lnTo>
                  <a:pt x="646328" y="1058710"/>
                </a:lnTo>
                <a:lnTo>
                  <a:pt x="633476" y="1075055"/>
                </a:lnTo>
                <a:lnTo>
                  <a:pt x="621220" y="1092276"/>
                </a:lnTo>
                <a:lnTo>
                  <a:pt x="588746" y="1136929"/>
                </a:lnTo>
                <a:lnTo>
                  <a:pt x="523709" y="1226845"/>
                </a:lnTo>
                <a:lnTo>
                  <a:pt x="459232" y="1316901"/>
                </a:lnTo>
                <a:lnTo>
                  <a:pt x="426554" y="1364602"/>
                </a:lnTo>
                <a:lnTo>
                  <a:pt x="394436" y="1413370"/>
                </a:lnTo>
                <a:lnTo>
                  <a:pt x="382879" y="1438998"/>
                </a:lnTo>
                <a:lnTo>
                  <a:pt x="380034" y="1445056"/>
                </a:lnTo>
                <a:lnTo>
                  <a:pt x="376796" y="1461262"/>
                </a:lnTo>
                <a:lnTo>
                  <a:pt x="377952" y="1473136"/>
                </a:lnTo>
                <a:lnTo>
                  <a:pt x="383565" y="1482318"/>
                </a:lnTo>
                <a:lnTo>
                  <a:pt x="393712" y="1490408"/>
                </a:lnTo>
                <a:lnTo>
                  <a:pt x="466877" y="1536941"/>
                </a:lnTo>
                <a:lnTo>
                  <a:pt x="503161" y="1560779"/>
                </a:lnTo>
                <a:lnTo>
                  <a:pt x="538429" y="1586166"/>
                </a:lnTo>
                <a:lnTo>
                  <a:pt x="550113" y="1594853"/>
                </a:lnTo>
                <a:lnTo>
                  <a:pt x="562267" y="1602727"/>
                </a:lnTo>
                <a:lnTo>
                  <a:pt x="574560" y="1610055"/>
                </a:lnTo>
                <a:lnTo>
                  <a:pt x="586663" y="1617116"/>
                </a:lnTo>
                <a:lnTo>
                  <a:pt x="599605" y="1624838"/>
                </a:lnTo>
                <a:lnTo>
                  <a:pt x="612482" y="1631886"/>
                </a:lnTo>
                <a:lnTo>
                  <a:pt x="625233" y="1638388"/>
                </a:lnTo>
                <a:lnTo>
                  <a:pt x="637781" y="1644484"/>
                </a:lnTo>
                <a:lnTo>
                  <a:pt x="639953" y="1644484"/>
                </a:lnTo>
                <a:lnTo>
                  <a:pt x="642112" y="1645196"/>
                </a:lnTo>
                <a:lnTo>
                  <a:pt x="643547" y="1645196"/>
                </a:lnTo>
                <a:lnTo>
                  <a:pt x="652589" y="1646072"/>
                </a:lnTo>
                <a:lnTo>
                  <a:pt x="660908" y="1643494"/>
                </a:lnTo>
                <a:lnTo>
                  <a:pt x="667740" y="1637817"/>
                </a:lnTo>
                <a:lnTo>
                  <a:pt x="672338" y="1629359"/>
                </a:lnTo>
                <a:lnTo>
                  <a:pt x="673785" y="1625041"/>
                </a:lnTo>
                <a:lnTo>
                  <a:pt x="681088" y="1594243"/>
                </a:lnTo>
                <a:lnTo>
                  <a:pt x="681685" y="1592224"/>
                </a:lnTo>
                <a:lnTo>
                  <a:pt x="690156" y="1563763"/>
                </a:lnTo>
                <a:lnTo>
                  <a:pt x="701116" y="1534236"/>
                </a:lnTo>
                <a:lnTo>
                  <a:pt x="714108" y="1506245"/>
                </a:lnTo>
                <a:lnTo>
                  <a:pt x="716546" y="1499870"/>
                </a:lnTo>
                <a:lnTo>
                  <a:pt x="718604" y="1493558"/>
                </a:lnTo>
                <a:lnTo>
                  <a:pt x="720382" y="1487119"/>
                </a:lnTo>
                <a:lnTo>
                  <a:pt x="722033" y="1480324"/>
                </a:lnTo>
                <a:lnTo>
                  <a:pt x="736981" y="1431112"/>
                </a:lnTo>
                <a:lnTo>
                  <a:pt x="751433" y="1381760"/>
                </a:lnTo>
                <a:lnTo>
                  <a:pt x="765390" y="1332026"/>
                </a:lnTo>
                <a:lnTo>
                  <a:pt x="778764" y="1282052"/>
                </a:lnTo>
                <a:lnTo>
                  <a:pt x="791438" y="1231887"/>
                </a:lnTo>
                <a:lnTo>
                  <a:pt x="803376" y="1181544"/>
                </a:lnTo>
                <a:lnTo>
                  <a:pt x="812685" y="1137970"/>
                </a:lnTo>
                <a:lnTo>
                  <a:pt x="822820" y="1094790"/>
                </a:lnTo>
                <a:lnTo>
                  <a:pt x="834555" y="1052156"/>
                </a:lnTo>
                <a:lnTo>
                  <a:pt x="848741" y="1010196"/>
                </a:lnTo>
                <a:lnTo>
                  <a:pt x="864603" y="966165"/>
                </a:lnTo>
                <a:lnTo>
                  <a:pt x="882218" y="922464"/>
                </a:lnTo>
                <a:lnTo>
                  <a:pt x="900366" y="878890"/>
                </a:lnTo>
                <a:lnTo>
                  <a:pt x="910069" y="854684"/>
                </a:lnTo>
                <a:lnTo>
                  <a:pt x="917854" y="835253"/>
                </a:lnTo>
                <a:lnTo>
                  <a:pt x="918578" y="831646"/>
                </a:lnTo>
                <a:lnTo>
                  <a:pt x="922185" y="829487"/>
                </a:lnTo>
                <a:lnTo>
                  <a:pt x="922896" y="825893"/>
                </a:lnTo>
                <a:lnTo>
                  <a:pt x="923620" y="823010"/>
                </a:lnTo>
                <a:lnTo>
                  <a:pt x="923899" y="822579"/>
                </a:lnTo>
                <a:lnTo>
                  <a:pt x="923899" y="813447"/>
                </a:lnTo>
                <a:lnTo>
                  <a:pt x="920407" y="800087"/>
                </a:lnTo>
                <a:lnTo>
                  <a:pt x="920470" y="785126"/>
                </a:lnTo>
                <a:lnTo>
                  <a:pt x="922820" y="770051"/>
                </a:lnTo>
                <a:lnTo>
                  <a:pt x="923899" y="764374"/>
                </a:lnTo>
                <a:lnTo>
                  <a:pt x="923899" y="74392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229972" y="1077061"/>
            <a:ext cx="991235" cy="1457960"/>
          </a:xfrm>
          <a:custGeom>
            <a:avLst/>
            <a:gdLst/>
            <a:ahLst/>
            <a:cxnLst/>
            <a:rect l="l" t="t" r="r" b="b"/>
            <a:pathLst>
              <a:path w="991234" h="1457960">
                <a:moveTo>
                  <a:pt x="350647" y="120230"/>
                </a:moveTo>
                <a:lnTo>
                  <a:pt x="325374" y="79921"/>
                </a:lnTo>
                <a:lnTo>
                  <a:pt x="305943" y="74180"/>
                </a:lnTo>
                <a:lnTo>
                  <a:pt x="305943" y="143992"/>
                </a:lnTo>
                <a:lnTo>
                  <a:pt x="304546" y="150469"/>
                </a:lnTo>
                <a:lnTo>
                  <a:pt x="300863" y="156959"/>
                </a:lnTo>
                <a:lnTo>
                  <a:pt x="296951" y="175298"/>
                </a:lnTo>
                <a:lnTo>
                  <a:pt x="292519" y="193497"/>
                </a:lnTo>
                <a:lnTo>
                  <a:pt x="287413" y="211429"/>
                </a:lnTo>
                <a:lnTo>
                  <a:pt x="281432" y="228955"/>
                </a:lnTo>
                <a:lnTo>
                  <a:pt x="264337" y="280962"/>
                </a:lnTo>
                <a:lnTo>
                  <a:pt x="246849" y="333235"/>
                </a:lnTo>
                <a:lnTo>
                  <a:pt x="229044" y="385724"/>
                </a:lnTo>
                <a:lnTo>
                  <a:pt x="210972" y="438480"/>
                </a:lnTo>
                <a:lnTo>
                  <a:pt x="192913" y="491032"/>
                </a:lnTo>
                <a:lnTo>
                  <a:pt x="175983" y="535495"/>
                </a:lnTo>
                <a:lnTo>
                  <a:pt x="166408" y="557060"/>
                </a:lnTo>
                <a:lnTo>
                  <a:pt x="156972" y="578878"/>
                </a:lnTo>
                <a:lnTo>
                  <a:pt x="137998" y="625538"/>
                </a:lnTo>
                <a:lnTo>
                  <a:pt x="81508" y="765149"/>
                </a:lnTo>
                <a:lnTo>
                  <a:pt x="62611" y="811441"/>
                </a:lnTo>
                <a:lnTo>
                  <a:pt x="61214" y="815035"/>
                </a:lnTo>
                <a:lnTo>
                  <a:pt x="59055" y="818629"/>
                </a:lnTo>
                <a:lnTo>
                  <a:pt x="51816" y="818629"/>
                </a:lnTo>
                <a:lnTo>
                  <a:pt x="50419" y="817918"/>
                </a:lnTo>
                <a:lnTo>
                  <a:pt x="48260" y="816470"/>
                </a:lnTo>
                <a:lnTo>
                  <a:pt x="46101" y="813600"/>
                </a:lnTo>
                <a:lnTo>
                  <a:pt x="44577" y="809993"/>
                </a:lnTo>
                <a:lnTo>
                  <a:pt x="44577" y="804240"/>
                </a:lnTo>
                <a:lnTo>
                  <a:pt x="43942" y="799198"/>
                </a:lnTo>
                <a:lnTo>
                  <a:pt x="43942" y="794156"/>
                </a:lnTo>
                <a:lnTo>
                  <a:pt x="44069" y="787361"/>
                </a:lnTo>
                <a:lnTo>
                  <a:pt x="44526" y="780834"/>
                </a:lnTo>
                <a:lnTo>
                  <a:pt x="45377" y="774319"/>
                </a:lnTo>
                <a:lnTo>
                  <a:pt x="46736" y="767511"/>
                </a:lnTo>
                <a:lnTo>
                  <a:pt x="51193" y="719836"/>
                </a:lnTo>
                <a:lnTo>
                  <a:pt x="53301" y="671868"/>
                </a:lnTo>
                <a:lnTo>
                  <a:pt x="53479" y="623163"/>
                </a:lnTo>
                <a:lnTo>
                  <a:pt x="52171" y="575411"/>
                </a:lnTo>
                <a:lnTo>
                  <a:pt x="49784" y="527088"/>
                </a:lnTo>
                <a:lnTo>
                  <a:pt x="46736" y="478790"/>
                </a:lnTo>
                <a:lnTo>
                  <a:pt x="46228" y="464654"/>
                </a:lnTo>
                <a:lnTo>
                  <a:pt x="45135" y="436079"/>
                </a:lnTo>
                <a:lnTo>
                  <a:pt x="44551" y="421373"/>
                </a:lnTo>
                <a:lnTo>
                  <a:pt x="42773" y="374103"/>
                </a:lnTo>
                <a:lnTo>
                  <a:pt x="42392" y="334987"/>
                </a:lnTo>
                <a:lnTo>
                  <a:pt x="42379" y="316585"/>
                </a:lnTo>
                <a:lnTo>
                  <a:pt x="42722" y="277342"/>
                </a:lnTo>
                <a:lnTo>
                  <a:pt x="43624" y="228904"/>
                </a:lnTo>
                <a:lnTo>
                  <a:pt x="44577" y="180721"/>
                </a:lnTo>
                <a:lnTo>
                  <a:pt x="49631" y="122643"/>
                </a:lnTo>
                <a:lnTo>
                  <a:pt x="53035" y="93954"/>
                </a:lnTo>
                <a:lnTo>
                  <a:pt x="56134" y="64795"/>
                </a:lnTo>
                <a:lnTo>
                  <a:pt x="58674" y="57429"/>
                </a:lnTo>
                <a:lnTo>
                  <a:pt x="62992" y="51663"/>
                </a:lnTo>
                <a:lnTo>
                  <a:pt x="68910" y="47790"/>
                </a:lnTo>
                <a:lnTo>
                  <a:pt x="76327" y="46075"/>
                </a:lnTo>
                <a:lnTo>
                  <a:pt x="80645" y="46075"/>
                </a:lnTo>
                <a:lnTo>
                  <a:pt x="82804" y="46799"/>
                </a:lnTo>
                <a:lnTo>
                  <a:pt x="89281" y="46075"/>
                </a:lnTo>
                <a:lnTo>
                  <a:pt x="94996" y="47510"/>
                </a:lnTo>
                <a:lnTo>
                  <a:pt x="101473" y="48958"/>
                </a:lnTo>
                <a:lnTo>
                  <a:pt x="144348" y="62331"/>
                </a:lnTo>
                <a:lnTo>
                  <a:pt x="272796" y="100799"/>
                </a:lnTo>
                <a:lnTo>
                  <a:pt x="282956" y="105117"/>
                </a:lnTo>
                <a:lnTo>
                  <a:pt x="287909" y="106553"/>
                </a:lnTo>
                <a:lnTo>
                  <a:pt x="305943" y="143992"/>
                </a:lnTo>
                <a:lnTo>
                  <a:pt x="305943" y="74180"/>
                </a:lnTo>
                <a:lnTo>
                  <a:pt x="242036" y="55257"/>
                </a:lnTo>
                <a:lnTo>
                  <a:pt x="212801" y="46075"/>
                </a:lnTo>
                <a:lnTo>
                  <a:pt x="200621" y="42252"/>
                </a:lnTo>
                <a:lnTo>
                  <a:pt x="146075" y="22453"/>
                </a:lnTo>
                <a:lnTo>
                  <a:pt x="90474" y="8001"/>
                </a:lnTo>
                <a:lnTo>
                  <a:pt x="48260" y="0"/>
                </a:lnTo>
                <a:lnTo>
                  <a:pt x="42418" y="0"/>
                </a:lnTo>
                <a:lnTo>
                  <a:pt x="33426" y="1981"/>
                </a:lnTo>
                <a:lnTo>
                  <a:pt x="26200" y="6667"/>
                </a:lnTo>
                <a:lnTo>
                  <a:pt x="21145" y="13779"/>
                </a:lnTo>
                <a:lnTo>
                  <a:pt x="18669" y="23037"/>
                </a:lnTo>
                <a:lnTo>
                  <a:pt x="19431" y="28079"/>
                </a:lnTo>
                <a:lnTo>
                  <a:pt x="20713" y="57429"/>
                </a:lnTo>
                <a:lnTo>
                  <a:pt x="17995" y="122643"/>
                </a:lnTo>
                <a:lnTo>
                  <a:pt x="12954" y="153352"/>
                </a:lnTo>
                <a:lnTo>
                  <a:pt x="12192" y="160159"/>
                </a:lnTo>
                <a:lnTo>
                  <a:pt x="12115" y="175298"/>
                </a:lnTo>
                <a:lnTo>
                  <a:pt x="12166" y="182029"/>
                </a:lnTo>
                <a:lnTo>
                  <a:pt x="11696" y="228904"/>
                </a:lnTo>
                <a:lnTo>
                  <a:pt x="11582" y="283387"/>
                </a:lnTo>
                <a:lnTo>
                  <a:pt x="12014" y="334987"/>
                </a:lnTo>
                <a:lnTo>
                  <a:pt x="13042" y="386689"/>
                </a:lnTo>
                <a:lnTo>
                  <a:pt x="14770" y="438480"/>
                </a:lnTo>
                <a:lnTo>
                  <a:pt x="17272" y="490308"/>
                </a:lnTo>
                <a:lnTo>
                  <a:pt x="20370" y="534593"/>
                </a:lnTo>
                <a:lnTo>
                  <a:pt x="22669" y="578878"/>
                </a:lnTo>
                <a:lnTo>
                  <a:pt x="23342" y="623163"/>
                </a:lnTo>
                <a:lnTo>
                  <a:pt x="21590" y="667435"/>
                </a:lnTo>
                <a:lnTo>
                  <a:pt x="18567" y="714108"/>
                </a:lnTo>
                <a:lnTo>
                  <a:pt x="13665" y="761034"/>
                </a:lnTo>
                <a:lnTo>
                  <a:pt x="8204" y="807974"/>
                </a:lnTo>
                <a:lnTo>
                  <a:pt x="3556" y="854633"/>
                </a:lnTo>
                <a:lnTo>
                  <a:pt x="3556" y="858240"/>
                </a:lnTo>
                <a:lnTo>
                  <a:pt x="635" y="861110"/>
                </a:lnTo>
                <a:lnTo>
                  <a:pt x="635" y="867587"/>
                </a:lnTo>
                <a:lnTo>
                  <a:pt x="0" y="872629"/>
                </a:lnTo>
                <a:lnTo>
                  <a:pt x="2794" y="875512"/>
                </a:lnTo>
                <a:lnTo>
                  <a:pt x="10629" y="889088"/>
                </a:lnTo>
                <a:lnTo>
                  <a:pt x="14681" y="903605"/>
                </a:lnTo>
                <a:lnTo>
                  <a:pt x="16560" y="918654"/>
                </a:lnTo>
                <a:lnTo>
                  <a:pt x="17907" y="933843"/>
                </a:lnTo>
                <a:lnTo>
                  <a:pt x="20066" y="940904"/>
                </a:lnTo>
                <a:lnTo>
                  <a:pt x="24853" y="946531"/>
                </a:lnTo>
                <a:lnTo>
                  <a:pt x="31407" y="950150"/>
                </a:lnTo>
                <a:lnTo>
                  <a:pt x="38862" y="951115"/>
                </a:lnTo>
                <a:lnTo>
                  <a:pt x="41021" y="951115"/>
                </a:lnTo>
                <a:lnTo>
                  <a:pt x="43180" y="950391"/>
                </a:lnTo>
                <a:lnTo>
                  <a:pt x="45339" y="948956"/>
                </a:lnTo>
                <a:lnTo>
                  <a:pt x="53200" y="945502"/>
                </a:lnTo>
                <a:lnTo>
                  <a:pt x="78994" y="900722"/>
                </a:lnTo>
                <a:lnTo>
                  <a:pt x="87757" y="873353"/>
                </a:lnTo>
                <a:lnTo>
                  <a:pt x="93408" y="855776"/>
                </a:lnTo>
                <a:lnTo>
                  <a:pt x="105067" y="818629"/>
                </a:lnTo>
                <a:lnTo>
                  <a:pt x="128308" y="753414"/>
                </a:lnTo>
                <a:lnTo>
                  <a:pt x="146558" y="702729"/>
                </a:lnTo>
                <a:lnTo>
                  <a:pt x="165468" y="652564"/>
                </a:lnTo>
                <a:lnTo>
                  <a:pt x="185674" y="603351"/>
                </a:lnTo>
                <a:lnTo>
                  <a:pt x="202260" y="564743"/>
                </a:lnTo>
                <a:lnTo>
                  <a:pt x="210007" y="545350"/>
                </a:lnTo>
                <a:lnTo>
                  <a:pt x="216662" y="525602"/>
                </a:lnTo>
                <a:lnTo>
                  <a:pt x="235686" y="473608"/>
                </a:lnTo>
                <a:lnTo>
                  <a:pt x="254609" y="421373"/>
                </a:lnTo>
                <a:lnTo>
                  <a:pt x="273392" y="368998"/>
                </a:lnTo>
                <a:lnTo>
                  <a:pt x="291960" y="316585"/>
                </a:lnTo>
                <a:lnTo>
                  <a:pt x="310261" y="264236"/>
                </a:lnTo>
                <a:lnTo>
                  <a:pt x="328434" y="209702"/>
                </a:lnTo>
                <a:lnTo>
                  <a:pt x="345567" y="154076"/>
                </a:lnTo>
                <a:lnTo>
                  <a:pt x="350024" y="126441"/>
                </a:lnTo>
                <a:lnTo>
                  <a:pt x="350647" y="120230"/>
                </a:lnTo>
                <a:close/>
              </a:path>
              <a:path w="991234" h="1457960">
                <a:moveTo>
                  <a:pt x="797306" y="530593"/>
                </a:moveTo>
                <a:lnTo>
                  <a:pt x="797090" y="520115"/>
                </a:lnTo>
                <a:lnTo>
                  <a:pt x="792670" y="510590"/>
                </a:lnTo>
                <a:lnTo>
                  <a:pt x="783971" y="501116"/>
                </a:lnTo>
                <a:lnTo>
                  <a:pt x="748157" y="471474"/>
                </a:lnTo>
                <a:lnTo>
                  <a:pt x="748157" y="530593"/>
                </a:lnTo>
                <a:lnTo>
                  <a:pt x="748144" y="533704"/>
                </a:lnTo>
                <a:lnTo>
                  <a:pt x="727837" y="577430"/>
                </a:lnTo>
                <a:lnTo>
                  <a:pt x="711987" y="599338"/>
                </a:lnTo>
                <a:lnTo>
                  <a:pt x="681393" y="642035"/>
                </a:lnTo>
                <a:lnTo>
                  <a:pt x="665988" y="663117"/>
                </a:lnTo>
                <a:lnTo>
                  <a:pt x="660869" y="669239"/>
                </a:lnTo>
                <a:lnTo>
                  <a:pt x="655421" y="674814"/>
                </a:lnTo>
                <a:lnTo>
                  <a:pt x="649859" y="680123"/>
                </a:lnTo>
                <a:lnTo>
                  <a:pt x="644398" y="685431"/>
                </a:lnTo>
                <a:lnTo>
                  <a:pt x="623849" y="704189"/>
                </a:lnTo>
                <a:lnTo>
                  <a:pt x="604227" y="723696"/>
                </a:lnTo>
                <a:lnTo>
                  <a:pt x="585419" y="743864"/>
                </a:lnTo>
                <a:lnTo>
                  <a:pt x="548068" y="786828"/>
                </a:lnTo>
                <a:lnTo>
                  <a:pt x="528967" y="808202"/>
                </a:lnTo>
                <a:lnTo>
                  <a:pt x="509600" y="829030"/>
                </a:lnTo>
                <a:lnTo>
                  <a:pt x="489585" y="849591"/>
                </a:lnTo>
                <a:lnTo>
                  <a:pt x="454342" y="882751"/>
                </a:lnTo>
                <a:lnTo>
                  <a:pt x="420598" y="917727"/>
                </a:lnTo>
                <a:lnTo>
                  <a:pt x="354965" y="988555"/>
                </a:lnTo>
                <a:lnTo>
                  <a:pt x="274320" y="1064158"/>
                </a:lnTo>
                <a:lnTo>
                  <a:pt x="262763" y="1069911"/>
                </a:lnTo>
                <a:lnTo>
                  <a:pt x="250571" y="1069911"/>
                </a:lnTo>
                <a:lnTo>
                  <a:pt x="253365" y="1059840"/>
                </a:lnTo>
                <a:lnTo>
                  <a:pt x="251206" y="1053350"/>
                </a:lnTo>
                <a:lnTo>
                  <a:pt x="250647" y="1045260"/>
                </a:lnTo>
                <a:lnTo>
                  <a:pt x="250621" y="1043279"/>
                </a:lnTo>
                <a:lnTo>
                  <a:pt x="250901" y="1035545"/>
                </a:lnTo>
                <a:lnTo>
                  <a:pt x="252285" y="1027036"/>
                </a:lnTo>
                <a:lnTo>
                  <a:pt x="254889" y="1018794"/>
                </a:lnTo>
                <a:lnTo>
                  <a:pt x="258191" y="1011148"/>
                </a:lnTo>
                <a:lnTo>
                  <a:pt x="261112" y="1003503"/>
                </a:lnTo>
                <a:lnTo>
                  <a:pt x="264312" y="996124"/>
                </a:lnTo>
                <a:lnTo>
                  <a:pt x="268478" y="989279"/>
                </a:lnTo>
                <a:lnTo>
                  <a:pt x="293306" y="947000"/>
                </a:lnTo>
                <a:lnTo>
                  <a:pt x="314642" y="902830"/>
                </a:lnTo>
                <a:lnTo>
                  <a:pt x="354050" y="812215"/>
                </a:lnTo>
                <a:lnTo>
                  <a:pt x="375793" y="767511"/>
                </a:lnTo>
                <a:lnTo>
                  <a:pt x="382028" y="756069"/>
                </a:lnTo>
                <a:lnTo>
                  <a:pt x="387946" y="744474"/>
                </a:lnTo>
                <a:lnTo>
                  <a:pt x="393712" y="732891"/>
                </a:lnTo>
                <a:lnTo>
                  <a:pt x="399542" y="721436"/>
                </a:lnTo>
                <a:lnTo>
                  <a:pt x="424307" y="671576"/>
                </a:lnTo>
                <a:lnTo>
                  <a:pt x="435927" y="646518"/>
                </a:lnTo>
                <a:lnTo>
                  <a:pt x="446405" y="620636"/>
                </a:lnTo>
                <a:lnTo>
                  <a:pt x="463410" y="576567"/>
                </a:lnTo>
                <a:lnTo>
                  <a:pt x="482727" y="533704"/>
                </a:lnTo>
                <a:lnTo>
                  <a:pt x="503656" y="491655"/>
                </a:lnTo>
                <a:lnTo>
                  <a:pt x="525526" y="449999"/>
                </a:lnTo>
                <a:lnTo>
                  <a:pt x="541172" y="419671"/>
                </a:lnTo>
                <a:lnTo>
                  <a:pt x="563753" y="387350"/>
                </a:lnTo>
                <a:lnTo>
                  <a:pt x="572389" y="384479"/>
                </a:lnTo>
                <a:lnTo>
                  <a:pt x="575945" y="384479"/>
                </a:lnTo>
                <a:lnTo>
                  <a:pt x="578866" y="385914"/>
                </a:lnTo>
                <a:lnTo>
                  <a:pt x="582422" y="388797"/>
                </a:lnTo>
                <a:lnTo>
                  <a:pt x="593090" y="395643"/>
                </a:lnTo>
                <a:lnTo>
                  <a:pt x="603719" y="403021"/>
                </a:lnTo>
                <a:lnTo>
                  <a:pt x="614489" y="410667"/>
                </a:lnTo>
                <a:lnTo>
                  <a:pt x="625602" y="418312"/>
                </a:lnTo>
                <a:lnTo>
                  <a:pt x="662444" y="448475"/>
                </a:lnTo>
                <a:lnTo>
                  <a:pt x="681012" y="463384"/>
                </a:lnTo>
                <a:lnTo>
                  <a:pt x="699770" y="478078"/>
                </a:lnTo>
                <a:lnTo>
                  <a:pt x="710374" y="485178"/>
                </a:lnTo>
                <a:lnTo>
                  <a:pt x="719924" y="493293"/>
                </a:lnTo>
                <a:lnTo>
                  <a:pt x="728941" y="502081"/>
                </a:lnTo>
                <a:lnTo>
                  <a:pt x="737997" y="511200"/>
                </a:lnTo>
                <a:lnTo>
                  <a:pt x="745058" y="520738"/>
                </a:lnTo>
                <a:lnTo>
                  <a:pt x="748157" y="530593"/>
                </a:lnTo>
                <a:lnTo>
                  <a:pt x="748157" y="471474"/>
                </a:lnTo>
                <a:lnTo>
                  <a:pt x="746353" y="469976"/>
                </a:lnTo>
                <a:lnTo>
                  <a:pt x="708139" y="439153"/>
                </a:lnTo>
                <a:lnTo>
                  <a:pt x="669950" y="407911"/>
                </a:lnTo>
                <a:lnTo>
                  <a:pt x="642785" y="384479"/>
                </a:lnTo>
                <a:lnTo>
                  <a:pt x="632409" y="375526"/>
                </a:lnTo>
                <a:lnTo>
                  <a:pt x="596138" y="341274"/>
                </a:lnTo>
                <a:lnTo>
                  <a:pt x="593217" y="338391"/>
                </a:lnTo>
                <a:lnTo>
                  <a:pt x="585978" y="332638"/>
                </a:lnTo>
                <a:lnTo>
                  <a:pt x="578104" y="330479"/>
                </a:lnTo>
                <a:lnTo>
                  <a:pt x="570230" y="330479"/>
                </a:lnTo>
                <a:lnTo>
                  <a:pt x="520026" y="393534"/>
                </a:lnTo>
                <a:lnTo>
                  <a:pt x="495960" y="439153"/>
                </a:lnTo>
                <a:lnTo>
                  <a:pt x="472986" y="485178"/>
                </a:lnTo>
                <a:lnTo>
                  <a:pt x="451726" y="531787"/>
                </a:lnTo>
                <a:lnTo>
                  <a:pt x="432689" y="579602"/>
                </a:lnTo>
                <a:lnTo>
                  <a:pt x="418477" y="614553"/>
                </a:lnTo>
                <a:lnTo>
                  <a:pt x="402869" y="649084"/>
                </a:lnTo>
                <a:lnTo>
                  <a:pt x="385787" y="683082"/>
                </a:lnTo>
                <a:lnTo>
                  <a:pt x="367157" y="716394"/>
                </a:lnTo>
                <a:lnTo>
                  <a:pt x="363588" y="724027"/>
                </a:lnTo>
                <a:lnTo>
                  <a:pt x="355930" y="737666"/>
                </a:lnTo>
                <a:lnTo>
                  <a:pt x="352793" y="744486"/>
                </a:lnTo>
                <a:lnTo>
                  <a:pt x="331927" y="788543"/>
                </a:lnTo>
                <a:lnTo>
                  <a:pt x="311429" y="832408"/>
                </a:lnTo>
                <a:lnTo>
                  <a:pt x="291084" y="876414"/>
                </a:lnTo>
                <a:lnTo>
                  <a:pt x="270637" y="920877"/>
                </a:lnTo>
                <a:lnTo>
                  <a:pt x="261366" y="937882"/>
                </a:lnTo>
                <a:lnTo>
                  <a:pt x="251345" y="954811"/>
                </a:lnTo>
                <a:lnTo>
                  <a:pt x="239826" y="970800"/>
                </a:lnTo>
                <a:lnTo>
                  <a:pt x="226060" y="984961"/>
                </a:lnTo>
                <a:lnTo>
                  <a:pt x="221742" y="987831"/>
                </a:lnTo>
                <a:lnTo>
                  <a:pt x="218821" y="991438"/>
                </a:lnTo>
                <a:lnTo>
                  <a:pt x="215900" y="995756"/>
                </a:lnTo>
                <a:lnTo>
                  <a:pt x="208267" y="1006856"/>
                </a:lnTo>
                <a:lnTo>
                  <a:pt x="202882" y="1018082"/>
                </a:lnTo>
                <a:lnTo>
                  <a:pt x="201676" y="1030389"/>
                </a:lnTo>
                <a:lnTo>
                  <a:pt x="206629" y="1044714"/>
                </a:lnTo>
                <a:lnTo>
                  <a:pt x="208813" y="1051166"/>
                </a:lnTo>
                <a:lnTo>
                  <a:pt x="208699" y="1059840"/>
                </a:lnTo>
                <a:lnTo>
                  <a:pt x="207860" y="1067295"/>
                </a:lnTo>
                <a:lnTo>
                  <a:pt x="207264" y="1074953"/>
                </a:lnTo>
                <a:lnTo>
                  <a:pt x="207708" y="1082052"/>
                </a:lnTo>
                <a:lnTo>
                  <a:pt x="208330" y="1094600"/>
                </a:lnTo>
                <a:lnTo>
                  <a:pt x="208788" y="1100874"/>
                </a:lnTo>
                <a:lnTo>
                  <a:pt x="210680" y="1112037"/>
                </a:lnTo>
                <a:lnTo>
                  <a:pt x="215595" y="1119873"/>
                </a:lnTo>
                <a:lnTo>
                  <a:pt x="223761" y="1124877"/>
                </a:lnTo>
                <a:lnTo>
                  <a:pt x="235458" y="1127518"/>
                </a:lnTo>
                <a:lnTo>
                  <a:pt x="239776" y="1128953"/>
                </a:lnTo>
                <a:lnTo>
                  <a:pt x="246888" y="1128953"/>
                </a:lnTo>
                <a:lnTo>
                  <a:pt x="254711" y="1127899"/>
                </a:lnTo>
                <a:lnTo>
                  <a:pt x="262013" y="1125816"/>
                </a:lnTo>
                <a:lnTo>
                  <a:pt x="268757" y="1122781"/>
                </a:lnTo>
                <a:lnTo>
                  <a:pt x="274955" y="1118870"/>
                </a:lnTo>
                <a:lnTo>
                  <a:pt x="295071" y="1099667"/>
                </a:lnTo>
                <a:lnTo>
                  <a:pt x="327088" y="1069911"/>
                </a:lnTo>
                <a:lnTo>
                  <a:pt x="335546" y="1062075"/>
                </a:lnTo>
                <a:lnTo>
                  <a:pt x="355600" y="1043279"/>
                </a:lnTo>
                <a:lnTo>
                  <a:pt x="389255" y="1008265"/>
                </a:lnTo>
                <a:lnTo>
                  <a:pt x="455244" y="937171"/>
                </a:lnTo>
                <a:lnTo>
                  <a:pt x="488061" y="902157"/>
                </a:lnTo>
                <a:lnTo>
                  <a:pt x="521182" y="867498"/>
                </a:lnTo>
                <a:lnTo>
                  <a:pt x="587832" y="798550"/>
                </a:lnTo>
                <a:lnTo>
                  <a:pt x="620941" y="763828"/>
                </a:lnTo>
                <a:lnTo>
                  <a:pt x="653643" y="728675"/>
                </a:lnTo>
                <a:lnTo>
                  <a:pt x="685736" y="692873"/>
                </a:lnTo>
                <a:lnTo>
                  <a:pt x="717016" y="656221"/>
                </a:lnTo>
                <a:lnTo>
                  <a:pt x="747268" y="618477"/>
                </a:lnTo>
                <a:lnTo>
                  <a:pt x="772744" y="582295"/>
                </a:lnTo>
                <a:lnTo>
                  <a:pt x="793369" y="542874"/>
                </a:lnTo>
                <a:lnTo>
                  <a:pt x="797306" y="530593"/>
                </a:lnTo>
                <a:close/>
              </a:path>
              <a:path w="991234" h="1457960">
                <a:moveTo>
                  <a:pt x="991222" y="965352"/>
                </a:moveTo>
                <a:lnTo>
                  <a:pt x="984885" y="960475"/>
                </a:lnTo>
                <a:lnTo>
                  <a:pt x="979805" y="959027"/>
                </a:lnTo>
                <a:lnTo>
                  <a:pt x="977011" y="957592"/>
                </a:lnTo>
                <a:lnTo>
                  <a:pt x="973328" y="958316"/>
                </a:lnTo>
                <a:lnTo>
                  <a:pt x="963295" y="958316"/>
                </a:lnTo>
                <a:lnTo>
                  <a:pt x="956056" y="961199"/>
                </a:lnTo>
                <a:lnTo>
                  <a:pt x="949579" y="963358"/>
                </a:lnTo>
                <a:lnTo>
                  <a:pt x="926592" y="972413"/>
                </a:lnTo>
                <a:lnTo>
                  <a:pt x="926592" y="1021676"/>
                </a:lnTo>
                <a:lnTo>
                  <a:pt x="926592" y="1025994"/>
                </a:lnTo>
                <a:lnTo>
                  <a:pt x="925195" y="1029589"/>
                </a:lnTo>
                <a:lnTo>
                  <a:pt x="922185" y="1041044"/>
                </a:lnTo>
                <a:lnTo>
                  <a:pt x="919505" y="1052550"/>
                </a:lnTo>
                <a:lnTo>
                  <a:pt x="916914" y="1064158"/>
                </a:lnTo>
                <a:lnTo>
                  <a:pt x="914400" y="1074953"/>
                </a:lnTo>
                <a:lnTo>
                  <a:pt x="902576" y="1128699"/>
                </a:lnTo>
                <a:lnTo>
                  <a:pt x="895045" y="1182738"/>
                </a:lnTo>
                <a:lnTo>
                  <a:pt x="890676" y="1237056"/>
                </a:lnTo>
                <a:lnTo>
                  <a:pt x="888352" y="1291628"/>
                </a:lnTo>
                <a:lnTo>
                  <a:pt x="886968" y="1346530"/>
                </a:lnTo>
                <a:lnTo>
                  <a:pt x="887158" y="1355471"/>
                </a:lnTo>
                <a:lnTo>
                  <a:pt x="886764" y="1364792"/>
                </a:lnTo>
                <a:lnTo>
                  <a:pt x="886155" y="1373632"/>
                </a:lnTo>
                <a:lnTo>
                  <a:pt x="885571" y="1383118"/>
                </a:lnTo>
                <a:lnTo>
                  <a:pt x="877570" y="1388160"/>
                </a:lnTo>
                <a:lnTo>
                  <a:pt x="871093" y="1385277"/>
                </a:lnTo>
                <a:lnTo>
                  <a:pt x="864616" y="1383830"/>
                </a:lnTo>
                <a:lnTo>
                  <a:pt x="857504" y="1379512"/>
                </a:lnTo>
                <a:lnTo>
                  <a:pt x="794486" y="1342986"/>
                </a:lnTo>
                <a:lnTo>
                  <a:pt x="727202" y="1313992"/>
                </a:lnTo>
                <a:lnTo>
                  <a:pt x="685063" y="1298333"/>
                </a:lnTo>
                <a:lnTo>
                  <a:pt x="641934" y="1287449"/>
                </a:lnTo>
                <a:lnTo>
                  <a:pt x="597877" y="1280490"/>
                </a:lnTo>
                <a:lnTo>
                  <a:pt x="552958" y="1276553"/>
                </a:lnTo>
                <a:lnTo>
                  <a:pt x="530098" y="1275715"/>
                </a:lnTo>
                <a:lnTo>
                  <a:pt x="507301" y="1272514"/>
                </a:lnTo>
                <a:lnTo>
                  <a:pt x="485152" y="1265923"/>
                </a:lnTo>
                <a:lnTo>
                  <a:pt x="464312" y="1254950"/>
                </a:lnTo>
                <a:lnTo>
                  <a:pt x="457835" y="1249908"/>
                </a:lnTo>
                <a:lnTo>
                  <a:pt x="455676" y="1240561"/>
                </a:lnTo>
                <a:lnTo>
                  <a:pt x="462153" y="1237678"/>
                </a:lnTo>
                <a:lnTo>
                  <a:pt x="475094" y="1229753"/>
                </a:lnTo>
                <a:lnTo>
                  <a:pt x="487972" y="1222286"/>
                </a:lnTo>
                <a:lnTo>
                  <a:pt x="500735" y="1215504"/>
                </a:lnTo>
                <a:lnTo>
                  <a:pt x="513334" y="1209598"/>
                </a:lnTo>
                <a:lnTo>
                  <a:pt x="541553" y="1195793"/>
                </a:lnTo>
                <a:lnTo>
                  <a:pt x="569188" y="1180719"/>
                </a:lnTo>
                <a:lnTo>
                  <a:pt x="623443" y="1149121"/>
                </a:lnTo>
                <a:lnTo>
                  <a:pt x="665073" y="1127036"/>
                </a:lnTo>
                <a:lnTo>
                  <a:pt x="706894" y="1105293"/>
                </a:lnTo>
                <a:lnTo>
                  <a:pt x="749109" y="1084224"/>
                </a:lnTo>
                <a:lnTo>
                  <a:pt x="791972" y="1064158"/>
                </a:lnTo>
                <a:lnTo>
                  <a:pt x="819061" y="1051166"/>
                </a:lnTo>
                <a:lnTo>
                  <a:pt x="846455" y="1039050"/>
                </a:lnTo>
                <a:lnTo>
                  <a:pt x="874115" y="1027607"/>
                </a:lnTo>
                <a:lnTo>
                  <a:pt x="902081" y="1016635"/>
                </a:lnTo>
                <a:lnTo>
                  <a:pt x="907161" y="1014476"/>
                </a:lnTo>
                <a:lnTo>
                  <a:pt x="912241" y="1014476"/>
                </a:lnTo>
                <a:lnTo>
                  <a:pt x="916559" y="1012317"/>
                </a:lnTo>
                <a:lnTo>
                  <a:pt x="920115" y="1015911"/>
                </a:lnTo>
                <a:lnTo>
                  <a:pt x="924433" y="1016635"/>
                </a:lnTo>
                <a:lnTo>
                  <a:pt x="924433" y="1018070"/>
                </a:lnTo>
                <a:lnTo>
                  <a:pt x="926592" y="1021676"/>
                </a:lnTo>
                <a:lnTo>
                  <a:pt x="926592" y="972413"/>
                </a:lnTo>
                <a:lnTo>
                  <a:pt x="898855" y="983335"/>
                </a:lnTo>
                <a:lnTo>
                  <a:pt x="848702" y="1004455"/>
                </a:lnTo>
                <a:lnTo>
                  <a:pt x="799134" y="1026807"/>
                </a:lnTo>
                <a:lnTo>
                  <a:pt x="750201" y="1050518"/>
                </a:lnTo>
                <a:lnTo>
                  <a:pt x="701929" y="1075677"/>
                </a:lnTo>
                <a:lnTo>
                  <a:pt x="496697" y="1180071"/>
                </a:lnTo>
                <a:lnTo>
                  <a:pt x="432689" y="1216075"/>
                </a:lnTo>
                <a:lnTo>
                  <a:pt x="410337" y="1255674"/>
                </a:lnTo>
                <a:lnTo>
                  <a:pt x="413232" y="1269542"/>
                </a:lnTo>
                <a:lnTo>
                  <a:pt x="440563" y="1300314"/>
                </a:lnTo>
                <a:lnTo>
                  <a:pt x="478002" y="1311846"/>
                </a:lnTo>
                <a:lnTo>
                  <a:pt x="564095" y="1315910"/>
                </a:lnTo>
                <a:lnTo>
                  <a:pt x="609625" y="1321562"/>
                </a:lnTo>
                <a:lnTo>
                  <a:pt x="654342" y="1331531"/>
                </a:lnTo>
                <a:lnTo>
                  <a:pt x="698373" y="1345679"/>
                </a:lnTo>
                <a:lnTo>
                  <a:pt x="746239" y="1364792"/>
                </a:lnTo>
                <a:lnTo>
                  <a:pt x="791870" y="1387348"/>
                </a:lnTo>
                <a:lnTo>
                  <a:pt x="835736" y="1413014"/>
                </a:lnTo>
                <a:lnTo>
                  <a:pt x="878332" y="1441437"/>
                </a:lnTo>
                <a:lnTo>
                  <a:pt x="885317" y="1445869"/>
                </a:lnTo>
                <a:lnTo>
                  <a:pt x="892492" y="1450898"/>
                </a:lnTo>
                <a:lnTo>
                  <a:pt x="900328" y="1455508"/>
                </a:lnTo>
                <a:lnTo>
                  <a:pt x="905433" y="1457337"/>
                </a:lnTo>
                <a:lnTo>
                  <a:pt x="921842" y="1457337"/>
                </a:lnTo>
                <a:lnTo>
                  <a:pt x="925576" y="1456474"/>
                </a:lnTo>
                <a:lnTo>
                  <a:pt x="933450" y="1450530"/>
                </a:lnTo>
                <a:lnTo>
                  <a:pt x="938085" y="1442021"/>
                </a:lnTo>
                <a:lnTo>
                  <a:pt x="938149" y="1432077"/>
                </a:lnTo>
                <a:lnTo>
                  <a:pt x="936142" y="1423339"/>
                </a:lnTo>
                <a:lnTo>
                  <a:pt x="933157" y="1414538"/>
                </a:lnTo>
                <a:lnTo>
                  <a:pt x="930325" y="1405864"/>
                </a:lnTo>
                <a:lnTo>
                  <a:pt x="928751" y="1397520"/>
                </a:lnTo>
                <a:lnTo>
                  <a:pt x="928052" y="1388160"/>
                </a:lnTo>
                <a:lnTo>
                  <a:pt x="925004" y="1346530"/>
                </a:lnTo>
                <a:lnTo>
                  <a:pt x="923975" y="1300314"/>
                </a:lnTo>
                <a:lnTo>
                  <a:pt x="924013" y="1291628"/>
                </a:lnTo>
                <a:lnTo>
                  <a:pt x="925512" y="1245323"/>
                </a:lnTo>
                <a:lnTo>
                  <a:pt x="930021" y="1195171"/>
                </a:lnTo>
                <a:lnTo>
                  <a:pt x="937526" y="1145336"/>
                </a:lnTo>
                <a:lnTo>
                  <a:pt x="948182" y="1095832"/>
                </a:lnTo>
                <a:lnTo>
                  <a:pt x="962850" y="1051115"/>
                </a:lnTo>
                <a:lnTo>
                  <a:pt x="979309" y="1012317"/>
                </a:lnTo>
                <a:lnTo>
                  <a:pt x="985545" y="999845"/>
                </a:lnTo>
                <a:lnTo>
                  <a:pt x="988758" y="991882"/>
                </a:lnTo>
                <a:lnTo>
                  <a:pt x="991222" y="984783"/>
                </a:lnTo>
                <a:lnTo>
                  <a:pt x="991222" y="965352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614774" y="7213549"/>
            <a:ext cx="41275" cy="11430"/>
          </a:xfrm>
          <a:custGeom>
            <a:avLst/>
            <a:gdLst/>
            <a:ahLst/>
            <a:cxnLst/>
            <a:rect l="l" t="t" r="r" b="b"/>
            <a:pathLst>
              <a:path w="41275" h="11429">
                <a:moveTo>
                  <a:pt x="7683" y="4254"/>
                </a:moveTo>
                <a:lnTo>
                  <a:pt x="7315" y="3886"/>
                </a:lnTo>
                <a:lnTo>
                  <a:pt x="7048" y="3619"/>
                </a:lnTo>
                <a:lnTo>
                  <a:pt x="7048" y="4597"/>
                </a:lnTo>
                <a:lnTo>
                  <a:pt x="7048" y="6388"/>
                </a:lnTo>
                <a:lnTo>
                  <a:pt x="6324" y="7099"/>
                </a:lnTo>
                <a:lnTo>
                  <a:pt x="4546" y="7099"/>
                </a:lnTo>
                <a:lnTo>
                  <a:pt x="3835" y="6388"/>
                </a:lnTo>
                <a:lnTo>
                  <a:pt x="3835" y="4597"/>
                </a:lnTo>
                <a:lnTo>
                  <a:pt x="4546" y="3886"/>
                </a:lnTo>
                <a:lnTo>
                  <a:pt x="6324" y="3886"/>
                </a:lnTo>
                <a:lnTo>
                  <a:pt x="7048" y="4597"/>
                </a:lnTo>
                <a:lnTo>
                  <a:pt x="7048" y="3619"/>
                </a:lnTo>
                <a:lnTo>
                  <a:pt x="6680" y="3238"/>
                </a:lnTo>
                <a:lnTo>
                  <a:pt x="4191" y="3238"/>
                </a:lnTo>
                <a:lnTo>
                  <a:pt x="3187" y="4254"/>
                </a:lnTo>
                <a:lnTo>
                  <a:pt x="3187" y="6731"/>
                </a:lnTo>
                <a:lnTo>
                  <a:pt x="4191" y="7747"/>
                </a:lnTo>
                <a:lnTo>
                  <a:pt x="6680" y="7747"/>
                </a:lnTo>
                <a:lnTo>
                  <a:pt x="7315" y="7099"/>
                </a:lnTo>
                <a:lnTo>
                  <a:pt x="7683" y="6731"/>
                </a:lnTo>
                <a:lnTo>
                  <a:pt x="7683" y="4254"/>
                </a:lnTo>
                <a:close/>
              </a:path>
              <a:path w="41275" h="11429">
                <a:moveTo>
                  <a:pt x="8356" y="2895"/>
                </a:moveTo>
                <a:lnTo>
                  <a:pt x="8077" y="2603"/>
                </a:lnTo>
                <a:lnTo>
                  <a:pt x="7708" y="2603"/>
                </a:lnTo>
                <a:lnTo>
                  <a:pt x="7340" y="2603"/>
                </a:lnTo>
                <a:lnTo>
                  <a:pt x="7073" y="2895"/>
                </a:lnTo>
                <a:lnTo>
                  <a:pt x="7073" y="3606"/>
                </a:lnTo>
                <a:lnTo>
                  <a:pt x="7315" y="3886"/>
                </a:lnTo>
                <a:lnTo>
                  <a:pt x="8077" y="3898"/>
                </a:lnTo>
                <a:lnTo>
                  <a:pt x="8356" y="3606"/>
                </a:lnTo>
                <a:lnTo>
                  <a:pt x="8356" y="2895"/>
                </a:lnTo>
                <a:close/>
              </a:path>
              <a:path w="41275" h="11429">
                <a:moveTo>
                  <a:pt x="9550" y="1930"/>
                </a:moveTo>
                <a:lnTo>
                  <a:pt x="9004" y="1384"/>
                </a:lnTo>
                <a:lnTo>
                  <a:pt x="9004" y="2374"/>
                </a:lnTo>
                <a:lnTo>
                  <a:pt x="9004" y="8610"/>
                </a:lnTo>
                <a:lnTo>
                  <a:pt x="8559" y="9055"/>
                </a:lnTo>
                <a:lnTo>
                  <a:pt x="2324" y="9055"/>
                </a:lnTo>
                <a:lnTo>
                  <a:pt x="1866" y="8610"/>
                </a:lnTo>
                <a:lnTo>
                  <a:pt x="1866" y="2374"/>
                </a:lnTo>
                <a:lnTo>
                  <a:pt x="2324" y="1930"/>
                </a:lnTo>
                <a:lnTo>
                  <a:pt x="8559" y="1930"/>
                </a:lnTo>
                <a:lnTo>
                  <a:pt x="9004" y="2374"/>
                </a:lnTo>
                <a:lnTo>
                  <a:pt x="9004" y="1384"/>
                </a:lnTo>
                <a:lnTo>
                  <a:pt x="1968" y="1282"/>
                </a:lnTo>
                <a:lnTo>
                  <a:pt x="1320" y="1930"/>
                </a:lnTo>
                <a:lnTo>
                  <a:pt x="1308" y="9055"/>
                </a:lnTo>
                <a:lnTo>
                  <a:pt x="1968" y="9715"/>
                </a:lnTo>
                <a:lnTo>
                  <a:pt x="8902" y="9715"/>
                </a:lnTo>
                <a:lnTo>
                  <a:pt x="9550" y="9055"/>
                </a:lnTo>
                <a:lnTo>
                  <a:pt x="9550" y="1930"/>
                </a:lnTo>
                <a:close/>
              </a:path>
              <a:path w="41275" h="11429">
                <a:moveTo>
                  <a:pt x="10871" y="10350"/>
                </a:moveTo>
                <a:lnTo>
                  <a:pt x="10858" y="635"/>
                </a:lnTo>
                <a:lnTo>
                  <a:pt x="10299" y="76"/>
                </a:lnTo>
                <a:lnTo>
                  <a:pt x="10299" y="1066"/>
                </a:lnTo>
                <a:lnTo>
                  <a:pt x="10299" y="9931"/>
                </a:lnTo>
                <a:lnTo>
                  <a:pt x="9867" y="10350"/>
                </a:lnTo>
                <a:lnTo>
                  <a:pt x="1016" y="10350"/>
                </a:lnTo>
                <a:lnTo>
                  <a:pt x="584" y="9931"/>
                </a:lnTo>
                <a:lnTo>
                  <a:pt x="584" y="1066"/>
                </a:lnTo>
                <a:lnTo>
                  <a:pt x="1016" y="635"/>
                </a:lnTo>
                <a:lnTo>
                  <a:pt x="9867" y="635"/>
                </a:lnTo>
                <a:lnTo>
                  <a:pt x="10299" y="1066"/>
                </a:lnTo>
                <a:lnTo>
                  <a:pt x="10299" y="76"/>
                </a:lnTo>
                <a:lnTo>
                  <a:pt x="660" y="0"/>
                </a:lnTo>
                <a:lnTo>
                  <a:pt x="12" y="635"/>
                </a:lnTo>
                <a:lnTo>
                  <a:pt x="0" y="10350"/>
                </a:lnTo>
                <a:lnTo>
                  <a:pt x="660" y="11010"/>
                </a:lnTo>
                <a:lnTo>
                  <a:pt x="10223" y="11010"/>
                </a:lnTo>
                <a:lnTo>
                  <a:pt x="10871" y="10350"/>
                </a:lnTo>
                <a:close/>
              </a:path>
              <a:path w="41275" h="11429">
                <a:moveTo>
                  <a:pt x="19316" y="4025"/>
                </a:moveTo>
                <a:lnTo>
                  <a:pt x="19164" y="3898"/>
                </a:lnTo>
                <a:lnTo>
                  <a:pt x="18669" y="3898"/>
                </a:lnTo>
                <a:lnTo>
                  <a:pt x="18669" y="4533"/>
                </a:lnTo>
                <a:lnTo>
                  <a:pt x="18669" y="9042"/>
                </a:lnTo>
                <a:lnTo>
                  <a:pt x="18021" y="9042"/>
                </a:lnTo>
                <a:lnTo>
                  <a:pt x="18021" y="4533"/>
                </a:lnTo>
                <a:lnTo>
                  <a:pt x="18669" y="4533"/>
                </a:lnTo>
                <a:lnTo>
                  <a:pt x="18669" y="3898"/>
                </a:lnTo>
                <a:lnTo>
                  <a:pt x="17513" y="3898"/>
                </a:lnTo>
                <a:lnTo>
                  <a:pt x="17373" y="4025"/>
                </a:lnTo>
                <a:lnTo>
                  <a:pt x="17373" y="9550"/>
                </a:lnTo>
                <a:lnTo>
                  <a:pt x="17513" y="9702"/>
                </a:lnTo>
                <a:lnTo>
                  <a:pt x="19164" y="9702"/>
                </a:lnTo>
                <a:lnTo>
                  <a:pt x="19316" y="9550"/>
                </a:lnTo>
                <a:lnTo>
                  <a:pt x="19316" y="9042"/>
                </a:lnTo>
                <a:lnTo>
                  <a:pt x="19316" y="4533"/>
                </a:lnTo>
                <a:lnTo>
                  <a:pt x="19316" y="4025"/>
                </a:lnTo>
                <a:close/>
              </a:path>
              <a:path w="41275" h="11429">
                <a:moveTo>
                  <a:pt x="19316" y="1739"/>
                </a:moveTo>
                <a:lnTo>
                  <a:pt x="18872" y="1308"/>
                </a:lnTo>
                <a:lnTo>
                  <a:pt x="18669" y="1308"/>
                </a:lnTo>
                <a:lnTo>
                  <a:pt x="18669" y="2108"/>
                </a:lnTo>
                <a:lnTo>
                  <a:pt x="18669" y="2451"/>
                </a:lnTo>
                <a:lnTo>
                  <a:pt x="18516" y="2603"/>
                </a:lnTo>
                <a:lnTo>
                  <a:pt x="18161" y="2603"/>
                </a:lnTo>
                <a:lnTo>
                  <a:pt x="18021" y="2451"/>
                </a:lnTo>
                <a:lnTo>
                  <a:pt x="18021" y="2108"/>
                </a:lnTo>
                <a:lnTo>
                  <a:pt x="18161" y="1955"/>
                </a:lnTo>
                <a:lnTo>
                  <a:pt x="18516" y="1955"/>
                </a:lnTo>
                <a:lnTo>
                  <a:pt x="18669" y="2108"/>
                </a:lnTo>
                <a:lnTo>
                  <a:pt x="18669" y="1308"/>
                </a:lnTo>
                <a:lnTo>
                  <a:pt x="17805" y="1308"/>
                </a:lnTo>
                <a:lnTo>
                  <a:pt x="17373" y="1739"/>
                </a:lnTo>
                <a:lnTo>
                  <a:pt x="17373" y="2806"/>
                </a:lnTo>
                <a:lnTo>
                  <a:pt x="17805" y="3238"/>
                </a:lnTo>
                <a:lnTo>
                  <a:pt x="18872" y="3238"/>
                </a:lnTo>
                <a:lnTo>
                  <a:pt x="19316" y="2806"/>
                </a:lnTo>
                <a:lnTo>
                  <a:pt x="19316" y="2603"/>
                </a:lnTo>
                <a:lnTo>
                  <a:pt x="19316" y="1955"/>
                </a:lnTo>
                <a:lnTo>
                  <a:pt x="19316" y="1739"/>
                </a:lnTo>
                <a:close/>
              </a:path>
              <a:path w="41275" h="11429">
                <a:moveTo>
                  <a:pt x="25133" y="4927"/>
                </a:moveTo>
                <a:lnTo>
                  <a:pt x="24803" y="4521"/>
                </a:lnTo>
                <a:lnTo>
                  <a:pt x="24511" y="4165"/>
                </a:lnTo>
                <a:lnTo>
                  <a:pt x="24472" y="9042"/>
                </a:lnTo>
                <a:lnTo>
                  <a:pt x="23837" y="9042"/>
                </a:lnTo>
                <a:lnTo>
                  <a:pt x="23837" y="5816"/>
                </a:lnTo>
                <a:lnTo>
                  <a:pt x="23241" y="5168"/>
                </a:lnTo>
                <a:lnTo>
                  <a:pt x="21831" y="5168"/>
                </a:lnTo>
                <a:lnTo>
                  <a:pt x="21247" y="5753"/>
                </a:lnTo>
                <a:lnTo>
                  <a:pt x="21247" y="9042"/>
                </a:lnTo>
                <a:lnTo>
                  <a:pt x="20599" y="9042"/>
                </a:lnTo>
                <a:lnTo>
                  <a:pt x="20599" y="4521"/>
                </a:lnTo>
                <a:lnTo>
                  <a:pt x="21247" y="4521"/>
                </a:lnTo>
                <a:lnTo>
                  <a:pt x="21323" y="5092"/>
                </a:lnTo>
                <a:lnTo>
                  <a:pt x="21526" y="5168"/>
                </a:lnTo>
                <a:lnTo>
                  <a:pt x="21653" y="5168"/>
                </a:lnTo>
                <a:lnTo>
                  <a:pt x="22199" y="4660"/>
                </a:lnTo>
                <a:lnTo>
                  <a:pt x="22606" y="4521"/>
                </a:lnTo>
                <a:lnTo>
                  <a:pt x="23025" y="4521"/>
                </a:lnTo>
                <a:lnTo>
                  <a:pt x="23291" y="4533"/>
                </a:lnTo>
                <a:lnTo>
                  <a:pt x="24041" y="4660"/>
                </a:lnTo>
                <a:lnTo>
                  <a:pt x="24345" y="5092"/>
                </a:lnTo>
                <a:lnTo>
                  <a:pt x="24472" y="9042"/>
                </a:lnTo>
                <a:lnTo>
                  <a:pt x="24472" y="4114"/>
                </a:lnTo>
                <a:lnTo>
                  <a:pt x="23139" y="3873"/>
                </a:lnTo>
                <a:lnTo>
                  <a:pt x="22567" y="3886"/>
                </a:lnTo>
                <a:lnTo>
                  <a:pt x="22161" y="4000"/>
                </a:lnTo>
                <a:lnTo>
                  <a:pt x="21882" y="4165"/>
                </a:lnTo>
                <a:lnTo>
                  <a:pt x="21831" y="3975"/>
                </a:lnTo>
                <a:lnTo>
                  <a:pt x="20091" y="3886"/>
                </a:lnTo>
                <a:lnTo>
                  <a:pt x="19951" y="9537"/>
                </a:lnTo>
                <a:lnTo>
                  <a:pt x="20091" y="9690"/>
                </a:lnTo>
                <a:lnTo>
                  <a:pt x="21742" y="9690"/>
                </a:lnTo>
                <a:lnTo>
                  <a:pt x="21894" y="9537"/>
                </a:lnTo>
                <a:lnTo>
                  <a:pt x="21894" y="9042"/>
                </a:lnTo>
                <a:lnTo>
                  <a:pt x="21894" y="6096"/>
                </a:lnTo>
                <a:lnTo>
                  <a:pt x="22174" y="5816"/>
                </a:lnTo>
                <a:lnTo>
                  <a:pt x="22898" y="5816"/>
                </a:lnTo>
                <a:lnTo>
                  <a:pt x="23177" y="6096"/>
                </a:lnTo>
                <a:lnTo>
                  <a:pt x="23177" y="9537"/>
                </a:lnTo>
                <a:lnTo>
                  <a:pt x="23329" y="9690"/>
                </a:lnTo>
                <a:lnTo>
                  <a:pt x="24980" y="9690"/>
                </a:lnTo>
                <a:lnTo>
                  <a:pt x="25133" y="9537"/>
                </a:lnTo>
                <a:lnTo>
                  <a:pt x="25133" y="9042"/>
                </a:lnTo>
                <a:lnTo>
                  <a:pt x="25133" y="4927"/>
                </a:lnTo>
                <a:close/>
              </a:path>
              <a:path w="41275" h="11429">
                <a:moveTo>
                  <a:pt x="26657" y="10350"/>
                </a:moveTo>
                <a:lnTo>
                  <a:pt x="26644" y="635"/>
                </a:lnTo>
                <a:lnTo>
                  <a:pt x="26098" y="88"/>
                </a:lnTo>
                <a:lnTo>
                  <a:pt x="26098" y="1079"/>
                </a:lnTo>
                <a:lnTo>
                  <a:pt x="26098" y="9906"/>
                </a:lnTo>
                <a:lnTo>
                  <a:pt x="25654" y="10350"/>
                </a:lnTo>
                <a:lnTo>
                  <a:pt x="16827" y="10350"/>
                </a:lnTo>
                <a:lnTo>
                  <a:pt x="16370" y="9906"/>
                </a:lnTo>
                <a:lnTo>
                  <a:pt x="16370" y="1079"/>
                </a:lnTo>
                <a:lnTo>
                  <a:pt x="16827" y="635"/>
                </a:lnTo>
                <a:lnTo>
                  <a:pt x="25654" y="635"/>
                </a:lnTo>
                <a:lnTo>
                  <a:pt x="26098" y="1079"/>
                </a:lnTo>
                <a:lnTo>
                  <a:pt x="26098" y="88"/>
                </a:lnTo>
                <a:lnTo>
                  <a:pt x="16471" y="0"/>
                </a:lnTo>
                <a:lnTo>
                  <a:pt x="15836" y="635"/>
                </a:lnTo>
                <a:lnTo>
                  <a:pt x="15811" y="10350"/>
                </a:lnTo>
                <a:lnTo>
                  <a:pt x="16471" y="11010"/>
                </a:lnTo>
                <a:lnTo>
                  <a:pt x="26009" y="11010"/>
                </a:lnTo>
                <a:lnTo>
                  <a:pt x="26657" y="10350"/>
                </a:lnTo>
                <a:close/>
              </a:path>
              <a:path w="41275" h="11429">
                <a:moveTo>
                  <a:pt x="40944" y="1066"/>
                </a:moveTo>
                <a:lnTo>
                  <a:pt x="40817" y="762"/>
                </a:lnTo>
                <a:lnTo>
                  <a:pt x="40678" y="635"/>
                </a:lnTo>
                <a:lnTo>
                  <a:pt x="40347" y="304"/>
                </a:lnTo>
                <a:lnTo>
                  <a:pt x="40347" y="1066"/>
                </a:lnTo>
                <a:lnTo>
                  <a:pt x="40347" y="9931"/>
                </a:lnTo>
                <a:lnTo>
                  <a:pt x="39916" y="10350"/>
                </a:lnTo>
                <a:lnTo>
                  <a:pt x="37744" y="10350"/>
                </a:lnTo>
                <a:lnTo>
                  <a:pt x="37744" y="6464"/>
                </a:lnTo>
                <a:lnTo>
                  <a:pt x="38849" y="6464"/>
                </a:lnTo>
                <a:lnTo>
                  <a:pt x="38989" y="6362"/>
                </a:lnTo>
                <a:lnTo>
                  <a:pt x="39281" y="5168"/>
                </a:lnTo>
                <a:lnTo>
                  <a:pt x="39293" y="4648"/>
                </a:lnTo>
                <a:lnTo>
                  <a:pt x="39141" y="4521"/>
                </a:lnTo>
                <a:lnTo>
                  <a:pt x="37744" y="4521"/>
                </a:lnTo>
                <a:lnTo>
                  <a:pt x="37769" y="3492"/>
                </a:lnTo>
                <a:lnTo>
                  <a:pt x="38214" y="3403"/>
                </a:lnTo>
                <a:lnTo>
                  <a:pt x="38557" y="3403"/>
                </a:lnTo>
                <a:lnTo>
                  <a:pt x="39014" y="3517"/>
                </a:lnTo>
                <a:lnTo>
                  <a:pt x="39204" y="3517"/>
                </a:lnTo>
                <a:lnTo>
                  <a:pt x="39344" y="3403"/>
                </a:lnTo>
                <a:lnTo>
                  <a:pt x="39471" y="2806"/>
                </a:lnTo>
                <a:lnTo>
                  <a:pt x="39598" y="1917"/>
                </a:lnTo>
                <a:lnTo>
                  <a:pt x="39535" y="1511"/>
                </a:lnTo>
                <a:lnTo>
                  <a:pt x="38938" y="1346"/>
                </a:lnTo>
                <a:lnTo>
                  <a:pt x="38925" y="2019"/>
                </a:lnTo>
                <a:lnTo>
                  <a:pt x="38811" y="2806"/>
                </a:lnTo>
                <a:lnTo>
                  <a:pt x="38506" y="2768"/>
                </a:lnTo>
                <a:lnTo>
                  <a:pt x="38023" y="2781"/>
                </a:lnTo>
                <a:lnTo>
                  <a:pt x="37426" y="2882"/>
                </a:lnTo>
                <a:lnTo>
                  <a:pt x="37134" y="3200"/>
                </a:lnTo>
                <a:lnTo>
                  <a:pt x="37096" y="5016"/>
                </a:lnTo>
                <a:lnTo>
                  <a:pt x="37236" y="5168"/>
                </a:lnTo>
                <a:lnTo>
                  <a:pt x="38620" y="5168"/>
                </a:lnTo>
                <a:lnTo>
                  <a:pt x="38455" y="5816"/>
                </a:lnTo>
                <a:lnTo>
                  <a:pt x="37236" y="5816"/>
                </a:lnTo>
                <a:lnTo>
                  <a:pt x="37096" y="5956"/>
                </a:lnTo>
                <a:lnTo>
                  <a:pt x="37096" y="10350"/>
                </a:lnTo>
                <a:lnTo>
                  <a:pt x="36131" y="10350"/>
                </a:lnTo>
                <a:lnTo>
                  <a:pt x="36131" y="5956"/>
                </a:lnTo>
                <a:lnTo>
                  <a:pt x="35979" y="5816"/>
                </a:lnTo>
                <a:lnTo>
                  <a:pt x="35153" y="5816"/>
                </a:lnTo>
                <a:lnTo>
                  <a:pt x="35153" y="5168"/>
                </a:lnTo>
                <a:lnTo>
                  <a:pt x="35979" y="5168"/>
                </a:lnTo>
                <a:lnTo>
                  <a:pt x="36131" y="5016"/>
                </a:lnTo>
                <a:lnTo>
                  <a:pt x="36131" y="2654"/>
                </a:lnTo>
                <a:lnTo>
                  <a:pt x="36715" y="2146"/>
                </a:lnTo>
                <a:lnTo>
                  <a:pt x="37045" y="2019"/>
                </a:lnTo>
                <a:lnTo>
                  <a:pt x="37846" y="1917"/>
                </a:lnTo>
                <a:lnTo>
                  <a:pt x="38023" y="1917"/>
                </a:lnTo>
                <a:lnTo>
                  <a:pt x="38620" y="1943"/>
                </a:lnTo>
                <a:lnTo>
                  <a:pt x="38925" y="2019"/>
                </a:lnTo>
                <a:lnTo>
                  <a:pt x="38925" y="1346"/>
                </a:lnTo>
                <a:lnTo>
                  <a:pt x="38430" y="1270"/>
                </a:lnTo>
                <a:lnTo>
                  <a:pt x="37566" y="1282"/>
                </a:lnTo>
                <a:lnTo>
                  <a:pt x="36830" y="1397"/>
                </a:lnTo>
                <a:lnTo>
                  <a:pt x="36398" y="1574"/>
                </a:lnTo>
                <a:lnTo>
                  <a:pt x="35560" y="2298"/>
                </a:lnTo>
                <a:lnTo>
                  <a:pt x="35483" y="4521"/>
                </a:lnTo>
                <a:lnTo>
                  <a:pt x="34658" y="4521"/>
                </a:lnTo>
                <a:lnTo>
                  <a:pt x="34556" y="6362"/>
                </a:lnTo>
                <a:lnTo>
                  <a:pt x="35483" y="6464"/>
                </a:lnTo>
                <a:lnTo>
                  <a:pt x="35483" y="10350"/>
                </a:lnTo>
                <a:lnTo>
                  <a:pt x="31051" y="10350"/>
                </a:lnTo>
                <a:lnTo>
                  <a:pt x="30619" y="9931"/>
                </a:lnTo>
                <a:lnTo>
                  <a:pt x="30619" y="1066"/>
                </a:lnTo>
                <a:lnTo>
                  <a:pt x="31051" y="635"/>
                </a:lnTo>
                <a:lnTo>
                  <a:pt x="39890" y="635"/>
                </a:lnTo>
                <a:lnTo>
                  <a:pt x="40347" y="1066"/>
                </a:lnTo>
                <a:lnTo>
                  <a:pt x="40347" y="304"/>
                </a:lnTo>
                <a:lnTo>
                  <a:pt x="40195" y="152"/>
                </a:lnTo>
                <a:lnTo>
                  <a:pt x="39789" y="0"/>
                </a:lnTo>
                <a:lnTo>
                  <a:pt x="30695" y="0"/>
                </a:lnTo>
                <a:lnTo>
                  <a:pt x="30060" y="635"/>
                </a:lnTo>
                <a:lnTo>
                  <a:pt x="30048" y="10350"/>
                </a:lnTo>
                <a:lnTo>
                  <a:pt x="30695" y="11010"/>
                </a:lnTo>
                <a:lnTo>
                  <a:pt x="40259" y="11010"/>
                </a:lnTo>
                <a:lnTo>
                  <a:pt x="40919" y="10350"/>
                </a:lnTo>
                <a:lnTo>
                  <a:pt x="40944" y="1066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386</Words>
  <Application>Microsoft Office PowerPoint</Application>
  <PresentationFormat>Custom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Courier New</vt:lpstr>
      <vt:lpstr>Tahoma</vt:lpstr>
      <vt:lpstr>Verdana</vt:lpstr>
      <vt:lpstr>Office Theme</vt:lpstr>
      <vt:lpstr>Enhancing User Experience:  Developing a GUI Calculator  with Tkinter Library</vt:lpstr>
      <vt:lpstr>Introduction</vt:lpstr>
      <vt:lpstr>STEPS FOR CREATING GUI CALUCLATOR</vt:lpstr>
      <vt:lpstr>STEP 3</vt:lpstr>
      <vt:lpstr>STEP 4</vt:lpstr>
      <vt:lpstr>STEP-5 Creating buttons for performing  Mathematical operations :</vt:lpstr>
      <vt:lpstr>STEP 6</vt:lpstr>
      <vt:lpstr>By Combaning all the above steps  we can create the GUI caluclator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User Experience:  Developing a GUI Calculator  with Tkinter Library</dc:title>
  <dc:creator>pavan a</dc:creator>
  <cp:lastModifiedBy>pavan a</cp:lastModifiedBy>
  <cp:revision>4</cp:revision>
  <dcterms:created xsi:type="dcterms:W3CDTF">2024-05-27T11:33:28Z</dcterms:created>
  <dcterms:modified xsi:type="dcterms:W3CDTF">2024-05-27T12:13:32Z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2024-05-27T00:00:00Z</vt:filetime>
  </property>
</Properties>
</file>