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60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5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4D83-E675-466A-A987-C100C253ED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8A6B-8C7B-4C93-B982-C9EDDE6C5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0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60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Regression</a:t>
            </a:r>
            <a:endParaRPr lang="en-IN" dirty="0"/>
          </a:p>
        </p:txBody>
      </p:sp>
      <p:pic>
        <p:nvPicPr>
          <p:cNvPr id="1026" name="Picture 2" descr="Video 1: Introduction to Simple Linear Regression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Linear Regression in R - Articles - STH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8" y="1486759"/>
            <a:ext cx="6296297" cy="49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mple Linear Regression Analysis - Relia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22" y="937350"/>
            <a:ext cx="3540604" cy="51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6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Regression</a:t>
            </a:r>
            <a:endParaRPr lang="en-IN" dirty="0"/>
          </a:p>
        </p:txBody>
      </p:sp>
      <p:pic>
        <p:nvPicPr>
          <p:cNvPr id="4098" name="Picture 2" descr="PPT - Multiple Linear Regression PowerPoint Presentation, free download -  ID:8541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28" y="1538241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ultiple Linear Regression Using Python | by Manja Bogicevic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00" y="1250860"/>
            <a:ext cx="83255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7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ltiple Linear Regression Analysis In Excel - Magnimetr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12" y="1233442"/>
            <a:ext cx="7077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0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Regression</vt:lpstr>
      <vt:lpstr>Simple Regression</vt:lpstr>
      <vt:lpstr>PowerPoint Presentation</vt:lpstr>
      <vt:lpstr>PowerPoint Presentation</vt:lpstr>
      <vt:lpstr>Multiple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ANUDEEP</dc:creator>
  <cp:lastModifiedBy>ANUDEEP</cp:lastModifiedBy>
  <cp:revision>1</cp:revision>
  <dcterms:created xsi:type="dcterms:W3CDTF">2021-07-22T04:01:56Z</dcterms:created>
  <dcterms:modified xsi:type="dcterms:W3CDTF">2021-07-22T04:02:05Z</dcterms:modified>
</cp:coreProperties>
</file>