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83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5/10/how-to-download-the-stack-overflow-database-via-bittorrent/" TargetMode="External"/><Relationship Id="rId2" Type="http://schemas.openxmlformats.org/officeDocument/2006/relationships/hyperlink" Target="https://archive.org/download/stackexcha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.stackexchange.com/questions/9134/jon-skeet-fac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skjonskeet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Pavan</a:t>
            </a:r>
            <a:r>
              <a:rPr lang="en-GB" dirty="0" smtClean="0"/>
              <a:t> Kumar </a:t>
            </a:r>
            <a:r>
              <a:rPr lang="en-GB" dirty="0" err="1" smtClean="0"/>
              <a:t>Aryasomayajulu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 work as a Software Architect at Sails Software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testshard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smtClean="0"/>
              <a:t>_</a:t>
            </a:r>
            <a:r>
              <a:rPr lang="en-US" dirty="0" smtClean="0"/>
              <a:t>cat/indices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Lets observe status of index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lets try to make index status green?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</a:t>
            </a:r>
            <a:r>
              <a:rPr lang="en-GB" dirty="0" err="1" smtClean="0"/>
              <a:t>testshard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 </a:t>
            </a:r>
            <a:r>
              <a:rPr lang="en-GB" dirty="0" smtClean="0"/>
              <a:t>"settings":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   </a:t>
            </a:r>
            <a:br>
              <a:rPr lang="en-GB" dirty="0" smtClean="0"/>
            </a:br>
            <a:r>
              <a:rPr lang="en-GB" dirty="0" smtClean="0"/>
              <a:t>"</a:t>
            </a:r>
            <a:r>
              <a:rPr lang="en-GB" dirty="0" err="1" smtClean="0"/>
              <a:t>number_of_replicas</a:t>
            </a:r>
            <a:r>
              <a:rPr lang="en-GB" dirty="0" smtClean="0"/>
              <a:t>": 0,    "</a:t>
            </a:r>
            <a:r>
              <a:rPr lang="en-GB" dirty="0" err="1" smtClean="0"/>
              <a:t>number_of_shards</a:t>
            </a:r>
            <a:r>
              <a:rPr lang="en-GB" dirty="0" smtClean="0"/>
              <a:t>": 1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want to make sure that we will not have any downtime but I am ok to take the minimal chance of downtime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06" y="1999930"/>
            <a:ext cx="5159187" cy="37265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demo in </a:t>
            </a:r>
            <a:r>
              <a:rPr lang="en-GB" dirty="0" err="1" smtClean="0"/>
              <a:t>Docker</a:t>
            </a:r>
            <a:r>
              <a:rPr lang="en-GB" dirty="0" smtClean="0"/>
              <a:t> Playground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 </a:t>
            </a:r>
            <a:r>
              <a:rPr lang="en-GB" b="1" dirty="0" smtClean="0"/>
              <a:t>am expecting that the overall load of my site might be around 1.5TB. My machine size is around 1TB and I gave a good amount of RAM. I want to make sure that we will not have any downtime but I am ok to take the minimal chance of downtime. — Now read below section and decide :)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1862758"/>
            <a:ext cx="6858595" cy="400084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2022792"/>
            <a:ext cx="6858595" cy="36807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64" y="2007550"/>
            <a:ext cx="6812871" cy="37112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Elastic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Elastic Search is a search engine based on </a:t>
            </a:r>
            <a:r>
              <a:rPr lang="en-GB" dirty="0" err="1" smtClean="0"/>
              <a:t>Lucene</a:t>
            </a:r>
            <a:endParaRPr lang="en-GB" dirty="0" smtClean="0"/>
          </a:p>
          <a:p>
            <a:r>
              <a:rPr lang="en-GB" dirty="0" smtClean="0"/>
              <a:t>Near real time search</a:t>
            </a:r>
          </a:p>
          <a:p>
            <a:r>
              <a:rPr lang="en-GB" dirty="0" smtClean="0"/>
              <a:t>Some real time issues I faced with Near real time.</a:t>
            </a:r>
          </a:p>
          <a:p>
            <a:r>
              <a:rPr lang="en-GB" dirty="0" smtClean="0"/>
              <a:t>Distributed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82" y="1881809"/>
            <a:ext cx="6873836" cy="39627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Python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</a:t>
            </a:r>
            <a:r>
              <a:rPr lang="en-GB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Inverted </a:t>
            </a:r>
            <a:r>
              <a:rPr lang="en-GB" dirty="0" smtClean="0"/>
              <a:t>Index is the primary data structure of elastic search</a:t>
            </a:r>
            <a:r>
              <a:rPr lang="en-GB" b="1" i="1" dirty="0" smtClean="0"/>
              <a:t>.</a:t>
            </a:r>
            <a:r>
              <a:rPr lang="en-GB" dirty="0" smtClean="0"/>
              <a:t> This data structure is the core of the search engine and makes lookup possible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s://api.contentstack.io/v2/assets/575e4c8943e9adc538713a84/download?uid=bltb03758c3e981d9e4?uid=bltb03758c3e981d9e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855"/>
            <a:ext cx="8229600" cy="397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Luke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smtClean="0"/>
              <a:t>&lt;index&gt;/_</a:t>
            </a:r>
            <a:r>
              <a:rPr lang="en-US" dirty="0" smtClean="0"/>
              <a:t>refresh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New Index Add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Luke we can see that newly created index results are not shown.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Flushing an index is the process of making sure that any data that is currently only stored in the </a:t>
            </a:r>
            <a:r>
              <a:rPr lang="en-GB" dirty="0" smtClean="0"/>
              <a:t>transaction log</a:t>
            </a:r>
            <a:r>
              <a:rPr lang="en-GB" dirty="0" smtClean="0"/>
              <a:t> is also permanently stored in the </a:t>
            </a:r>
            <a:r>
              <a:rPr lang="en-GB" dirty="0" err="1" smtClean="0"/>
              <a:t>Lucene</a:t>
            </a:r>
            <a:r>
              <a:rPr lang="en-GB" dirty="0" smtClean="0"/>
              <a:t> </a:t>
            </a:r>
            <a:r>
              <a:rPr lang="en-GB" dirty="0" smtClean="0"/>
              <a:t>index.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TransLog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Changes to </a:t>
            </a:r>
            <a:r>
              <a:rPr lang="en-GB" dirty="0" err="1" smtClean="0"/>
              <a:t>Lucene</a:t>
            </a:r>
            <a:r>
              <a:rPr lang="en-GB" dirty="0" smtClean="0"/>
              <a:t> are only persisted to disk during a </a:t>
            </a:r>
            <a:r>
              <a:rPr lang="en-GB" dirty="0" err="1" smtClean="0"/>
              <a:t>Lucene</a:t>
            </a:r>
            <a:r>
              <a:rPr lang="en-GB" dirty="0" smtClean="0"/>
              <a:t> commit, which is a relatively expensive operation and so cannot be performed after every index or delete operation. Changes that happen after one commit and before another will be removed from the index by </a:t>
            </a:r>
            <a:r>
              <a:rPr lang="en-GB" dirty="0" err="1" smtClean="0"/>
              <a:t>Lucene</a:t>
            </a:r>
            <a:r>
              <a:rPr lang="en-GB" dirty="0" smtClean="0"/>
              <a:t> in the event of process exit or hardware failure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smtClean="0"/>
              <a:t>&lt;index&gt;/_flush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check Luke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Index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disable Automatic index creation we can use in </a:t>
            </a:r>
            <a:r>
              <a:rPr lang="en-US" dirty="0" smtClean="0"/>
              <a:t>elasticsearch.yml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err="1" smtClean="0"/>
              <a:t>action.auto_create_index:false</a:t>
            </a:r>
            <a:r>
              <a:rPr lang="en-US" dirty="0" smtClean="0"/>
              <a:t> </a:t>
            </a:r>
            <a:r>
              <a:rPr lang="en-US" dirty="0" err="1" smtClean="0"/>
              <a:t>index.mapper.dynamic:false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US" dirty="0"/>
          </a:p>
        </p:txBody>
      </p:sp>
      <p:pic>
        <p:nvPicPr>
          <p:cNvPr id="4" name="Content Placeholder 3" descr="elk stack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20" y="2495390"/>
            <a:ext cx="6240780" cy="3511661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and Updating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“version”</a:t>
            </a:r>
          </a:p>
          <a:p>
            <a:r>
              <a:rPr lang="en-GB" dirty="0" smtClean="0"/>
              <a:t>Use of “</a:t>
            </a:r>
            <a:r>
              <a:rPr lang="en-GB" dirty="0" err="1" smtClean="0"/>
              <a:t>if_seq_no</a:t>
            </a:r>
            <a:r>
              <a:rPr lang="en-GB" dirty="0" smtClean="0"/>
              <a:t>=4&amp;if_primary_term=1”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Doc By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smtClean="0"/>
              <a:t>&lt;index/_doc/&lt;id&gt;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//Need to provide complete </a:t>
            </a:r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present , It will add else update.</a:t>
            </a:r>
            <a:br>
              <a:rPr lang="en-US" dirty="0" smtClean="0"/>
            </a:br>
            <a:r>
              <a:rPr lang="en-US" dirty="0" smtClean="0"/>
              <a:t>So problem here is it will update entire doc. Just remove few fields and update, we can see some data is lost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contrast to previous example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Put &lt;index&gt;/_update/&lt;id&gt;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“doc”: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   //fields to update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</a:t>
            </a:r>
            <a:r>
              <a:rPr lang="en-US" dirty="0" smtClean="0"/>
              <a:t>update/10</a:t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/>
              <a:t>script":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/>
              <a:t>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</a:t>
            </a:r>
            <a:r>
              <a:rPr lang="en-US" dirty="0" err="1" smtClean="0"/>
              <a:t>update_by_query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dirty="0" smtClean="0"/>
              <a:t>"script":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/>
              <a:t>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},  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/>
              <a:t>query":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/>
              <a:t>match": {      "_id": 11    }  }}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by query</a:t>
            </a:r>
          </a:p>
          <a:p>
            <a:r>
              <a:rPr lang="en-GB" dirty="0" smtClean="0"/>
              <a:t>Delete by id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delete 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Retrieve Doc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011363"/>
            <a:ext cx="78565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archive.org/download/stackexchange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https://www.brentozar.com/archive/2015/10/how-to-download-the-stack-overflow-database-via-bittorrent/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ElasticSearch</a:t>
            </a:r>
            <a:r>
              <a:rPr lang="en-GB" dirty="0" smtClean="0"/>
              <a:t> Using </a:t>
            </a:r>
            <a:r>
              <a:rPr lang="en-GB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https://meta.stackexchange.com/questions/9134/jon-skeet-facts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onske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39" y="1600200"/>
            <a:ext cx="8094122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http://askjonskeet.com/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 answered by </a:t>
            </a:r>
            <a:r>
              <a:rPr lang="en-GB" dirty="0" err="1" smtClean="0"/>
              <a:t>JonSkeet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</a:t>
            </a:r>
            <a:r>
              <a:rPr lang="en-GB" dirty="0" err="1" smtClean="0"/>
              <a:t>stackoverflow</a:t>
            </a:r>
            <a:r>
              <a:rPr lang="en-GB" dirty="0" smtClean="0"/>
              <a:t>/_search{  "query":  {    "match": {      "</a:t>
            </a:r>
            <a:r>
              <a:rPr lang="en-GB" dirty="0" err="1" smtClean="0"/>
              <a:t>owneruserid</a:t>
            </a:r>
            <a:r>
              <a:rPr lang="en-GB" dirty="0" smtClean="0"/>
              <a:t>": "22656"    }  }}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 All questions/</a:t>
            </a:r>
            <a:r>
              <a:rPr lang="en-GB" dirty="0" err="1" smtClean="0"/>
              <a:t>ans</a:t>
            </a:r>
            <a:r>
              <a:rPr lang="en-GB" dirty="0" smtClean="0"/>
              <a:t> by Jon Skeet and has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</a:t>
            </a:r>
            <a:r>
              <a:rPr lang="en-US" dirty="0" err="1" smtClean="0"/>
              <a:t>bool</a:t>
            </a:r>
            <a:r>
              <a:rPr lang="en-US" dirty="0" smtClean="0"/>
              <a:t>": {      "must": [        {          "match": {            "</a:t>
            </a:r>
            <a:r>
              <a:rPr lang="en-US" dirty="0" err="1" smtClean="0"/>
              <a:t>owneruserid</a:t>
            </a:r>
            <a:r>
              <a:rPr lang="en-US" dirty="0" smtClean="0"/>
              <a:t>": "22656"          }        },        {          "exists": {            "field": "tags"          }        }      ]    }  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select * from Posts where </a:t>
            </a:r>
            <a:r>
              <a:rPr lang="en-GB" dirty="0" err="1" smtClean="0"/>
              <a:t>owneruserid</a:t>
            </a:r>
            <a:r>
              <a:rPr lang="en-GB" dirty="0" smtClean="0"/>
              <a:t>=22656 and Tags is not null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Bool</a:t>
            </a:r>
            <a:r>
              <a:rPr lang="en-GB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query that matches documents matching </a:t>
            </a:r>
            <a:r>
              <a:rPr lang="en-GB" dirty="0" err="1" smtClean="0"/>
              <a:t>boolean</a:t>
            </a:r>
            <a:r>
              <a:rPr lang="en-GB" dirty="0" smtClean="0"/>
              <a:t> combinations of other queries. The </a:t>
            </a:r>
            <a:r>
              <a:rPr lang="en-GB" dirty="0" err="1" smtClean="0"/>
              <a:t>bool</a:t>
            </a:r>
            <a:r>
              <a:rPr lang="en-GB" dirty="0" smtClean="0"/>
              <a:t> query maps to </a:t>
            </a:r>
            <a:r>
              <a:rPr lang="en-GB" dirty="0" err="1" smtClean="0"/>
              <a:t>Lucene</a:t>
            </a:r>
            <a:r>
              <a:rPr lang="en-GB" dirty="0" smtClean="0"/>
              <a:t> </a:t>
            </a:r>
            <a:r>
              <a:rPr lang="en-GB" dirty="0" err="1" smtClean="0"/>
              <a:t>BooleanQuery</a:t>
            </a:r>
            <a:r>
              <a:rPr lang="en-GB" dirty="0" smtClean="0"/>
              <a:t>. It is built using one or more </a:t>
            </a:r>
            <a:r>
              <a:rPr lang="en-GB" dirty="0" err="1" smtClean="0"/>
              <a:t>boolean</a:t>
            </a:r>
            <a:r>
              <a:rPr lang="en-GB" dirty="0" smtClean="0"/>
              <a:t> clauses, each clause with a typed occurrence. The occurrence types are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Must, </a:t>
            </a:r>
            <a:r>
              <a:rPr lang="en-GB" dirty="0" err="1" smtClean="0"/>
              <a:t>Must_Not,Filter,Should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all posts between dates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"range": {      "</a:t>
            </a:r>
            <a:r>
              <a:rPr lang="en-US" dirty="0" err="1" smtClean="0"/>
              <a:t>creationdate</a:t>
            </a:r>
            <a:r>
              <a:rPr lang="en-US" dirty="0" smtClean="0"/>
              <a:t>": {        "</a:t>
            </a:r>
            <a:r>
              <a:rPr lang="en-US" dirty="0" err="1" smtClean="0"/>
              <a:t>gte</a:t>
            </a:r>
            <a:r>
              <a:rPr lang="en-US" dirty="0" smtClean="0"/>
              <a:t>": "2008-01-01T14:39:30.143Z",        "</a:t>
            </a:r>
            <a:r>
              <a:rPr lang="en-US" dirty="0" err="1" smtClean="0"/>
              <a:t>lte</a:t>
            </a:r>
            <a:r>
              <a:rPr lang="en-US" dirty="0" smtClean="0"/>
              <a:t>": "2020-01-01T14:39:30.143Z"      }    }  }}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Specific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"match": {      "tags": "python"    }  },  "_source":["</a:t>
            </a:r>
            <a:r>
              <a:rPr lang="en-US" dirty="0" err="1" smtClean="0"/>
              <a:t>commentcount</a:t>
            </a:r>
            <a:r>
              <a:rPr lang="en-US" dirty="0" smtClean="0"/>
              <a:t>"]}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/_analyze{  "text":"&lt;python&gt;&lt;python-2.6&gt;&lt;python-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GET /_analyze{  "</a:t>
            </a:r>
            <a:r>
              <a:rPr lang="en-US" dirty="0" err="1" smtClean="0"/>
              <a:t>tokenizer</a:t>
            </a:r>
            <a:r>
              <a:rPr lang="en-US" dirty="0" smtClean="0"/>
              <a:t>" : "keyword",  "filter" : ["lowercase"],  "</a:t>
            </a:r>
            <a:r>
              <a:rPr lang="en-US" dirty="0" err="1" smtClean="0"/>
              <a:t>char_filter</a:t>
            </a:r>
            <a:r>
              <a:rPr lang="en-US" dirty="0" smtClean="0"/>
              <a:t>" : ["</a:t>
            </a:r>
            <a:r>
              <a:rPr lang="en-US" dirty="0" err="1" smtClean="0"/>
              <a:t>html_strip</a:t>
            </a:r>
            <a:r>
              <a:rPr lang="en-US" dirty="0" smtClean="0"/>
              <a:t>"],  "text" : "</a:t>
            </a:r>
            <a:r>
              <a:rPr lang="en-US" dirty="0" err="1" smtClean="0"/>
              <a:t>aa</a:t>
            </a:r>
            <a:r>
              <a:rPr lang="en-US" dirty="0" smtClean="0"/>
              <a:t> 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Document: It is the basic component of ES. It contains data.</a:t>
            </a:r>
          </a:p>
          <a:p>
            <a:r>
              <a:rPr lang="en-GB" dirty="0" smtClean="0"/>
              <a:t>Index: Collection of documents</a:t>
            </a:r>
          </a:p>
          <a:p>
            <a:r>
              <a:rPr lang="en-GB" dirty="0" smtClean="0"/>
              <a:t>Shard is a </a:t>
            </a:r>
            <a:r>
              <a:rPr lang="en-GB" dirty="0" err="1" smtClean="0"/>
              <a:t>Lucene</a:t>
            </a:r>
            <a:r>
              <a:rPr lang="en-GB" dirty="0" smtClean="0"/>
              <a:t> Index which contains documents</a:t>
            </a:r>
          </a:p>
          <a:p>
            <a:r>
              <a:rPr lang="en-GB" dirty="0" smtClean="0"/>
              <a:t>Node: A single server which contains multiple shards</a:t>
            </a:r>
          </a:p>
          <a:p>
            <a:r>
              <a:rPr lang="en-GB" dirty="0" smtClean="0"/>
              <a:t>Cluster: A collections of Nodes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Replica Shard</a:t>
            </a:r>
            <a:r>
              <a:rPr lang="en-GB" dirty="0" smtClean="0"/>
              <a:t> is a copy of Primary Shard. The main reason for having a replica shard is to make sure that even if the primary shard /node is down, but still we want our application to run.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somewhere or ok to loose data during downtime or ok even if the data is completely lost because of a hardware failure</a:t>
            </a:r>
            <a:r>
              <a:rPr lang="en-GB" b="1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41" y="2041843"/>
            <a:ext cx="5281118" cy="36426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the snapshot and It is ok to lose data during downtime but not complete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719</Words>
  <Application>Microsoft Office PowerPoint</Application>
  <PresentationFormat>On-screen Show (4:3)</PresentationFormat>
  <Paragraphs>68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Pavan Kumar Aryasomayajulu</vt:lpstr>
      <vt:lpstr>What is Elastic Search?</vt:lpstr>
      <vt:lpstr>Elk Stack</vt:lpstr>
      <vt:lpstr>Installing ElasticSearch Using Docker</vt:lpstr>
      <vt:lpstr>Key Terminologies</vt:lpstr>
      <vt:lpstr>Replica Shards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Index some data using Python file</vt:lpstr>
      <vt:lpstr>Index Some Data Using Logstash</vt:lpstr>
      <vt:lpstr>Inverted Index</vt:lpstr>
      <vt:lpstr>Slide 24</vt:lpstr>
      <vt:lpstr>Demo Luke</vt:lpstr>
      <vt:lpstr>Create a New Index Add Docs</vt:lpstr>
      <vt:lpstr>Slide 27</vt:lpstr>
      <vt:lpstr>Slide 28</vt:lpstr>
      <vt:lpstr>Automatic Index Creation</vt:lpstr>
      <vt:lpstr>Insert and Updating Docs</vt:lpstr>
      <vt:lpstr>Versioning</vt:lpstr>
      <vt:lpstr>Update Doc By POST</vt:lpstr>
      <vt:lpstr>Update API</vt:lpstr>
      <vt:lpstr>Update By script</vt:lpstr>
      <vt:lpstr>Update by query</vt:lpstr>
      <vt:lpstr>Delete Doc</vt:lpstr>
      <vt:lpstr>Retrieve Doc by Id</vt:lpstr>
      <vt:lpstr>Slide 38</vt:lpstr>
      <vt:lpstr>Slide 39</vt:lpstr>
      <vt:lpstr>Slide 40</vt:lpstr>
      <vt:lpstr>Slide 41</vt:lpstr>
      <vt:lpstr>Slide 42</vt:lpstr>
      <vt:lpstr>Slide 43</vt:lpstr>
      <vt:lpstr>Get All questions/ans by Jon Skeet and has Tags</vt:lpstr>
      <vt:lpstr>Bool Queries</vt:lpstr>
      <vt:lpstr>Range queries</vt:lpstr>
      <vt:lpstr>Selecting Specific fields</vt:lpstr>
      <vt:lpstr>Analyze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ElasticSearch Using Docker</dc:title>
  <dc:creator>DELL</dc:creator>
  <cp:lastModifiedBy>DELL</cp:lastModifiedBy>
  <cp:revision>127</cp:revision>
  <dcterms:created xsi:type="dcterms:W3CDTF">2006-08-16T00:00:00Z</dcterms:created>
  <dcterms:modified xsi:type="dcterms:W3CDTF">2020-07-26T09:53:39Z</dcterms:modified>
</cp:coreProperties>
</file>