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2" r:id="rId4"/>
    <p:sldId id="257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4" r:id="rId14"/>
    <p:sldId id="265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83" r:id="rId38"/>
    <p:sldId id="293" r:id="rId39"/>
    <p:sldId id="294" r:id="rId40"/>
    <p:sldId id="295" r:id="rId41"/>
    <p:sldId id="296" r:id="rId42"/>
    <p:sldId id="297" r:id="rId43"/>
    <p:sldId id="307" r:id="rId44"/>
    <p:sldId id="298" r:id="rId45"/>
    <p:sldId id="308" r:id="rId46"/>
    <p:sldId id="299" r:id="rId47"/>
    <p:sldId id="301" r:id="rId48"/>
    <p:sldId id="300" r:id="rId49"/>
    <p:sldId id="302" r:id="rId50"/>
    <p:sldId id="304" r:id="rId51"/>
    <p:sldId id="305" r:id="rId52"/>
    <p:sldId id="306" r:id="rId53"/>
    <p:sldId id="303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entozar.com/archive/2015/10/how-to-download-the-stack-overflow-database-via-bittorrent/" TargetMode="External"/><Relationship Id="rId2" Type="http://schemas.openxmlformats.org/officeDocument/2006/relationships/hyperlink" Target="https://archive.org/download/stackexchan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meta.stackexchange.com/questions/9134/jon-skeet-facts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askjonskeet.com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Pavan</a:t>
            </a:r>
            <a:r>
              <a:rPr lang="en-GB" dirty="0" smtClean="0"/>
              <a:t> Kumar </a:t>
            </a:r>
            <a:r>
              <a:rPr lang="en-GB" dirty="0" err="1" smtClean="0"/>
              <a:t>Aryasomayajulu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 work as a Software Architect at Sails Software Solutions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</a:t>
            </a:r>
            <a:r>
              <a:rPr lang="en-US" dirty="0" err="1" smtClean="0"/>
              <a:t>testshard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  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Get _cat/indices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Lets observe status of index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Now lets try to make index status green?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PUT </a:t>
            </a:r>
            <a:r>
              <a:rPr lang="en-GB" dirty="0" err="1" smtClean="0"/>
              <a:t>testshard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{  "settings": </a:t>
            </a:r>
            <a:br>
              <a:rPr lang="en-GB" dirty="0" smtClean="0"/>
            </a:br>
            <a:r>
              <a:rPr lang="en-GB" dirty="0" smtClean="0"/>
              <a:t>{    </a:t>
            </a:r>
            <a:br>
              <a:rPr lang="en-GB" dirty="0" smtClean="0"/>
            </a:br>
            <a:r>
              <a:rPr lang="en-GB" dirty="0" smtClean="0"/>
              <a:t>"</a:t>
            </a:r>
            <a:r>
              <a:rPr lang="en-GB" dirty="0" err="1" smtClean="0"/>
              <a:t>number_of_replicas</a:t>
            </a:r>
            <a:r>
              <a:rPr lang="en-GB" dirty="0" smtClean="0"/>
              <a:t>": 0,    "</a:t>
            </a:r>
            <a:r>
              <a:rPr lang="en-GB" dirty="0" err="1" smtClean="0"/>
              <a:t>number_of_shards</a:t>
            </a:r>
            <a:r>
              <a:rPr lang="en-GB" dirty="0" smtClean="0"/>
              <a:t>": 1  </a:t>
            </a:r>
            <a:br>
              <a:rPr lang="en-GB" dirty="0" smtClean="0"/>
            </a:br>
            <a:r>
              <a:rPr lang="en-GB" dirty="0" smtClean="0"/>
              <a:t>}</a:t>
            </a:r>
            <a:br>
              <a:rPr lang="en-GB" dirty="0" smtClean="0"/>
            </a:br>
            <a:r>
              <a:rPr lang="en-GB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We are expecting to store documents related to a Q&amp;A site. I am expecting that the overall load of my site will never exceed 50GB. My machine size is around 1TB and I gave a good amount of RAM. I want to make sure that we will not have any downtime but I am ok to take the minimal chance of downtime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2406" y="1999930"/>
            <a:ext cx="5159187" cy="372650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Show demo in </a:t>
            </a:r>
            <a:r>
              <a:rPr lang="en-GB" dirty="0" err="1" smtClean="0"/>
              <a:t>Docker</a:t>
            </a:r>
            <a:r>
              <a:rPr lang="en-GB" dirty="0" smtClean="0"/>
              <a:t> Playground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I am expecting that the overall load of my site might be around 1.5TB. My machine size is around 1TB and I gave a good amount of RAM. I want to make sure that we will not have any downtime but I am ok to take the minimal chance of downtime. — Now read below section and decide :)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702" y="1862758"/>
            <a:ext cx="6858595" cy="4000847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702" y="2022792"/>
            <a:ext cx="6858595" cy="3680779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564" y="2007550"/>
            <a:ext cx="6812871" cy="3711262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Elastic Search?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Elastic Search is a search engine based on </a:t>
            </a:r>
            <a:r>
              <a:rPr lang="en-GB" dirty="0" err="1" smtClean="0"/>
              <a:t>Lucene</a:t>
            </a:r>
            <a:endParaRPr lang="en-GB" dirty="0" smtClean="0"/>
          </a:p>
          <a:p>
            <a:r>
              <a:rPr lang="en-GB" dirty="0" smtClean="0"/>
              <a:t>Near real time search</a:t>
            </a:r>
          </a:p>
          <a:p>
            <a:r>
              <a:rPr lang="en-GB" dirty="0" smtClean="0"/>
              <a:t>Some real time issues I faced with Near real time.</a:t>
            </a:r>
          </a:p>
          <a:p>
            <a:r>
              <a:rPr lang="en-GB" dirty="0" smtClean="0"/>
              <a:t>Distributed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b="1" dirty="0" err="1" smtClean="0"/>
              <a:t>Elasticsearch</a:t>
            </a:r>
            <a:r>
              <a:rPr lang="en-GB" dirty="0" smtClean="0"/>
              <a:t> is a distributed, open source </a:t>
            </a:r>
            <a:r>
              <a:rPr lang="en-GB" b="1" dirty="0" smtClean="0"/>
              <a:t>search</a:t>
            </a:r>
            <a:r>
              <a:rPr lang="en-GB" dirty="0" smtClean="0"/>
              <a:t> and analytics engine for all types of data, including textual, numerical, geospatial, structured, and unstructured. </a:t>
            </a:r>
            <a:r>
              <a:rPr lang="en-GB" b="1" dirty="0" err="1" smtClean="0"/>
              <a:t>Elasticsearch</a:t>
            </a:r>
            <a:r>
              <a:rPr lang="en-GB" dirty="0" smtClean="0"/>
              <a:t> is built on Apache </a:t>
            </a:r>
            <a:r>
              <a:rPr lang="en-GB" dirty="0" err="1" smtClean="0"/>
              <a:t>Lucene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082" y="1881809"/>
            <a:ext cx="6873836" cy="3962744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 some data using Python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 Some Data Using </a:t>
            </a:r>
            <a:r>
              <a:rPr lang="en-GB" dirty="0" err="1" smtClean="0"/>
              <a:t>Logstash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Inverted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Inverted Index is the primary data structure of elastic search</a:t>
            </a:r>
            <a:r>
              <a:rPr lang="en-GB" b="1" i="1" dirty="0" smtClean="0"/>
              <a:t>.</a:t>
            </a:r>
            <a:r>
              <a:rPr lang="en-GB" dirty="0" smtClean="0"/>
              <a:t> This data structure is the core of the search engine and makes lookup possible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6" name="AutoShape 2" descr="https://api.contentstack.io/v2/assets/575e4c8943e9adc538713a84/download?uid=bltb03758c3e981d9e4?uid=bltb03758c3e981d9e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76855"/>
            <a:ext cx="8229600" cy="3972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Luke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&lt;index&gt;/_refresh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a New Index Add 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Luke we can see that newly created index results are not shown.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Flushing an index is the process of making sure that any data that is currently only stored in the transaction log is also permanently stored in the </a:t>
            </a:r>
            <a:r>
              <a:rPr lang="en-GB" dirty="0" err="1" smtClean="0"/>
              <a:t>Lucene</a:t>
            </a:r>
            <a:r>
              <a:rPr lang="en-GB" dirty="0" smtClean="0"/>
              <a:t> index.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TransLog</a:t>
            </a:r>
            <a:r>
              <a:rPr lang="en-GB" dirty="0" smtClean="0"/>
              <a:t>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Changes to </a:t>
            </a:r>
            <a:r>
              <a:rPr lang="en-GB" dirty="0" err="1" smtClean="0"/>
              <a:t>Lucene</a:t>
            </a:r>
            <a:r>
              <a:rPr lang="en-GB" dirty="0" smtClean="0"/>
              <a:t> are only persisted to disk during a </a:t>
            </a:r>
            <a:r>
              <a:rPr lang="en-GB" dirty="0" err="1" smtClean="0"/>
              <a:t>Lucene</a:t>
            </a:r>
            <a:r>
              <a:rPr lang="en-GB" dirty="0" smtClean="0"/>
              <a:t> commit, which is a relatively expensive operation and so cannot be performed after every index or delete operation. Changes that happen after one commit and before another will be removed from the index by </a:t>
            </a:r>
            <a:r>
              <a:rPr lang="en-GB" dirty="0" err="1" smtClean="0"/>
              <a:t>Lucene</a:t>
            </a:r>
            <a:r>
              <a:rPr lang="en-GB" dirty="0" smtClean="0"/>
              <a:t> in the event of process exit or hardware failure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&lt;index&gt;/_flush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Now check Luke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Automatic Index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disable Automatic index creation we can use in </a:t>
            </a:r>
            <a:r>
              <a:rPr lang="en-US" dirty="0" smtClean="0"/>
              <a:t>elasticsearch.yml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US" dirty="0" err="1" smtClean="0"/>
              <a:t>action.auto_create_index:false</a:t>
            </a:r>
            <a:r>
              <a:rPr lang="en-US" dirty="0" smtClean="0"/>
              <a:t> </a:t>
            </a:r>
            <a:r>
              <a:rPr lang="en-US" dirty="0" err="1" smtClean="0"/>
              <a:t>index.mapper.dynamic:false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Elk Stack</a:t>
            </a:r>
            <a:endParaRPr lang="en-US" dirty="0"/>
          </a:p>
        </p:txBody>
      </p:sp>
      <p:pic>
        <p:nvPicPr>
          <p:cNvPr id="4" name="Content Placeholder 3" descr="elk stack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220" y="2495390"/>
            <a:ext cx="6240780" cy="351166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Insert and Updating 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of “version”</a:t>
            </a:r>
          </a:p>
          <a:p>
            <a:r>
              <a:rPr lang="en-GB" dirty="0" smtClean="0"/>
              <a:t>Use of “</a:t>
            </a:r>
            <a:r>
              <a:rPr lang="en-GB" dirty="0" err="1" smtClean="0"/>
              <a:t>if_seq_no</a:t>
            </a:r>
            <a:r>
              <a:rPr lang="en-GB" dirty="0" smtClean="0"/>
              <a:t>=4&amp;if_primary_term=1”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Update Doc By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&lt;index/_doc/&lt;id&gt;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//Need to provide complete </a:t>
            </a:r>
            <a:r>
              <a:rPr lang="en-US" dirty="0" err="1" smtClean="0"/>
              <a:t>Json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not present , It will add else update.</a:t>
            </a:r>
            <a:br>
              <a:rPr lang="en-US" dirty="0" smtClean="0"/>
            </a:br>
            <a:r>
              <a:rPr lang="en-US" dirty="0" smtClean="0"/>
              <a:t>So problem here is it will update entire doc. Just remove few fields and update, we can see some data is lost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contrast to previous example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Put &lt;index&gt;/_update/&lt;id&gt;</a:t>
            </a:r>
            <a:br>
              <a:rPr lang="en-GB" dirty="0" smtClean="0"/>
            </a:br>
            <a:r>
              <a:rPr lang="en-GB" dirty="0" smtClean="0"/>
              <a:t>{</a:t>
            </a:r>
            <a:br>
              <a:rPr lang="en-GB" dirty="0" smtClean="0"/>
            </a:br>
            <a:r>
              <a:rPr lang="en-GB" dirty="0" smtClean="0"/>
              <a:t>“doc”:</a:t>
            </a:r>
            <a:br>
              <a:rPr lang="en-GB" dirty="0" smtClean="0"/>
            </a:br>
            <a:r>
              <a:rPr lang="en-GB" dirty="0" smtClean="0"/>
              <a:t>{</a:t>
            </a:r>
            <a:br>
              <a:rPr lang="en-GB" dirty="0" smtClean="0"/>
            </a:br>
            <a:r>
              <a:rPr lang="en-GB" dirty="0" smtClean="0"/>
              <a:t>   //fields to update</a:t>
            </a:r>
            <a:br>
              <a:rPr lang="en-GB" dirty="0" smtClean="0"/>
            </a:br>
            <a:r>
              <a:rPr lang="en-GB" dirty="0" smtClean="0"/>
              <a:t>}</a:t>
            </a:r>
            <a:br>
              <a:rPr lang="en-GB" dirty="0" smtClean="0"/>
            </a:br>
            <a:r>
              <a:rPr lang="en-GB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Update By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school/_update/10</a:t>
            </a:r>
            <a:br>
              <a:rPr lang="en-US" dirty="0" smtClean="0"/>
            </a:br>
            <a:r>
              <a:rPr lang="en-US" dirty="0" smtClean="0"/>
              <a:t>{  </a:t>
            </a:r>
            <a:br>
              <a:rPr lang="en-US" dirty="0" smtClean="0"/>
            </a:br>
            <a:r>
              <a:rPr lang="en-US" dirty="0" smtClean="0"/>
              <a:t>"script":  </a:t>
            </a:r>
            <a:br>
              <a:rPr lang="en-US" dirty="0" smtClean="0"/>
            </a:br>
            <a:r>
              <a:rPr lang="en-US" dirty="0" smtClean="0"/>
              <a:t>{    </a:t>
            </a:r>
            <a:br>
              <a:rPr lang="en-US" dirty="0" smtClean="0"/>
            </a:br>
            <a:r>
              <a:rPr lang="en-US" dirty="0" smtClean="0"/>
              <a:t>"source": "</a:t>
            </a:r>
            <a:r>
              <a:rPr lang="en-US" dirty="0" err="1" smtClean="0"/>
              <a:t>ctx._source.rating</a:t>
            </a:r>
            <a:r>
              <a:rPr lang="en-US" dirty="0" smtClean="0"/>
              <a:t> = </a:t>
            </a:r>
            <a:r>
              <a:rPr lang="en-US" dirty="0" err="1" smtClean="0"/>
              <a:t>Float.parseFloat</a:t>
            </a:r>
            <a:r>
              <a:rPr lang="en-US" dirty="0" smtClean="0"/>
              <a:t>(</a:t>
            </a:r>
            <a:r>
              <a:rPr lang="en-US" dirty="0" err="1" smtClean="0"/>
              <a:t>ctx._source.rating</a:t>
            </a:r>
            <a:r>
              <a:rPr lang="en-US" dirty="0" smtClean="0"/>
              <a:t>)+1 "  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Update by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school/_</a:t>
            </a:r>
            <a:r>
              <a:rPr lang="en-US" dirty="0" err="1" smtClean="0"/>
              <a:t>update_by_query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  "script":  </a:t>
            </a:r>
            <a:br>
              <a:rPr lang="en-US" dirty="0" smtClean="0"/>
            </a:br>
            <a:r>
              <a:rPr lang="en-US" dirty="0" smtClean="0"/>
              <a:t>{    </a:t>
            </a:r>
            <a:br>
              <a:rPr lang="en-US" dirty="0" smtClean="0"/>
            </a:br>
            <a:r>
              <a:rPr lang="en-US" dirty="0" smtClean="0"/>
              <a:t>"source": "</a:t>
            </a:r>
            <a:r>
              <a:rPr lang="en-US" dirty="0" err="1" smtClean="0"/>
              <a:t>ctx._source.rating</a:t>
            </a:r>
            <a:r>
              <a:rPr lang="en-US" dirty="0" smtClean="0"/>
              <a:t> = </a:t>
            </a:r>
            <a:r>
              <a:rPr lang="en-US" dirty="0" err="1" smtClean="0"/>
              <a:t>Float.parseFloat</a:t>
            </a:r>
            <a:r>
              <a:rPr lang="en-US" dirty="0" smtClean="0"/>
              <a:t>(</a:t>
            </a:r>
            <a:r>
              <a:rPr lang="en-US" dirty="0" err="1" smtClean="0"/>
              <a:t>ctx._source.rating</a:t>
            </a:r>
            <a:r>
              <a:rPr lang="en-US" dirty="0" smtClean="0"/>
              <a:t>)+1 "  </a:t>
            </a:r>
            <a:br>
              <a:rPr lang="en-US" dirty="0" smtClean="0"/>
            </a:br>
            <a:r>
              <a:rPr lang="en-US" dirty="0" smtClean="0"/>
              <a:t>},  </a:t>
            </a:r>
            <a:br>
              <a:rPr lang="en-US" dirty="0" smtClean="0"/>
            </a:br>
            <a:r>
              <a:rPr lang="en-US" dirty="0" smtClean="0"/>
              <a:t>"query":  </a:t>
            </a:r>
            <a:br>
              <a:rPr lang="en-US" dirty="0" smtClean="0"/>
            </a:br>
            <a:r>
              <a:rPr lang="en-US" dirty="0" smtClean="0"/>
              <a:t>{    </a:t>
            </a:r>
            <a:br>
              <a:rPr lang="en-US" dirty="0" smtClean="0"/>
            </a:br>
            <a:r>
              <a:rPr lang="en-US" dirty="0" smtClean="0"/>
              <a:t>"match": {      "_id": 11    }  }}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Delete Doc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Delete by query</a:t>
            </a:r>
          </a:p>
          <a:p>
            <a:r>
              <a:rPr lang="en-GB" dirty="0" smtClean="0"/>
              <a:t>Delete by id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delete &lt;index&gt;/_doc/&lt;id&gt;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Retrieve Doc by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&lt;index&gt;/_doc/&lt;id&gt;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2011363"/>
            <a:ext cx="7856537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https://archive.org/download/stackexchange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https://www.brentozar.com/archive/2015/10/how-to-download-the-stack-overflow-database-via-bittorrent/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Installing </a:t>
            </a:r>
            <a:r>
              <a:rPr lang="en-GB" dirty="0" err="1" smtClean="0"/>
              <a:t>ElasticSearch</a:t>
            </a:r>
            <a:r>
              <a:rPr lang="en-GB" dirty="0" smtClean="0"/>
              <a:t> Using </a:t>
            </a:r>
            <a:r>
              <a:rPr lang="en-GB" dirty="0" err="1" smtClean="0"/>
              <a:t>Docker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https://meta.stackexchange.com/questions/9134/jon-skeet-facts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jonskee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939" y="1600200"/>
            <a:ext cx="8094122" cy="4525963"/>
          </a:xfr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http://askjonskeet.com/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Match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Questions answered by </a:t>
            </a:r>
            <a:r>
              <a:rPr lang="en-GB" dirty="0" err="1" smtClean="0"/>
              <a:t>JonSkeet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Get </a:t>
            </a:r>
            <a:r>
              <a:rPr lang="en-GB" dirty="0" err="1" smtClean="0"/>
              <a:t>stackoverflow</a:t>
            </a:r>
            <a:r>
              <a:rPr lang="en-GB" dirty="0" smtClean="0"/>
              <a:t>/_search{  "query":  {    "match": {      "</a:t>
            </a:r>
            <a:r>
              <a:rPr lang="en-GB" dirty="0" err="1" smtClean="0"/>
              <a:t>owneruserid</a:t>
            </a:r>
            <a:r>
              <a:rPr lang="en-GB" dirty="0" smtClean="0"/>
              <a:t>": "22656"    }  }}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Match Phrase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The </a:t>
            </a:r>
            <a:r>
              <a:rPr lang="en-GB" dirty="0" err="1" smtClean="0"/>
              <a:t>match_phrase</a:t>
            </a:r>
            <a:r>
              <a:rPr lang="en-GB" dirty="0" smtClean="0"/>
              <a:t> query analyzes the text and creates a phrase query out of the analyzed text</a:t>
            </a:r>
            <a:r>
              <a:rPr lang="en-GB" dirty="0" smtClean="0"/>
              <a:t>.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GET </a:t>
            </a:r>
            <a:r>
              <a:rPr lang="en-GB" dirty="0" smtClean="0"/>
              <a:t>/</a:t>
            </a:r>
            <a:r>
              <a:rPr lang="en-GB" dirty="0" err="1" smtClean="0"/>
              <a:t>stackoverflow</a:t>
            </a:r>
            <a:r>
              <a:rPr lang="en-GB" dirty="0" smtClean="0"/>
              <a:t>/_search</a:t>
            </a:r>
          </a:p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  "query": {</a:t>
            </a:r>
          </a:p>
          <a:p>
            <a:pPr>
              <a:buNone/>
            </a:pPr>
            <a:r>
              <a:rPr lang="en-GB" dirty="0" smtClean="0"/>
              <a:t>    "</a:t>
            </a:r>
            <a:r>
              <a:rPr lang="en-GB" dirty="0" err="1" smtClean="0"/>
              <a:t>match_phrase</a:t>
            </a:r>
            <a:r>
              <a:rPr lang="en-GB" dirty="0" smtClean="0"/>
              <a:t>": {</a:t>
            </a:r>
          </a:p>
          <a:p>
            <a:pPr>
              <a:buNone/>
            </a:pPr>
            <a:r>
              <a:rPr lang="en-GB" dirty="0" smtClean="0"/>
              <a:t>      "body": "This should do"</a:t>
            </a:r>
          </a:p>
          <a:p>
            <a:pPr>
              <a:buNone/>
            </a:pPr>
            <a:r>
              <a:rPr lang="en-GB" dirty="0" smtClean="0"/>
              <a:t>    }</a:t>
            </a:r>
          </a:p>
          <a:p>
            <a:pPr>
              <a:buNone/>
            </a:pPr>
            <a:r>
              <a:rPr lang="en-GB" dirty="0" smtClean="0"/>
              <a:t>  }</a:t>
            </a:r>
          </a:p>
          <a:p>
            <a:pPr>
              <a:buNone/>
            </a:pPr>
            <a:r>
              <a:rPr lang="en-GB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Get All questions/</a:t>
            </a:r>
            <a:r>
              <a:rPr lang="en-GB" dirty="0" err="1" smtClean="0"/>
              <a:t>ans</a:t>
            </a:r>
            <a:r>
              <a:rPr lang="en-GB" dirty="0" smtClean="0"/>
              <a:t> by Jon Skeet and has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stackoverflow</a:t>
            </a:r>
            <a:r>
              <a:rPr lang="en-US" dirty="0" smtClean="0"/>
              <a:t>/_search{  "query":  {    "</a:t>
            </a:r>
            <a:r>
              <a:rPr lang="en-US" dirty="0" err="1" smtClean="0"/>
              <a:t>bool</a:t>
            </a:r>
            <a:r>
              <a:rPr lang="en-US" dirty="0" smtClean="0"/>
              <a:t>": {      "must": [        {          "match": {            "</a:t>
            </a:r>
            <a:r>
              <a:rPr lang="en-US" dirty="0" err="1" smtClean="0"/>
              <a:t>owneruserid</a:t>
            </a:r>
            <a:r>
              <a:rPr lang="en-US" dirty="0" smtClean="0"/>
              <a:t>": "22656"          }        },        {          "exists": {            "field": "tags"          }        }      ]    }  }}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GB" dirty="0" smtClean="0"/>
              <a:t>select * from Posts where </a:t>
            </a:r>
            <a:r>
              <a:rPr lang="en-GB" dirty="0" err="1" smtClean="0"/>
              <a:t>owneruserid</a:t>
            </a:r>
            <a:r>
              <a:rPr lang="en-GB" dirty="0" smtClean="0"/>
              <a:t>=22656 and Tags is not null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Bool</a:t>
            </a:r>
            <a:r>
              <a:rPr lang="en-GB" dirty="0" smtClean="0"/>
              <a:t>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query that matches documents matching </a:t>
            </a:r>
            <a:r>
              <a:rPr lang="en-GB" dirty="0" err="1" smtClean="0"/>
              <a:t>boolean</a:t>
            </a:r>
            <a:r>
              <a:rPr lang="en-GB" dirty="0" smtClean="0"/>
              <a:t> combinations of other queries. The </a:t>
            </a:r>
            <a:r>
              <a:rPr lang="en-GB" dirty="0" err="1" smtClean="0"/>
              <a:t>bool</a:t>
            </a:r>
            <a:r>
              <a:rPr lang="en-GB" dirty="0" smtClean="0"/>
              <a:t> query maps to </a:t>
            </a:r>
            <a:r>
              <a:rPr lang="en-GB" dirty="0" err="1" smtClean="0"/>
              <a:t>Lucene</a:t>
            </a:r>
            <a:r>
              <a:rPr lang="en-GB" dirty="0" smtClean="0"/>
              <a:t> </a:t>
            </a:r>
            <a:r>
              <a:rPr lang="en-GB" dirty="0" err="1" smtClean="0"/>
              <a:t>BooleanQuery</a:t>
            </a:r>
            <a:r>
              <a:rPr lang="en-GB" dirty="0" smtClean="0"/>
              <a:t>. It is built using one or more </a:t>
            </a:r>
            <a:r>
              <a:rPr lang="en-GB" dirty="0" err="1" smtClean="0"/>
              <a:t>boolean</a:t>
            </a:r>
            <a:r>
              <a:rPr lang="en-GB" dirty="0" smtClean="0"/>
              <a:t> clauses, each clause with a typed occurrence. The occurrence types are:</a:t>
            </a:r>
            <a:br>
              <a:rPr lang="en-GB" dirty="0" smtClean="0"/>
            </a:br>
            <a:r>
              <a:rPr lang="en-GB" dirty="0" smtClean="0"/>
              <a:t>Must, </a:t>
            </a:r>
            <a:r>
              <a:rPr lang="en-GB" dirty="0" err="1" smtClean="0"/>
              <a:t>Must_Not,Filter,Should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Range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find all posts between dates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Get </a:t>
            </a:r>
            <a:r>
              <a:rPr lang="en-US" dirty="0" err="1" smtClean="0"/>
              <a:t>stackoverflow</a:t>
            </a:r>
            <a:r>
              <a:rPr lang="en-US" dirty="0" smtClean="0"/>
              <a:t>/_search{  "query":  {    "range": {      "</a:t>
            </a:r>
            <a:r>
              <a:rPr lang="en-US" dirty="0" err="1" smtClean="0"/>
              <a:t>creationdate</a:t>
            </a:r>
            <a:r>
              <a:rPr lang="en-US" dirty="0" smtClean="0"/>
              <a:t>": {        "</a:t>
            </a:r>
            <a:r>
              <a:rPr lang="en-US" dirty="0" err="1" smtClean="0"/>
              <a:t>gte</a:t>
            </a:r>
            <a:r>
              <a:rPr lang="en-US" dirty="0" smtClean="0"/>
              <a:t>": "2008-01-01T14:39:30.143Z",        "</a:t>
            </a:r>
            <a:r>
              <a:rPr lang="en-US" dirty="0" err="1" smtClean="0"/>
              <a:t>lte</a:t>
            </a:r>
            <a:r>
              <a:rPr lang="en-US" dirty="0" smtClean="0"/>
              <a:t>": "2020-01-01T14:39:30.143Z"      }    }  }}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Selecting Specific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stackoverflow</a:t>
            </a:r>
            <a:r>
              <a:rPr lang="en-US" dirty="0" smtClean="0"/>
              <a:t>/_search{  "query":  {    "match": {      "tags": "python"    }  },  "_source":["</a:t>
            </a:r>
            <a:r>
              <a:rPr lang="en-US" dirty="0" err="1" smtClean="0"/>
              <a:t>commentcount</a:t>
            </a:r>
            <a:r>
              <a:rPr lang="en-US" dirty="0" smtClean="0"/>
              <a:t>"]}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Document: It is the basic component of ES. It contains data.</a:t>
            </a:r>
          </a:p>
          <a:p>
            <a:r>
              <a:rPr lang="en-GB" dirty="0" smtClean="0"/>
              <a:t>Index: Collection of documents</a:t>
            </a:r>
          </a:p>
          <a:p>
            <a:r>
              <a:rPr lang="en-GB" dirty="0" smtClean="0"/>
              <a:t>Shard is a </a:t>
            </a:r>
            <a:r>
              <a:rPr lang="en-GB" dirty="0" err="1" smtClean="0"/>
              <a:t>Lucene</a:t>
            </a:r>
            <a:r>
              <a:rPr lang="en-GB" dirty="0" smtClean="0"/>
              <a:t> Index which contains documents</a:t>
            </a:r>
          </a:p>
          <a:p>
            <a:r>
              <a:rPr lang="en-GB" dirty="0" smtClean="0"/>
              <a:t>Node: A single server which contains multiple shards</a:t>
            </a:r>
          </a:p>
          <a:p>
            <a:r>
              <a:rPr lang="en-GB" dirty="0" smtClean="0"/>
              <a:t>Cluster: A collections of Nodes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/my-index { "mappings": { "properties": { "age": { "type": "integer" }, "email": { "type": "keyword" }, "name": { "type": "text" } } }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New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/my-index/_mapping { "properties": { "employee-id": { "type": "keyword", "index": false } } }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POST _analyze { "analyzer": "whitespace", "text": "The quick brown fox." }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POST _analyze { "</a:t>
            </a:r>
            <a:r>
              <a:rPr lang="en-GB" dirty="0" err="1" smtClean="0"/>
              <a:t>tokenizer</a:t>
            </a:r>
            <a:r>
              <a:rPr lang="en-GB" dirty="0" smtClean="0"/>
              <a:t>": "standard", "filter": [ "lowercase", "</a:t>
            </a:r>
            <a:r>
              <a:rPr lang="en-GB" dirty="0" err="1" smtClean="0"/>
              <a:t>asciifolding</a:t>
            </a:r>
            <a:r>
              <a:rPr lang="en-GB" dirty="0" smtClean="0"/>
              <a:t>" ], "text": "Is this </a:t>
            </a:r>
            <a:r>
              <a:rPr lang="en-GB" dirty="0" err="1" smtClean="0"/>
              <a:t>déja</a:t>
            </a:r>
            <a:r>
              <a:rPr lang="en-GB" dirty="0" smtClean="0"/>
              <a:t> vu?" }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Analyze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/_analyze{  "text":"&lt;python&gt;&lt;python-2.6&gt;&lt;python-</a:t>
            </a:r>
            <a:r>
              <a:rPr lang="en-US" dirty="0" err="1" smtClean="0"/>
              <a:t>datamodel</a:t>
            </a:r>
            <a:r>
              <a:rPr lang="en-US" dirty="0" smtClean="0"/>
              <a:t>&gt;"}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GET /_analyze{  "</a:t>
            </a:r>
            <a:r>
              <a:rPr lang="en-US" dirty="0" err="1" smtClean="0"/>
              <a:t>tokenizer</a:t>
            </a:r>
            <a:r>
              <a:rPr lang="en-US" dirty="0" smtClean="0"/>
              <a:t>" : "keyword",  "filter" : ["lowercase"],  "</a:t>
            </a:r>
            <a:r>
              <a:rPr lang="en-US" dirty="0" err="1" smtClean="0"/>
              <a:t>char_filter</a:t>
            </a:r>
            <a:r>
              <a:rPr lang="en-US" dirty="0" smtClean="0"/>
              <a:t>" : ["</a:t>
            </a:r>
            <a:r>
              <a:rPr lang="en-US" dirty="0" err="1" smtClean="0"/>
              <a:t>html_strip</a:t>
            </a:r>
            <a:r>
              <a:rPr lang="en-US" dirty="0" smtClean="0"/>
              <a:t>"],  "text" : "</a:t>
            </a:r>
            <a:r>
              <a:rPr lang="en-US" dirty="0" err="1" smtClean="0"/>
              <a:t>aa</a:t>
            </a:r>
            <a:r>
              <a:rPr lang="en-US" dirty="0" smtClean="0"/>
              <a:t> &lt;python&gt;&lt;python-2.6&gt;&lt;python-</a:t>
            </a:r>
            <a:r>
              <a:rPr lang="en-US" dirty="0" err="1" smtClean="0"/>
              <a:t>datamodel</a:t>
            </a:r>
            <a:r>
              <a:rPr lang="en-US" dirty="0" smtClean="0"/>
              <a:t>&gt;"}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Replica Shards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Replica Shard</a:t>
            </a:r>
            <a:r>
              <a:rPr lang="en-GB" dirty="0" smtClean="0"/>
              <a:t> is a copy of Primary Shard. The main reason for having a replica shard is to make sure that even if the primary shard /node is down, but still we want our application to run.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 smtClean="0"/>
              <a:t>We are expecting to store documents related to a Q&amp;A site. I am expecting that the overall load of my site will never exceed 50GB. My machine size is around 1TB and I gave a good amount of RAM. I am not worried even If my site is down for a certain time(even hrs) and I can restore data from somewhere or ok to loose data during downtime or ok even if the data is completely lost because of a hardware failure.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441" y="2041843"/>
            <a:ext cx="5281118" cy="3642676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We are expecting to store documents related to a Q&amp;A site. I am expecting that the overall load of my site will never exceed 50GB. My machine size is around 1TB and I gave a good amount of RAM. I am not worried even If my site is down for a certain time(even hrs) and I can restore data from the snapshot and It is ok to lose data during downtime but not complete data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3837</TotalTime>
  <Words>823</Words>
  <Application>Microsoft Office PowerPoint</Application>
  <PresentationFormat>On-screen Show (4:3)</PresentationFormat>
  <Paragraphs>84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Pavan Kumar Aryasomayajulu</vt:lpstr>
      <vt:lpstr>What is Elastic Search?</vt:lpstr>
      <vt:lpstr>Elk Stack</vt:lpstr>
      <vt:lpstr>Installing ElasticSearch Using Docker</vt:lpstr>
      <vt:lpstr>Key Terminologies</vt:lpstr>
      <vt:lpstr>Replica Shards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Index some data using Python file</vt:lpstr>
      <vt:lpstr>Index Some Data Using Logstash</vt:lpstr>
      <vt:lpstr>Inverted Index</vt:lpstr>
      <vt:lpstr>Slide 24</vt:lpstr>
      <vt:lpstr>Demo Luke</vt:lpstr>
      <vt:lpstr>Create a New Index Add Docs</vt:lpstr>
      <vt:lpstr>Slide 27</vt:lpstr>
      <vt:lpstr>Slide 28</vt:lpstr>
      <vt:lpstr>Automatic Index Creation</vt:lpstr>
      <vt:lpstr>Insert and Updating Docs</vt:lpstr>
      <vt:lpstr>Versioning</vt:lpstr>
      <vt:lpstr>Update Doc By POST</vt:lpstr>
      <vt:lpstr>Update API</vt:lpstr>
      <vt:lpstr>Update By script</vt:lpstr>
      <vt:lpstr>Update by query</vt:lpstr>
      <vt:lpstr>Delete Doc</vt:lpstr>
      <vt:lpstr>Retrieve Doc by Id</vt:lpstr>
      <vt:lpstr>Slide 38</vt:lpstr>
      <vt:lpstr>Slide 39</vt:lpstr>
      <vt:lpstr>Slide 40</vt:lpstr>
      <vt:lpstr>Slide 41</vt:lpstr>
      <vt:lpstr>Slide 42</vt:lpstr>
      <vt:lpstr>Match Queries</vt:lpstr>
      <vt:lpstr>Slide 44</vt:lpstr>
      <vt:lpstr>Match Phrase</vt:lpstr>
      <vt:lpstr>Get All questions/ans by Jon Skeet and has Tags</vt:lpstr>
      <vt:lpstr>Bool Queries</vt:lpstr>
      <vt:lpstr>Range queries</vt:lpstr>
      <vt:lpstr>Selecting Specific fields</vt:lpstr>
      <vt:lpstr>Mapping</vt:lpstr>
      <vt:lpstr>Add New Mapping</vt:lpstr>
      <vt:lpstr>Analyzers</vt:lpstr>
      <vt:lpstr>Analyze API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ElasticSearch Using Docker</dc:title>
  <dc:creator>DELL</dc:creator>
  <cp:lastModifiedBy>DELL</cp:lastModifiedBy>
  <cp:revision>151</cp:revision>
  <dcterms:created xsi:type="dcterms:W3CDTF">2006-08-16T00:00:00Z</dcterms:created>
  <dcterms:modified xsi:type="dcterms:W3CDTF">2020-07-27T05:09:35Z</dcterms:modified>
</cp:coreProperties>
</file>