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2" r:id="rId4"/>
    <p:sldId id="257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4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09" r:id="rId26"/>
    <p:sldId id="311" r:id="rId27"/>
    <p:sldId id="315" r:id="rId28"/>
    <p:sldId id="326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10" r:id="rId40"/>
    <p:sldId id="312" r:id="rId41"/>
    <p:sldId id="313" r:id="rId42"/>
    <p:sldId id="314" r:id="rId43"/>
    <p:sldId id="279" r:id="rId44"/>
    <p:sldId id="281" r:id="rId45"/>
    <p:sldId id="282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83" r:id="rId55"/>
    <p:sldId id="293" r:id="rId56"/>
    <p:sldId id="294" r:id="rId57"/>
    <p:sldId id="295" r:id="rId58"/>
    <p:sldId id="296" r:id="rId59"/>
    <p:sldId id="297" r:id="rId60"/>
    <p:sldId id="327" r:id="rId61"/>
    <p:sldId id="328" r:id="rId62"/>
    <p:sldId id="332" r:id="rId63"/>
    <p:sldId id="333" r:id="rId64"/>
    <p:sldId id="334" r:id="rId65"/>
    <p:sldId id="329" r:id="rId66"/>
    <p:sldId id="330" r:id="rId67"/>
    <p:sldId id="331" r:id="rId68"/>
    <p:sldId id="335" r:id="rId69"/>
    <p:sldId id="339" r:id="rId70"/>
    <p:sldId id="307" r:id="rId71"/>
    <p:sldId id="298" r:id="rId72"/>
    <p:sldId id="336" r:id="rId73"/>
    <p:sldId id="337" r:id="rId74"/>
    <p:sldId id="338" r:id="rId75"/>
    <p:sldId id="308" r:id="rId76"/>
    <p:sldId id="340" r:id="rId77"/>
    <p:sldId id="341" r:id="rId78"/>
    <p:sldId id="299" r:id="rId79"/>
    <p:sldId id="301" r:id="rId80"/>
    <p:sldId id="300" r:id="rId81"/>
    <p:sldId id="302" r:id="rId82"/>
    <p:sldId id="306" r:id="rId83"/>
    <p:sldId id="303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elasticsearch/reference/current/range.html" TargetMode="External"/><Relationship Id="rId3" Type="http://schemas.openxmlformats.org/officeDocument/2006/relationships/hyperlink" Target="https://www.elastic.co/guide/en/elasticsearch/reference/current/keyword.html" TargetMode="External"/><Relationship Id="rId7" Type="http://schemas.openxmlformats.org/officeDocument/2006/relationships/hyperlink" Target="https://www.elastic.co/guide/en/elasticsearch/reference/current/binary.html" TargetMode="External"/><Relationship Id="rId2" Type="http://schemas.openxmlformats.org/officeDocument/2006/relationships/hyperlink" Target="https://www.elastic.co/guide/en/elasticsearch/reference/current/tex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elasticsearch/reference/current/boolean.html" TargetMode="External"/><Relationship Id="rId5" Type="http://schemas.openxmlformats.org/officeDocument/2006/relationships/hyperlink" Target="https://www.elastic.co/guide/en/elasticsearch/reference/current/date.html" TargetMode="External"/><Relationship Id="rId10" Type="http://schemas.openxmlformats.org/officeDocument/2006/relationships/hyperlink" Target="https://www.elastic.co/guide/en/elasticsearch/reference/current/nested.html" TargetMode="External"/><Relationship Id="rId4" Type="http://schemas.openxmlformats.org/officeDocument/2006/relationships/hyperlink" Target="https://www.elastic.co/guide/en/elasticsearch/reference/current/number.html" TargetMode="External"/><Relationship Id="rId9" Type="http://schemas.openxmlformats.org/officeDocument/2006/relationships/hyperlink" Target="https://www.elastic.co/guide/en/elasticsearch/reference/current/object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text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6.8/analysis-analyzers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ntozar.com/archive/2015/10/how-to-download-the-stack-overflow-database-via-bittorrent/" TargetMode="External"/><Relationship Id="rId2" Type="http://schemas.openxmlformats.org/officeDocument/2006/relationships/hyperlink" Target="https://archive.org/download/stackexchange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.stackexchange.com/questions/9134/jon-skeet-facts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askjonskee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t-it.ai/solutions/sqlquerychat/sql-help/data-query/sql-fuzzy-logic-matching-step-by-step-example-in-sql-server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Pavan</a:t>
            </a:r>
            <a:r>
              <a:rPr lang="en-GB" dirty="0" smtClean="0"/>
              <a:t> Kumar </a:t>
            </a:r>
            <a:r>
              <a:rPr lang="en-GB" dirty="0" err="1" smtClean="0"/>
              <a:t>Aryasomayajulu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 work as a Software Architect at Sails Software Solutions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testshard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 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Get _cat/indices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Lets observe status of index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lets try to make index status green?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PUT </a:t>
            </a:r>
            <a:r>
              <a:rPr lang="en-GB" dirty="0" err="1" smtClean="0"/>
              <a:t>testshard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{  "settings": </a:t>
            </a:r>
            <a:br>
              <a:rPr lang="en-GB" dirty="0" smtClean="0"/>
            </a:br>
            <a:r>
              <a:rPr lang="en-GB" dirty="0" smtClean="0"/>
              <a:t>{    </a:t>
            </a:r>
            <a:br>
              <a:rPr lang="en-GB" dirty="0" smtClean="0"/>
            </a:br>
            <a:r>
              <a:rPr lang="en-GB" dirty="0" smtClean="0"/>
              <a:t>"</a:t>
            </a:r>
            <a:r>
              <a:rPr lang="en-GB" dirty="0" err="1" smtClean="0"/>
              <a:t>number_of_replicas</a:t>
            </a:r>
            <a:r>
              <a:rPr lang="en-GB" dirty="0" smtClean="0"/>
              <a:t>": 0,    "</a:t>
            </a:r>
            <a:r>
              <a:rPr lang="en-GB" dirty="0" err="1" smtClean="0"/>
              <a:t>number_of_shards</a:t>
            </a:r>
            <a:r>
              <a:rPr lang="en-GB" dirty="0" smtClean="0"/>
              <a:t>": 1  </a:t>
            </a:r>
            <a:br>
              <a:rPr lang="en-GB" dirty="0" smtClean="0"/>
            </a:b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We are expecting to store documents related to a Q&amp;A site. I am expecting that the overall load of my site will never exceed 50GB. My machine size is around 1TB and I gave a good amount of RAM. I want to make sure that we will not have any downtime but I am ok to take the minimal chance of downtime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406" y="1999930"/>
            <a:ext cx="5159187" cy="372650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demo in </a:t>
            </a:r>
            <a:r>
              <a:rPr lang="en-GB" dirty="0" err="1" smtClean="0"/>
              <a:t>Docker</a:t>
            </a:r>
            <a:r>
              <a:rPr lang="en-GB" dirty="0" smtClean="0"/>
              <a:t> Playground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 am expecting that the overall load of my site might be around 1.5TB. My machine size is around 1TB and I gave a good amount of RAM. I want to make sure that we will not have any downtime but I am ok to take the minimal chance of downtime. — Now read below section and decide :)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02" y="1862758"/>
            <a:ext cx="6858595" cy="4000847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02" y="2022792"/>
            <a:ext cx="6858595" cy="368077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564" y="2007550"/>
            <a:ext cx="6812871" cy="371126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Elastic 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Elastic Search is a search engine based on </a:t>
            </a:r>
            <a:r>
              <a:rPr lang="en-GB" dirty="0" err="1" smtClean="0"/>
              <a:t>Lucene</a:t>
            </a:r>
            <a:endParaRPr lang="en-GB" dirty="0" smtClean="0"/>
          </a:p>
          <a:p>
            <a:r>
              <a:rPr lang="en-GB" dirty="0" smtClean="0"/>
              <a:t>Near real time search</a:t>
            </a:r>
          </a:p>
          <a:p>
            <a:r>
              <a:rPr lang="en-GB" dirty="0" smtClean="0"/>
              <a:t>Some real time issues I faced with Near real time.</a:t>
            </a:r>
          </a:p>
          <a:p>
            <a:r>
              <a:rPr lang="en-GB" dirty="0" smtClean="0"/>
              <a:t>Distributed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err="1" smtClean="0"/>
              <a:t>Elasticsearch</a:t>
            </a:r>
            <a:r>
              <a:rPr lang="en-GB" dirty="0" smtClean="0"/>
              <a:t> is a distributed, open source </a:t>
            </a:r>
            <a:r>
              <a:rPr lang="en-GB" b="1" dirty="0" smtClean="0"/>
              <a:t>search</a:t>
            </a:r>
            <a:r>
              <a:rPr lang="en-GB" dirty="0" smtClean="0"/>
              <a:t> and analytics engine for all types of data, including textual, numerical, geospatial, structured, and unstructured. </a:t>
            </a:r>
            <a:r>
              <a:rPr lang="en-GB" b="1" dirty="0" err="1" smtClean="0"/>
              <a:t>Elasticsearch</a:t>
            </a:r>
            <a:r>
              <a:rPr lang="en-GB" dirty="0" smtClean="0"/>
              <a:t> is built on Apache </a:t>
            </a:r>
            <a:r>
              <a:rPr lang="en-GB" dirty="0" err="1" smtClean="0"/>
              <a:t>Lucene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082" y="1881809"/>
            <a:ext cx="6873836" cy="3962744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 some data using Python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 Some Data Using </a:t>
            </a:r>
            <a:r>
              <a:rPr lang="en-GB" dirty="0" err="1" smtClean="0"/>
              <a:t>Logstash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Inverted Index is the primary data structure of elastic search</a:t>
            </a:r>
            <a:r>
              <a:rPr lang="en-GB" b="1" i="1" dirty="0" smtClean="0"/>
              <a:t>.</a:t>
            </a:r>
            <a:r>
              <a:rPr lang="en-GB" dirty="0" smtClean="0"/>
              <a:t> This data structure is the core of the search engine and makes lookup possible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6" name="AutoShape 2" descr="https://api.contentstack.io/v2/assets/575e4c8943e9adc538713a84/download?uid=bltb03758c3e981d9e4?uid=bltb03758c3e981d9e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76855"/>
            <a:ext cx="8229600" cy="397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Get Into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think we are done with bulk data upload and Setup.</a:t>
            </a:r>
          </a:p>
          <a:p>
            <a:r>
              <a:rPr lang="en-GB" dirty="0" smtClean="0"/>
              <a:t>Now Lets try playing with </a:t>
            </a:r>
            <a:r>
              <a:rPr lang="en-GB" dirty="0" err="1" smtClean="0"/>
              <a:t>ElasticSearch</a:t>
            </a:r>
            <a:endParaRPr lang="en-GB" dirty="0" smtClean="0"/>
          </a:p>
          <a:p>
            <a:r>
              <a:rPr lang="en-GB" dirty="0" smtClean="0"/>
              <a:t>AS I am from RDBMS background, I’ll try to compare Elastic search with RBDMS when ever it is possible.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Index in 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763000" cy="5086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/>
                <a:gridCol w="4381500"/>
              </a:tblGrid>
              <a:tr h="1429127">
                <a:tc>
                  <a:txBody>
                    <a:bodyPr/>
                    <a:lstStyle/>
                    <a:p>
                      <a:r>
                        <a:rPr lang="en-GB" dirty="0" smtClean="0"/>
                        <a:t>Elastic</a:t>
                      </a:r>
                      <a:r>
                        <a:rPr lang="en-GB" baseline="0" dirty="0" smtClean="0"/>
                        <a:t> Search (Index)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SQL Server(Table)</a:t>
                      </a:r>
                      <a:endParaRPr lang="en-US" dirty="0"/>
                    </a:p>
                  </a:txBody>
                  <a:tcPr/>
                </a:tc>
              </a:tr>
              <a:tr h="3523873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dirty="0" err="1" smtClean="0"/>
                        <a:t>Sharding</a:t>
                      </a:r>
                      <a:r>
                        <a:rPr lang="en-GB" baseline="0" dirty="0" smtClean="0"/>
                        <a:t> – It can be used to distribute data </a:t>
                      </a:r>
                      <a:r>
                        <a:rPr lang="en-GB" b="1" baseline="0" dirty="0" smtClean="0"/>
                        <a:t>across</a:t>
                      </a:r>
                      <a:r>
                        <a:rPr lang="en-GB" baseline="0" dirty="0" smtClean="0"/>
                        <a:t> multiple nodes in a cluster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 smtClean="0"/>
                        <a:t>Replication</a:t>
                      </a:r>
                      <a:r>
                        <a:rPr lang="en-GB" baseline="0" dirty="0" smtClean="0"/>
                        <a:t> can be configured at index level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baseline="0" dirty="0" smtClean="0"/>
                        <a:t>So we need to specify shard details and replication details at the time of index creation or else it will take default values 1 and 1 for shards and replications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 smtClean="0"/>
                        <a:t>Schema specification is not required</a:t>
                      </a:r>
                      <a:r>
                        <a:rPr lang="en-GB" baseline="0" dirty="0" smtClean="0"/>
                        <a:t> and It will automatically infers schema from 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baseline="0" dirty="0" smtClean="0"/>
                        <a:t> inserted record.(They can be prevented by certain settings)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1.Fully partitioning data across multiple servers isn’t something that SQL Server does out of the box</a:t>
                      </a:r>
                    </a:p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Replication is done at DB level</a:t>
                      </a:r>
                    </a:p>
                    <a:p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3.It is not required to specify shard or Replication details when creating tables</a:t>
                      </a:r>
                    </a:p>
                    <a:p>
                      <a:endParaRPr lang="en-GB" sz="1800" b="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Schema needs to be defined at the time of table creation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Put </a:t>
            </a:r>
            <a:r>
              <a:rPr lang="en-US" dirty="0" err="1" smtClean="0"/>
              <a:t>stackoverflow_top</a:t>
            </a:r>
            <a:r>
              <a:rPr lang="en-US" dirty="0" smtClean="0"/>
              <a:t>/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"mappings":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"properties":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"field1":{</a:t>
            </a:r>
          </a:p>
          <a:p>
            <a:r>
              <a:rPr lang="en-US" dirty="0" smtClean="0"/>
              <a:t>        "type":"text",</a:t>
            </a:r>
          </a:p>
          <a:p>
            <a:r>
              <a:rPr lang="en-US" dirty="0" smtClean="0"/>
              <a:t>        "fields":{</a:t>
            </a:r>
          </a:p>
          <a:p>
            <a:r>
              <a:rPr lang="en-US" dirty="0" smtClean="0"/>
              <a:t>          "keyword":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"type":"keyword"</a:t>
            </a:r>
          </a:p>
          <a:p>
            <a:r>
              <a:rPr lang="en-US" dirty="0" smtClean="0"/>
              <a:t>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},</a:t>
            </a:r>
          </a:p>
          <a:p>
            <a:r>
              <a:rPr lang="en-US" dirty="0" smtClean="0"/>
              <a:t>      "field2":{</a:t>
            </a:r>
          </a:p>
          <a:p>
            <a:r>
              <a:rPr lang="en-US" dirty="0" smtClean="0"/>
              <a:t>        "type":"integer"</a:t>
            </a:r>
          </a:p>
          <a:p>
            <a:r>
              <a:rPr lang="en-US" dirty="0" smtClean="0"/>
              <a:t>      },</a:t>
            </a:r>
          </a:p>
          <a:p>
            <a:r>
              <a:rPr lang="en-US" dirty="0" smtClean="0"/>
              <a:t>      "field3":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"type":"float",</a:t>
            </a:r>
          </a:p>
          <a:p>
            <a:r>
              <a:rPr lang="en-US" dirty="0" smtClean="0"/>
              <a:t>        "index":false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>
                <a:hlinkClick r:id="rId2" tooltip="Text data type"/>
              </a:rPr>
              <a:t>S</a:t>
            </a:r>
            <a:r>
              <a:rPr lang="en-US" b="1" dirty="0" smtClean="0"/>
              <a:t>tring</a:t>
            </a:r>
            <a:br>
              <a:rPr lang="en-US" b="1" dirty="0" smtClean="0"/>
            </a:br>
            <a:r>
              <a:rPr lang="en-US" dirty="0" smtClean="0">
                <a:hlinkClick r:id="rId2" tooltip="Text data type"/>
              </a:rPr>
              <a:t>text</a:t>
            </a:r>
            <a:r>
              <a:rPr lang="en-US" dirty="0" smtClean="0"/>
              <a:t> and </a:t>
            </a:r>
            <a:r>
              <a:rPr lang="en-US" dirty="0" smtClean="0">
                <a:hlinkClick r:id="rId3" tooltip="Keyword data type"/>
              </a:rPr>
              <a:t>keyword</a:t>
            </a:r>
            <a:endParaRPr lang="en-US" dirty="0" smtClean="0"/>
          </a:p>
          <a:p>
            <a:r>
              <a:rPr lang="en-US" dirty="0" smtClean="0">
                <a:hlinkClick r:id="rId4" tooltip="Numeric data types"/>
              </a:rPr>
              <a:t>Numeric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long</a:t>
            </a:r>
            <a:r>
              <a:rPr lang="en-US" dirty="0" smtClean="0"/>
              <a:t>, integer, short, byte, double, float, </a:t>
            </a:r>
            <a:r>
              <a:rPr lang="en-US" dirty="0" err="1" smtClean="0"/>
              <a:t>half_float</a:t>
            </a:r>
            <a:r>
              <a:rPr lang="en-US" dirty="0" smtClean="0"/>
              <a:t>, </a:t>
            </a:r>
            <a:r>
              <a:rPr lang="en-US" dirty="0" err="1" smtClean="0"/>
              <a:t>scaled_float</a:t>
            </a:r>
            <a:endParaRPr lang="en-US" dirty="0" smtClean="0"/>
          </a:p>
          <a:p>
            <a:r>
              <a:rPr lang="en-US" dirty="0" smtClean="0">
                <a:hlinkClick r:id="rId5" tooltip="Date data type"/>
              </a:rPr>
              <a:t>Date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date</a:t>
            </a:r>
          </a:p>
          <a:p>
            <a:r>
              <a:rPr lang="en-US" dirty="0" smtClean="0">
                <a:hlinkClick r:id="rId6" tooltip="Boolean data type"/>
              </a:rPr>
              <a:t>Boolean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>
                <a:hlinkClick r:id="rId7" tooltip="Binary data type"/>
              </a:rPr>
              <a:t>Binary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</a:t>
            </a:r>
          </a:p>
          <a:p>
            <a:r>
              <a:rPr lang="en-US" dirty="0" smtClean="0">
                <a:hlinkClick r:id="rId8" tooltip="Range data types"/>
              </a:rPr>
              <a:t>Range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integer_range</a:t>
            </a:r>
            <a:r>
              <a:rPr lang="en-US" dirty="0" smtClean="0"/>
              <a:t>, </a:t>
            </a:r>
            <a:r>
              <a:rPr lang="en-US" dirty="0" err="1" smtClean="0"/>
              <a:t>float_range</a:t>
            </a:r>
            <a:r>
              <a:rPr lang="en-US" dirty="0" smtClean="0"/>
              <a:t>, </a:t>
            </a:r>
            <a:r>
              <a:rPr lang="en-US" dirty="0" err="1" smtClean="0"/>
              <a:t>long_range</a:t>
            </a:r>
            <a:r>
              <a:rPr lang="en-US" dirty="0" smtClean="0"/>
              <a:t>, </a:t>
            </a:r>
            <a:r>
              <a:rPr lang="en-US" dirty="0" err="1" smtClean="0"/>
              <a:t>double_range</a:t>
            </a:r>
            <a:r>
              <a:rPr lang="en-US" dirty="0" smtClean="0"/>
              <a:t>, </a:t>
            </a:r>
            <a:r>
              <a:rPr lang="en-US" dirty="0" err="1" smtClean="0"/>
              <a:t>date_range</a:t>
            </a:r>
            <a:r>
              <a:rPr lang="en-US" dirty="0" smtClean="0"/>
              <a:t>, </a:t>
            </a:r>
            <a:r>
              <a:rPr lang="en-US" dirty="0" err="1" smtClean="0"/>
              <a:t>ip_range</a:t>
            </a:r>
            <a:endParaRPr lang="en-US" dirty="0" smtClean="0"/>
          </a:p>
          <a:p>
            <a:r>
              <a:rPr lang="en-GB" dirty="0" smtClean="0">
                <a:hlinkClick r:id="rId9" tooltip="Object data type"/>
              </a:rPr>
              <a:t>Object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object</a:t>
            </a:r>
            <a:r>
              <a:rPr lang="en-GB" dirty="0" smtClean="0"/>
              <a:t> for single JSON </a:t>
            </a:r>
            <a:r>
              <a:rPr lang="en-GB" dirty="0" smtClean="0"/>
              <a:t>objects</a:t>
            </a:r>
          </a:p>
          <a:p>
            <a:r>
              <a:rPr lang="en-GB" dirty="0" smtClean="0">
                <a:hlinkClick r:id="rId10" tooltip="Nested data type"/>
              </a:rPr>
              <a:t>Nested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nested</a:t>
            </a:r>
            <a:r>
              <a:rPr lang="en-GB" dirty="0" smtClean="0"/>
              <a:t> for arrays of JSON objects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Put </a:t>
            </a:r>
            <a:r>
              <a:rPr lang="en-US" dirty="0" err="1" smtClean="0"/>
              <a:t>stackoverflow_top</a:t>
            </a:r>
            <a:r>
              <a:rPr lang="en-US" dirty="0" smtClean="0"/>
              <a:t>/_mappings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"properties":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"parentfield4":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"type":"nested",</a:t>
            </a:r>
          </a:p>
          <a:p>
            <a:r>
              <a:rPr lang="en-US" dirty="0" smtClean="0"/>
              <a:t>          "properties":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"nestedfield4_1":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"type":"text"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  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Elk Stack</a:t>
            </a:r>
            <a:endParaRPr lang="en-US" dirty="0"/>
          </a:p>
        </p:txBody>
      </p:sp>
      <p:pic>
        <p:nvPicPr>
          <p:cNvPr id="4" name="Content Placeholder 3" descr="elk stack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220" y="2495390"/>
            <a:ext cx="6240780" cy="35116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Array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Put </a:t>
            </a:r>
            <a:r>
              <a:rPr lang="en-US" dirty="0" err="1" smtClean="0"/>
              <a:t>stackoverflow_top</a:t>
            </a:r>
            <a:r>
              <a:rPr lang="en-US" dirty="0" smtClean="0"/>
              <a:t>/_mappings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"properties": {</a:t>
            </a:r>
          </a:p>
          <a:p>
            <a:r>
              <a:rPr lang="en-US" dirty="0" smtClean="0"/>
              <a:t>    "parentfield5_array": {</a:t>
            </a:r>
          </a:p>
          <a:p>
            <a:r>
              <a:rPr lang="en-US" dirty="0" smtClean="0"/>
              <a:t>      "properties": {</a:t>
            </a:r>
          </a:p>
          <a:p>
            <a:r>
              <a:rPr lang="en-US" dirty="0" smtClean="0"/>
              <a:t>        "nestedfield5_1": {</a:t>
            </a:r>
          </a:p>
          <a:p>
            <a:r>
              <a:rPr lang="en-US" dirty="0" smtClean="0"/>
              <a:t>          "type": "text"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Nested Docs?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PUT my-index-000001/_doc/1 { "group" : "fans", "user" : [ { "first" : "John", "last" : "Smith" }, { "first" : "Alice", "last" : "White" } ] 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Fields in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Put </a:t>
            </a:r>
            <a:r>
              <a:rPr lang="en-US" dirty="0" err="1" smtClean="0"/>
              <a:t>stackoverflow_top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"mappings":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"properties":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"field1":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"type":"text",</a:t>
            </a:r>
          </a:p>
          <a:p>
            <a:r>
              <a:rPr lang="en-US" dirty="0" smtClean="0"/>
              <a:t>        "fields":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"raw":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"type":"keyword"</a:t>
            </a:r>
          </a:p>
          <a:p>
            <a:r>
              <a:rPr lang="en-US" dirty="0" smtClean="0"/>
              <a:t>          },</a:t>
            </a:r>
          </a:p>
          <a:p>
            <a:r>
              <a:rPr lang="en-US" dirty="0" smtClean="0"/>
              <a:t>          "whitespace":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"type":"text",</a:t>
            </a:r>
          </a:p>
          <a:p>
            <a:r>
              <a:rPr lang="en-US" dirty="0" smtClean="0"/>
              <a:t>            "analyzer":"whitespace"</a:t>
            </a:r>
          </a:p>
          <a:p>
            <a:r>
              <a:rPr lang="en-US" dirty="0" smtClean="0"/>
              <a:t>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Only</a:t>
            </a:r>
            <a:r>
              <a:rPr lang="en-GB" dirty="0" smtClean="0"/>
              <a:t> </a:t>
            </a:r>
            <a:r>
              <a:rPr lang="en-GB" dirty="0" smtClean="0">
                <a:hlinkClick r:id="rId2" tooltip="Text data type"/>
              </a:rPr>
              <a:t>text</a:t>
            </a:r>
            <a:r>
              <a:rPr lang="en-GB" dirty="0" smtClean="0"/>
              <a:t> fields support the analyzer mapping parameter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mainly used for analyzing the content we are trying to index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Using </a:t>
            </a:r>
            <a:r>
              <a:rPr lang="en-GB" dirty="0" err="1" smtClean="0"/>
              <a:t>Stopword</a:t>
            </a:r>
            <a:r>
              <a:rPr lang="en-GB" dirty="0" smtClean="0"/>
              <a:t> analyzer along with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dirty="0" smtClean="0"/>
              <a:t>Put </a:t>
            </a:r>
            <a:r>
              <a:rPr lang="en-GB" dirty="0" err="1" smtClean="0"/>
              <a:t>stackoverflow_top</a:t>
            </a:r>
            <a:endParaRPr lang="en-GB" dirty="0" smtClean="0"/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"mappings": {</a:t>
            </a:r>
          </a:p>
          <a:p>
            <a:r>
              <a:rPr lang="en-GB" dirty="0" smtClean="0"/>
              <a:t>    "properties": {</a:t>
            </a:r>
          </a:p>
          <a:p>
            <a:r>
              <a:rPr lang="en-GB" dirty="0" smtClean="0"/>
              <a:t>      "field1": {</a:t>
            </a:r>
          </a:p>
          <a:p>
            <a:r>
              <a:rPr lang="en-GB" dirty="0" smtClean="0"/>
              <a:t>        "type": "text",</a:t>
            </a:r>
          </a:p>
          <a:p>
            <a:r>
              <a:rPr lang="en-GB" dirty="0" smtClean="0"/>
              <a:t>        "fields": {</a:t>
            </a:r>
          </a:p>
          <a:p>
            <a:r>
              <a:rPr lang="en-GB" dirty="0" smtClean="0"/>
              <a:t>          "</a:t>
            </a:r>
            <a:r>
              <a:rPr lang="en-GB" dirty="0" err="1" smtClean="0"/>
              <a:t>stopword</a:t>
            </a:r>
            <a:r>
              <a:rPr lang="en-GB" dirty="0" smtClean="0"/>
              <a:t>": {</a:t>
            </a:r>
          </a:p>
          <a:p>
            <a:r>
              <a:rPr lang="en-GB" dirty="0" smtClean="0"/>
              <a:t>            "type": "text",</a:t>
            </a:r>
          </a:p>
          <a:p>
            <a:r>
              <a:rPr lang="en-GB" dirty="0" smtClean="0"/>
              <a:t>            "analyzer": "stop"</a:t>
            </a:r>
          </a:p>
          <a:p>
            <a:r>
              <a:rPr lang="en-GB" dirty="0" smtClean="0"/>
              <a:t>          },</a:t>
            </a:r>
          </a:p>
          <a:p>
            <a:r>
              <a:rPr lang="en-GB" dirty="0" smtClean="0"/>
              <a:t>          "raw": {</a:t>
            </a:r>
          </a:p>
          <a:p>
            <a:r>
              <a:rPr lang="en-GB" dirty="0" smtClean="0"/>
              <a:t>            "type": "keyword"</a:t>
            </a:r>
          </a:p>
          <a:p>
            <a:r>
              <a:rPr lang="en-GB" dirty="0" smtClean="0"/>
              <a:t>          }</a:t>
            </a:r>
          </a:p>
          <a:p>
            <a:r>
              <a:rPr lang="en-GB" dirty="0" smtClean="0"/>
              <a:t>        }</a:t>
            </a:r>
          </a:p>
          <a:p>
            <a:r>
              <a:rPr lang="en-GB" dirty="0" smtClean="0"/>
              <a:t>      }</a:t>
            </a:r>
          </a:p>
          <a:p>
            <a:r>
              <a:rPr lang="en-GB" dirty="0" smtClean="0"/>
              <a:t>    }</a:t>
            </a:r>
          </a:p>
          <a:p>
            <a:r>
              <a:rPr lang="en-GB" dirty="0" smtClean="0"/>
              <a:t>  }</a:t>
            </a:r>
          </a:p>
          <a:p>
            <a:r>
              <a:rPr lang="en-GB" dirty="0" smtClean="0"/>
              <a:t>}</a:t>
            </a:r>
          </a:p>
          <a:p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US" dirty="0" smtClean="0">
                <a:hlinkClick r:id="rId2"/>
              </a:rPr>
              <a:t>https://www.elastic.co/guide/en/elasticsearch/reference/6.8/analysis-analyzers.html</a:t>
            </a:r>
            <a:endParaRPr lang="en-GB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an Analyzer</a:t>
            </a:r>
            <a:endParaRPr lang="en-US" dirty="0"/>
          </a:p>
        </p:txBody>
      </p:sp>
      <p:pic>
        <p:nvPicPr>
          <p:cNvPr id="4" name="Content Placeholder 3" descr="analyz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62200"/>
            <a:ext cx="8229600" cy="851836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PUT /</a:t>
            </a:r>
            <a:r>
              <a:rPr lang="en-US" dirty="0" err="1" smtClean="0"/>
              <a:t>stackoverflow_top</a:t>
            </a:r>
            <a:r>
              <a:rPr lang="en-US" dirty="0" smtClean="0"/>
              <a:t>/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"settings": {</a:t>
            </a:r>
          </a:p>
          <a:p>
            <a:r>
              <a:rPr lang="en-US" dirty="0" smtClean="0"/>
              <a:t>    "analysis": {</a:t>
            </a:r>
          </a:p>
          <a:p>
            <a:r>
              <a:rPr lang="en-US" dirty="0" smtClean="0"/>
              <a:t>      "analyzer": {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customHTMLSnowball</a:t>
            </a:r>
            <a:r>
              <a:rPr lang="en-US" dirty="0" smtClean="0"/>
              <a:t>": {</a:t>
            </a:r>
          </a:p>
          <a:p>
            <a:r>
              <a:rPr lang="en-US" dirty="0" smtClean="0"/>
              <a:t>          "type": "custom",</a:t>
            </a:r>
          </a:p>
          <a:p>
            <a:r>
              <a:rPr lang="en-US" dirty="0" smtClean="0"/>
              <a:t>          "</a:t>
            </a:r>
            <a:r>
              <a:rPr lang="en-US" dirty="0" err="1" smtClean="0"/>
              <a:t>char_filter</a:t>
            </a:r>
            <a:r>
              <a:rPr lang="en-US" dirty="0" smtClean="0"/>
              <a:t>": [</a:t>
            </a:r>
          </a:p>
          <a:p>
            <a:r>
              <a:rPr lang="en-US" dirty="0" smtClean="0"/>
              <a:t>            "</a:t>
            </a:r>
            <a:r>
              <a:rPr lang="en-US" dirty="0" err="1" smtClean="0"/>
              <a:t>html_strip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  ],</a:t>
            </a:r>
          </a:p>
          <a:p>
            <a:r>
              <a:rPr lang="en-US" dirty="0" smtClean="0"/>
              <a:t>          "</a:t>
            </a:r>
            <a:r>
              <a:rPr lang="en-US" dirty="0" err="1" smtClean="0"/>
              <a:t>tokenizer</a:t>
            </a:r>
            <a:r>
              <a:rPr lang="en-US" dirty="0" smtClean="0"/>
              <a:t>": "standard",</a:t>
            </a:r>
          </a:p>
          <a:p>
            <a:r>
              <a:rPr lang="en-US" dirty="0" smtClean="0"/>
              <a:t>          "filter": [</a:t>
            </a:r>
          </a:p>
          <a:p>
            <a:r>
              <a:rPr lang="en-US" dirty="0" smtClean="0"/>
              <a:t>            "lowercase",</a:t>
            </a:r>
          </a:p>
          <a:p>
            <a:r>
              <a:rPr lang="en-US" dirty="0" smtClean="0"/>
              <a:t>            "stop",</a:t>
            </a:r>
          </a:p>
          <a:p>
            <a:r>
              <a:rPr lang="en-US" dirty="0" smtClean="0"/>
              <a:t>            "snowball"</a:t>
            </a:r>
          </a:p>
          <a:p>
            <a:r>
              <a:rPr lang="en-US" dirty="0" smtClean="0"/>
              <a:t>          ]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},</a:t>
            </a:r>
          </a:p>
          <a:p>
            <a:r>
              <a:rPr lang="en-US" dirty="0" smtClean="0"/>
              <a:t>  "mappings": {</a:t>
            </a:r>
          </a:p>
          <a:p>
            <a:r>
              <a:rPr lang="en-US" dirty="0" smtClean="0"/>
              <a:t>    "properties": {</a:t>
            </a:r>
          </a:p>
          <a:p>
            <a:r>
              <a:rPr lang="en-US" dirty="0" smtClean="0"/>
              <a:t>      "field1":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"type": "text",</a:t>
            </a:r>
          </a:p>
          <a:p>
            <a:r>
              <a:rPr lang="en-US" dirty="0" smtClean="0"/>
              <a:t>        "fields": {</a:t>
            </a:r>
          </a:p>
          <a:p>
            <a:r>
              <a:rPr lang="en-US" dirty="0" smtClean="0"/>
              <a:t>          "</a:t>
            </a:r>
            <a:r>
              <a:rPr lang="en-US" dirty="0" err="1" smtClean="0"/>
              <a:t>html_strip</a:t>
            </a:r>
            <a:r>
              <a:rPr lang="en-US" dirty="0" smtClean="0"/>
              <a:t>":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"type":"text",</a:t>
            </a:r>
          </a:p>
          <a:p>
            <a:r>
              <a:rPr lang="en-US" dirty="0" smtClean="0"/>
              <a:t>            "analyzer":"</a:t>
            </a:r>
            <a:r>
              <a:rPr lang="en-US" dirty="0" err="1" smtClean="0"/>
              <a:t>customHTMLSnowball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  },</a:t>
            </a:r>
          </a:p>
          <a:p>
            <a:r>
              <a:rPr lang="en-US" dirty="0" smtClean="0"/>
              <a:t>          "raw":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"type":"keyword"</a:t>
            </a:r>
          </a:p>
          <a:p>
            <a:r>
              <a:rPr lang="en-US" dirty="0" smtClean="0"/>
              <a:t>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two &lt;</a:t>
            </a:r>
            <a:r>
              <a:rPr lang="en-GB" dirty="0" err="1" smtClean="0"/>
              <a:t>em</a:t>
            </a:r>
            <a:r>
              <a:rPr lang="en-GB" dirty="0" smtClean="0"/>
              <a:t>&gt;lazy&lt;/</a:t>
            </a:r>
            <a:r>
              <a:rPr lang="en-GB" dirty="0" err="1" smtClean="0"/>
              <a:t>em</a:t>
            </a:r>
            <a:r>
              <a:rPr lang="en-GB" dirty="0" smtClean="0"/>
              <a:t>&gt; dogs, were slower than the less lazy &lt;</a:t>
            </a:r>
            <a:r>
              <a:rPr lang="en-GB" dirty="0" err="1" smtClean="0"/>
              <a:t>em</a:t>
            </a:r>
            <a:r>
              <a:rPr lang="en-GB" dirty="0" smtClean="0"/>
              <a:t>&gt;dog&lt;/</a:t>
            </a:r>
            <a:r>
              <a:rPr lang="en-GB" dirty="0" err="1" smtClean="0"/>
              <a:t>em</a:t>
            </a:r>
            <a:r>
              <a:rPr lang="en-GB" dirty="0" smtClean="0"/>
              <a:t>&gt;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A Custom Analyzer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97784" y="1600200"/>
            <a:ext cx="3348431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Stop Auto Index creation when we post data first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PUT _cluster/settings { "persistent": { "</a:t>
            </a:r>
            <a:r>
              <a:rPr lang="en-US" dirty="0" err="1" smtClean="0"/>
              <a:t>action.auto_create_index</a:t>
            </a:r>
            <a:r>
              <a:rPr lang="en-US" dirty="0" smtClean="0"/>
              <a:t>": "false" }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be used to prevent auto index creations.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GB" dirty="0" smtClean="0"/>
              <a:t>Options for restricting dynamic mappings:</a:t>
            </a:r>
          </a:p>
          <a:p>
            <a:pPr fontAlgn="base"/>
            <a:r>
              <a:rPr lang="en-GB" b="1" dirty="0" smtClean="0"/>
              <a:t>1. Globally</a:t>
            </a:r>
            <a:endParaRPr lang="en-GB" dirty="0" smtClean="0"/>
          </a:p>
          <a:p>
            <a:pPr fontAlgn="base">
              <a:buNone/>
            </a:pPr>
            <a:r>
              <a:rPr lang="en-GB" dirty="0" smtClean="0"/>
              <a:t>    Set </a:t>
            </a:r>
            <a:r>
              <a:rPr lang="en-GB" dirty="0" smtClean="0"/>
              <a:t>property </a:t>
            </a:r>
            <a:r>
              <a:rPr lang="en-GB" dirty="0" err="1" smtClean="0"/>
              <a:t>index.mapper.dynamic</a:t>
            </a:r>
            <a:r>
              <a:rPr lang="en-GB" dirty="0" smtClean="0"/>
              <a:t>: false in file elasticsearch.yml and it will apply to </a:t>
            </a:r>
            <a:r>
              <a:rPr lang="en-GB" b="1" dirty="0" smtClean="0"/>
              <a:t>all indexes in the </a:t>
            </a:r>
            <a:r>
              <a:rPr lang="en-GB" b="1" dirty="0" smtClean="0"/>
              <a:t>system</a:t>
            </a:r>
            <a:endParaRPr lang="en-GB" b="1" dirty="0" smtClean="0"/>
          </a:p>
          <a:p>
            <a:pPr fontAlgn="base">
              <a:buNone/>
            </a:pPr>
            <a:r>
              <a:rPr lang="en-GB" b="1" dirty="0" smtClean="0"/>
              <a:t>     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Installing </a:t>
            </a:r>
            <a:r>
              <a:rPr lang="en-GB" dirty="0" err="1" smtClean="0"/>
              <a:t>ElasticSearch</a:t>
            </a:r>
            <a:r>
              <a:rPr lang="en-GB" dirty="0" smtClean="0"/>
              <a:t> Using </a:t>
            </a:r>
            <a:r>
              <a:rPr lang="en-GB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Restricting at Mapping level. This way we are making sure that we </a:t>
            </a:r>
            <a:r>
              <a:rPr lang="en-GB" dirty="0" err="1" smtClean="0"/>
              <a:t>dont</a:t>
            </a:r>
            <a:r>
              <a:rPr lang="en-GB" dirty="0" smtClean="0"/>
              <a:t> get unwanted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PUT </a:t>
            </a:r>
            <a:r>
              <a:rPr lang="en-US" dirty="0" err="1" smtClean="0"/>
              <a:t>stackoverflow_top</a:t>
            </a:r>
            <a:r>
              <a:rPr lang="en-US" dirty="0" smtClean="0"/>
              <a:t>/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"mappings": {</a:t>
            </a:r>
          </a:p>
          <a:p>
            <a:r>
              <a:rPr lang="en-US" dirty="0" smtClean="0"/>
              <a:t>       "dynamic": "strict",</a:t>
            </a:r>
          </a:p>
          <a:p>
            <a:r>
              <a:rPr lang="en-US" dirty="0" smtClean="0"/>
              <a:t>       "properties": {</a:t>
            </a:r>
          </a:p>
          <a:p>
            <a:r>
              <a:rPr lang="en-US" dirty="0" smtClean="0"/>
              <a:t>         "test": {</a:t>
            </a:r>
          </a:p>
          <a:p>
            <a:r>
              <a:rPr lang="en-US" dirty="0" smtClean="0"/>
              <a:t>           "properties": {</a:t>
            </a:r>
          </a:p>
          <a:p>
            <a:r>
              <a:rPr lang="en-US" dirty="0" smtClean="0"/>
              <a:t>               "</a:t>
            </a:r>
            <a:r>
              <a:rPr lang="en-US" dirty="0" err="1" smtClean="0"/>
              <a:t>foo</a:t>
            </a:r>
            <a:r>
              <a:rPr lang="en-US" dirty="0" smtClean="0"/>
              <a:t>": { "type": "text" },</a:t>
            </a:r>
          </a:p>
          <a:p>
            <a:r>
              <a:rPr lang="en-US" dirty="0" smtClean="0"/>
              <a:t>               "bar": { </a:t>
            </a:r>
          </a:p>
          <a:p>
            <a:r>
              <a:rPr lang="en-US" dirty="0" smtClean="0"/>
              <a:t>                      "type": "nested",</a:t>
            </a:r>
          </a:p>
          <a:p>
            <a:r>
              <a:rPr lang="en-US" dirty="0" smtClean="0"/>
              <a:t>                      "properties": {</a:t>
            </a:r>
          </a:p>
          <a:p>
            <a:r>
              <a:rPr lang="en-US" dirty="0" smtClean="0"/>
              <a:t>                         "bell": { "type": "text" }</a:t>
            </a:r>
          </a:p>
          <a:p>
            <a:r>
              <a:rPr lang="en-US" dirty="0" smtClean="0"/>
              <a:t>                      }</a:t>
            </a:r>
          </a:p>
          <a:p>
            <a:r>
              <a:rPr lang="en-US" dirty="0" smtClean="0"/>
              <a:t>               }</a:t>
            </a:r>
          </a:p>
          <a:p>
            <a:r>
              <a:rPr lang="en-US" dirty="0" smtClean="0"/>
              <a:t>           }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make it dynamic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PUT /</a:t>
            </a:r>
            <a:r>
              <a:rPr lang="en-GB" dirty="0" err="1" smtClean="0"/>
              <a:t>stackoverflow_top</a:t>
            </a:r>
            <a:r>
              <a:rPr lang="en-GB" dirty="0" smtClean="0"/>
              <a:t>/_mapping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"dynamic": </a:t>
            </a:r>
            <a:r>
              <a:rPr lang="en-GB" dirty="0" smtClean="0"/>
              <a:t>“true"</a:t>
            </a:r>
            <a:endParaRPr lang="en-GB" dirty="0" smtClean="0"/>
          </a:p>
          <a:p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=false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PUT /</a:t>
            </a:r>
            <a:r>
              <a:rPr lang="en-GB" dirty="0" err="1" smtClean="0"/>
              <a:t>stackoverflow_top</a:t>
            </a:r>
            <a:r>
              <a:rPr lang="en-GB" dirty="0" smtClean="0"/>
              <a:t>/_mapping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"dynamic": </a:t>
            </a:r>
            <a:r>
              <a:rPr lang="en-GB" dirty="0" smtClean="0"/>
              <a:t>“false"</a:t>
            </a:r>
            <a:endParaRPr lang="en-GB" dirty="0" smtClean="0"/>
          </a:p>
          <a:p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Usually these fields are not indexed and cannot be queried.</a:t>
            </a:r>
            <a:br>
              <a:rPr lang="en-GB" dirty="0" smtClean="0"/>
            </a:br>
            <a:r>
              <a:rPr lang="en-GB" dirty="0" smtClean="0"/>
              <a:t>Show demo on Luke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Luke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&lt;index&gt;/_refresh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Flushing an index is the process of making sure that any data that is currently only stored in the transaction log is also permanently stored in the </a:t>
            </a:r>
            <a:r>
              <a:rPr lang="en-GB" dirty="0" err="1" smtClean="0"/>
              <a:t>Lucene</a:t>
            </a:r>
            <a:r>
              <a:rPr lang="en-GB" dirty="0" smtClean="0"/>
              <a:t> index.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TransLog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Changes to </a:t>
            </a:r>
            <a:r>
              <a:rPr lang="en-GB" dirty="0" err="1" smtClean="0"/>
              <a:t>Lucene</a:t>
            </a:r>
            <a:r>
              <a:rPr lang="en-GB" dirty="0" smtClean="0"/>
              <a:t> are only persisted to disk during a </a:t>
            </a:r>
            <a:r>
              <a:rPr lang="en-GB" dirty="0" err="1" smtClean="0"/>
              <a:t>Lucene</a:t>
            </a:r>
            <a:r>
              <a:rPr lang="en-GB" dirty="0" smtClean="0"/>
              <a:t> commit, which is a relatively expensive operation and so cannot be performed after every index or delete operation. Changes that happen after one commit and before another will be removed from the index by </a:t>
            </a:r>
            <a:r>
              <a:rPr lang="en-GB" dirty="0" err="1" smtClean="0"/>
              <a:t>Lucene</a:t>
            </a:r>
            <a:r>
              <a:rPr lang="en-GB" dirty="0" smtClean="0"/>
              <a:t> in the event of process exit or hardware failure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&lt;index&gt;/_flush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 check Luke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disable Automatic index creation we can use in </a:t>
            </a:r>
            <a:r>
              <a:rPr lang="en-US" dirty="0" smtClean="0"/>
              <a:t>elasticsearch.yml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US" dirty="0" err="1" smtClean="0"/>
              <a:t>action.auto_create_index:false</a:t>
            </a:r>
            <a:r>
              <a:rPr lang="en-US" dirty="0" smtClean="0"/>
              <a:t> </a:t>
            </a:r>
            <a:r>
              <a:rPr lang="en-US" dirty="0" err="1" smtClean="0"/>
              <a:t>index.mapper.dynamic:false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and Updating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of “version”</a:t>
            </a:r>
          </a:p>
          <a:p>
            <a:r>
              <a:rPr lang="en-GB" dirty="0" smtClean="0"/>
              <a:t>Use of “</a:t>
            </a:r>
            <a:r>
              <a:rPr lang="en-GB" dirty="0" err="1" smtClean="0"/>
              <a:t>if_seq_no</a:t>
            </a:r>
            <a:r>
              <a:rPr lang="en-GB" dirty="0" smtClean="0"/>
              <a:t>=4&amp;if_primary_term=1</a:t>
            </a:r>
            <a:r>
              <a:rPr lang="en-GB" dirty="0" smtClean="0"/>
              <a:t>”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PUT test/_doc/1?if_seq_no=0&amp;if_primary_term=1&amp;error_trace=true { "test": 1 }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Doc By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&lt;index/_doc/&lt;id&gt;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//Need to provide complete </a:t>
            </a:r>
            <a:r>
              <a:rPr lang="en-US" dirty="0" err="1" smtClean="0"/>
              <a:t>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not present , It will add else update.</a:t>
            </a:r>
            <a:br>
              <a:rPr lang="en-US" dirty="0" smtClean="0"/>
            </a:br>
            <a:r>
              <a:rPr lang="en-US" dirty="0" smtClean="0"/>
              <a:t>So problem here is it will update entire doc. Just remove few fields and update, we can see some data is lost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Document: It is the basic component of ES. It contains data.</a:t>
            </a:r>
          </a:p>
          <a:p>
            <a:r>
              <a:rPr lang="en-GB" dirty="0" smtClean="0"/>
              <a:t>Index: Collection of documents</a:t>
            </a:r>
          </a:p>
          <a:p>
            <a:r>
              <a:rPr lang="en-GB" dirty="0" smtClean="0"/>
              <a:t>Shard is a </a:t>
            </a:r>
            <a:r>
              <a:rPr lang="en-GB" dirty="0" err="1" smtClean="0"/>
              <a:t>Lucene</a:t>
            </a:r>
            <a:r>
              <a:rPr lang="en-GB" dirty="0" smtClean="0"/>
              <a:t> Index which contains documents</a:t>
            </a:r>
          </a:p>
          <a:p>
            <a:r>
              <a:rPr lang="en-GB" dirty="0" smtClean="0"/>
              <a:t>Node: A single server which contains multiple shards</a:t>
            </a:r>
          </a:p>
          <a:p>
            <a:r>
              <a:rPr lang="en-GB" dirty="0" smtClean="0"/>
              <a:t>Cluster: A collections of Nodes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contrast to previous example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Put &lt;index&gt;/_update/&lt;id&gt;</a:t>
            </a:r>
            <a:br>
              <a:rPr lang="en-GB" dirty="0" smtClean="0"/>
            </a:br>
            <a:r>
              <a:rPr lang="en-GB" dirty="0" smtClean="0"/>
              <a:t>{</a:t>
            </a:r>
            <a:br>
              <a:rPr lang="en-GB" dirty="0" smtClean="0"/>
            </a:br>
            <a:r>
              <a:rPr lang="en-GB" dirty="0" smtClean="0"/>
              <a:t>“doc”:</a:t>
            </a:r>
            <a:br>
              <a:rPr lang="en-GB" dirty="0" smtClean="0"/>
            </a:br>
            <a:r>
              <a:rPr lang="en-GB" dirty="0" smtClean="0"/>
              <a:t>{</a:t>
            </a:r>
            <a:br>
              <a:rPr lang="en-GB" dirty="0" smtClean="0"/>
            </a:br>
            <a:r>
              <a:rPr lang="en-GB" dirty="0" smtClean="0"/>
              <a:t>   //fields to update</a:t>
            </a:r>
            <a:br>
              <a:rPr lang="en-GB" dirty="0" smtClean="0"/>
            </a:b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By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school/_update/10</a:t>
            </a:r>
            <a:br>
              <a:rPr lang="en-US" dirty="0" smtClean="0"/>
            </a:br>
            <a:r>
              <a:rPr lang="en-US" dirty="0" smtClean="0"/>
              <a:t>{  </a:t>
            </a:r>
            <a:br>
              <a:rPr lang="en-US" dirty="0" smtClean="0"/>
            </a:br>
            <a:r>
              <a:rPr lang="en-US" dirty="0" smtClean="0"/>
              <a:t>"script":  </a:t>
            </a:r>
            <a:br>
              <a:rPr lang="en-US" dirty="0" smtClean="0"/>
            </a:br>
            <a:r>
              <a:rPr lang="en-US" dirty="0" smtClean="0"/>
              <a:t>{    </a:t>
            </a:r>
            <a:br>
              <a:rPr lang="en-US" dirty="0" smtClean="0"/>
            </a:br>
            <a:r>
              <a:rPr lang="en-US" dirty="0" smtClean="0"/>
              <a:t>"source": "</a:t>
            </a:r>
            <a:r>
              <a:rPr lang="en-US" dirty="0" err="1" smtClean="0"/>
              <a:t>ctx._source.rating</a:t>
            </a:r>
            <a:r>
              <a:rPr lang="en-US" dirty="0" smtClean="0"/>
              <a:t> = </a:t>
            </a:r>
            <a:r>
              <a:rPr lang="en-US" dirty="0" err="1" smtClean="0"/>
              <a:t>Float.parseFloat</a:t>
            </a:r>
            <a:r>
              <a:rPr lang="en-US" dirty="0" smtClean="0"/>
              <a:t>(</a:t>
            </a:r>
            <a:r>
              <a:rPr lang="en-US" dirty="0" err="1" smtClean="0"/>
              <a:t>ctx._source.rating</a:t>
            </a:r>
            <a:r>
              <a:rPr lang="en-US" dirty="0" smtClean="0"/>
              <a:t>)+1 "  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by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school/_</a:t>
            </a:r>
            <a:r>
              <a:rPr lang="en-US" dirty="0" err="1" smtClean="0"/>
              <a:t>update_by_query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 "script":  </a:t>
            </a:r>
            <a:br>
              <a:rPr lang="en-US" dirty="0" smtClean="0"/>
            </a:br>
            <a:r>
              <a:rPr lang="en-US" dirty="0" smtClean="0"/>
              <a:t>{    </a:t>
            </a:r>
            <a:br>
              <a:rPr lang="en-US" dirty="0" smtClean="0"/>
            </a:br>
            <a:r>
              <a:rPr lang="en-US" dirty="0" smtClean="0"/>
              <a:t>"source": "</a:t>
            </a:r>
            <a:r>
              <a:rPr lang="en-US" dirty="0" err="1" smtClean="0"/>
              <a:t>ctx._source.rating</a:t>
            </a:r>
            <a:r>
              <a:rPr lang="en-US" dirty="0" smtClean="0"/>
              <a:t> = </a:t>
            </a:r>
            <a:r>
              <a:rPr lang="en-US" dirty="0" err="1" smtClean="0"/>
              <a:t>Float.parseFloat</a:t>
            </a:r>
            <a:r>
              <a:rPr lang="en-US" dirty="0" smtClean="0"/>
              <a:t>(</a:t>
            </a:r>
            <a:r>
              <a:rPr lang="en-US" dirty="0" err="1" smtClean="0"/>
              <a:t>ctx._source.rating</a:t>
            </a:r>
            <a:r>
              <a:rPr lang="en-US" dirty="0" smtClean="0"/>
              <a:t>)+1 "  </a:t>
            </a:r>
            <a:br>
              <a:rPr lang="en-US" dirty="0" smtClean="0"/>
            </a:br>
            <a:r>
              <a:rPr lang="en-US" dirty="0" smtClean="0"/>
              <a:t>},  </a:t>
            </a:r>
            <a:br>
              <a:rPr lang="en-US" dirty="0" smtClean="0"/>
            </a:br>
            <a:r>
              <a:rPr lang="en-US" dirty="0" smtClean="0"/>
              <a:t>"query":  </a:t>
            </a:r>
            <a:br>
              <a:rPr lang="en-US" dirty="0" smtClean="0"/>
            </a:br>
            <a:r>
              <a:rPr lang="en-US" dirty="0" smtClean="0"/>
              <a:t>{    </a:t>
            </a:r>
            <a:br>
              <a:rPr lang="en-US" dirty="0" smtClean="0"/>
            </a:br>
            <a:r>
              <a:rPr lang="en-US" dirty="0" smtClean="0"/>
              <a:t>"match": {      "_id": 11    }  }}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Delete by query</a:t>
            </a:r>
          </a:p>
          <a:p>
            <a:r>
              <a:rPr lang="en-GB" dirty="0" smtClean="0"/>
              <a:t>Delete by id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delete &lt;index&gt;/_doc/&lt;id&gt;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Retrieve Doc by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&lt;index&gt;/_doc/&lt;id&gt;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2011363"/>
            <a:ext cx="785653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https://archive.org/download/stackexchange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https://www.brentozar.com/archive/2015/10/how-to-download-the-stack-overflow-database-via-bittorrent/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https://meta.stackexchange.com/questions/9134/jon-skeet-facts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jonske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939" y="1600200"/>
            <a:ext cx="8094122" cy="4525963"/>
          </a:xfr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http://askjonskeet.com/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Replica Shards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Replica Shard</a:t>
            </a:r>
            <a:r>
              <a:rPr lang="en-GB" dirty="0" smtClean="0"/>
              <a:t> is a copy of Primary Shard. The main reason for having a replica shard is to make sure that even if the primary shard /node is down, but still we want our application to run. 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used to returns </a:t>
            </a:r>
            <a:r>
              <a:rPr lang="en-GB" dirty="0" smtClean="0"/>
              <a:t>documents that contain an </a:t>
            </a:r>
            <a:r>
              <a:rPr lang="en-GB" b="1" dirty="0" smtClean="0"/>
              <a:t>exact</a:t>
            </a:r>
            <a:r>
              <a:rPr lang="en-GB" dirty="0" smtClean="0"/>
              <a:t> term in a provided field</a:t>
            </a:r>
            <a:r>
              <a:rPr lang="en-GB" dirty="0" smtClean="0"/>
              <a:t>.</a:t>
            </a:r>
          </a:p>
          <a:p>
            <a:r>
              <a:rPr lang="en-GB" dirty="0" smtClean="0"/>
              <a:t>Avoid using term queries with text fields</a:t>
            </a:r>
          </a:p>
          <a:p>
            <a:r>
              <a:rPr lang="en-GB" dirty="0" smtClean="0"/>
              <a:t>This is because term queries don't analyze data at the time of querying.</a:t>
            </a:r>
          </a:p>
          <a:p>
            <a:r>
              <a:rPr lang="en-GB" dirty="0" smtClean="0"/>
              <a:t>Better for types </a:t>
            </a:r>
            <a:r>
              <a:rPr lang="en-GB" dirty="0" err="1" smtClean="0"/>
              <a:t>keyword,numeric,boolean,date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/</a:t>
            </a:r>
            <a:r>
              <a:rPr lang="en-US" dirty="0" err="1" smtClean="0"/>
              <a:t>stackoverflow</a:t>
            </a:r>
            <a:r>
              <a:rPr lang="en-US" dirty="0" smtClean="0"/>
              <a:t>/_search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"query":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"match": {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parentid</a:t>
            </a:r>
            <a:r>
              <a:rPr lang="en-US" dirty="0" smtClean="0"/>
              <a:t>": "1240805"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stackoverflow</a:t>
            </a:r>
            <a:r>
              <a:rPr lang="en-US" dirty="0" smtClean="0"/>
              <a:t>/_search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"query":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"fuzzy": {</a:t>
            </a:r>
          </a:p>
          <a:p>
            <a:r>
              <a:rPr lang="en-US" dirty="0" smtClean="0"/>
              <a:t>     "</a:t>
            </a:r>
            <a:r>
              <a:rPr lang="en-US" dirty="0" err="1" smtClean="0"/>
              <a:t>lasteditordisplayname</a:t>
            </a:r>
            <a:r>
              <a:rPr lang="en-US" dirty="0" smtClean="0"/>
              <a:t>": {</a:t>
            </a:r>
          </a:p>
          <a:p>
            <a:r>
              <a:rPr lang="en-US" dirty="0" smtClean="0"/>
              <a:t>       "value":  "uses151323",</a:t>
            </a:r>
          </a:p>
          <a:p>
            <a:r>
              <a:rPr lang="en-US" dirty="0" smtClean="0"/>
              <a:t>       "fuzziness":1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Sql</a:t>
            </a:r>
            <a:r>
              <a:rPr lang="en-US" dirty="0" smtClean="0"/>
              <a:t> Equivalent for fuzzy query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https://www.got-it.ai/solutions/sqlquerychat/sql-help/data-query/sql-fuzzy-logic-matching-step-by-step-example-in-sql-server/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stackoverflow</a:t>
            </a:r>
            <a:r>
              <a:rPr lang="en-US" dirty="0" smtClean="0"/>
              <a:t>/_search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"query":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"prefix": {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lasteditordisplayname</a:t>
            </a:r>
            <a:r>
              <a:rPr lang="en-US" dirty="0" smtClean="0"/>
              <a:t>": {</a:t>
            </a:r>
          </a:p>
          <a:p>
            <a:r>
              <a:rPr lang="en-US" dirty="0" smtClean="0"/>
              <a:t>        "value": "user151"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RegularExpression</a:t>
            </a:r>
            <a:r>
              <a:rPr lang="en-GB" dirty="0" smtClean="0"/>
              <a:t>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stackoverflow</a:t>
            </a:r>
            <a:r>
              <a:rPr lang="en-US" dirty="0" smtClean="0"/>
              <a:t>/_search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"query":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"</a:t>
            </a:r>
            <a:r>
              <a:rPr lang="en-US" dirty="0" err="1" smtClean="0"/>
              <a:t>regexp</a:t>
            </a:r>
            <a:r>
              <a:rPr lang="en-US" dirty="0" smtClean="0"/>
              <a:t>": {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lasteditordisplayname</a:t>
            </a:r>
            <a:r>
              <a:rPr lang="en-US" dirty="0" smtClean="0"/>
              <a:t>": {</a:t>
            </a:r>
          </a:p>
          <a:p>
            <a:r>
              <a:rPr lang="en-US" dirty="0" smtClean="0"/>
              <a:t>        "value": "user[0-9]+3"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If we want to pass an array and search. Equivalent of </a:t>
            </a:r>
            <a:r>
              <a:rPr lang="en-GB" dirty="0" smtClean="0"/>
              <a:t>In clause in SQL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Get /</a:t>
            </a:r>
            <a:r>
              <a:rPr lang="en-GB" dirty="0" err="1" smtClean="0"/>
              <a:t>stackoverflow</a:t>
            </a:r>
            <a:r>
              <a:rPr lang="en-GB" dirty="0" smtClean="0"/>
              <a:t>/_search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"query":</a:t>
            </a:r>
          </a:p>
          <a:p>
            <a:r>
              <a:rPr lang="en-GB" dirty="0" smtClean="0"/>
              <a:t>  {</a:t>
            </a:r>
          </a:p>
          <a:p>
            <a:r>
              <a:rPr lang="en-GB" dirty="0" smtClean="0"/>
              <a:t>    "terms": {</a:t>
            </a:r>
          </a:p>
          <a:p>
            <a:r>
              <a:rPr lang="en-GB" dirty="0" smtClean="0"/>
              <a:t>      "</a:t>
            </a:r>
            <a:r>
              <a:rPr lang="en-GB" dirty="0" err="1" smtClean="0"/>
              <a:t>parentid</a:t>
            </a:r>
            <a:r>
              <a:rPr lang="en-GB" dirty="0" smtClean="0"/>
              <a:t>": ["1240805","1240718"]</a:t>
            </a:r>
          </a:p>
          <a:p>
            <a:r>
              <a:rPr lang="en-GB" dirty="0" smtClean="0"/>
              <a:t>    }</a:t>
            </a:r>
          </a:p>
          <a:p>
            <a:r>
              <a:rPr lang="en-GB" dirty="0" smtClean="0"/>
              <a:t>  }</a:t>
            </a:r>
          </a:p>
          <a:p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Range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Get /</a:t>
            </a:r>
            <a:r>
              <a:rPr lang="en-US" dirty="0" err="1" smtClean="0"/>
              <a:t>stackoverflow</a:t>
            </a:r>
            <a:r>
              <a:rPr lang="en-US" dirty="0" smtClean="0"/>
              <a:t>/_search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"query":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"range": {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creationdate</a:t>
            </a:r>
            <a:r>
              <a:rPr lang="en-US" dirty="0" smtClean="0"/>
              <a:t>": 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gte</a:t>
            </a:r>
            <a:r>
              <a:rPr lang="en-US" dirty="0" smtClean="0"/>
              <a:t>": "2009-08-06 00:00:00",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lte</a:t>
            </a:r>
            <a:r>
              <a:rPr lang="en-US" dirty="0" smtClean="0"/>
              <a:t>": "2009-09-06 00:00:00",</a:t>
            </a:r>
          </a:p>
          <a:p>
            <a:r>
              <a:rPr lang="en-US" dirty="0" smtClean="0"/>
              <a:t>        "format": "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 </a:t>
            </a:r>
            <a:r>
              <a:rPr lang="en-US" dirty="0" err="1" smtClean="0"/>
              <a:t>HH:mm:ss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Exists query is used to get fields that have value other than null and also field exists</a:t>
            </a:r>
          </a:p>
          <a:p>
            <a:r>
              <a:rPr lang="en-GB" dirty="0" smtClean="0"/>
              <a:t>Get </a:t>
            </a:r>
            <a:r>
              <a:rPr lang="en-GB" dirty="0" err="1" smtClean="0"/>
              <a:t>stackoverflow</a:t>
            </a:r>
            <a:r>
              <a:rPr lang="en-GB" dirty="0" smtClean="0"/>
              <a:t>/_search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"query":</a:t>
            </a:r>
          </a:p>
          <a:p>
            <a:r>
              <a:rPr lang="en-GB" dirty="0" smtClean="0"/>
              <a:t>  {</a:t>
            </a:r>
          </a:p>
          <a:p>
            <a:r>
              <a:rPr lang="en-GB" dirty="0" smtClean="0"/>
              <a:t>    "exists": {</a:t>
            </a:r>
          </a:p>
          <a:p>
            <a:r>
              <a:rPr lang="en-GB" dirty="0" smtClean="0"/>
              <a:t>      "field": "</a:t>
            </a:r>
            <a:r>
              <a:rPr lang="en-GB" dirty="0" err="1" smtClean="0"/>
              <a:t>closeddate</a:t>
            </a:r>
            <a:r>
              <a:rPr lang="en-GB" dirty="0" smtClean="0"/>
              <a:t>"</a:t>
            </a:r>
          </a:p>
          <a:p>
            <a:r>
              <a:rPr lang="en-GB" dirty="0" smtClean="0"/>
              <a:t>    }</a:t>
            </a:r>
          </a:p>
          <a:p>
            <a:r>
              <a:rPr lang="en-GB" dirty="0" smtClean="0"/>
              <a:t>  }</a:t>
            </a:r>
          </a:p>
          <a:p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WildCard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stackoverflow</a:t>
            </a:r>
            <a:r>
              <a:rPr lang="en-US" dirty="0" smtClean="0"/>
              <a:t>/_search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"query":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"wildcard": {</a:t>
            </a:r>
          </a:p>
          <a:p>
            <a:r>
              <a:rPr lang="en-US" dirty="0" smtClean="0"/>
              <a:t>      "</a:t>
            </a:r>
            <a:r>
              <a:rPr lang="en-US" dirty="0" err="1" smtClean="0"/>
              <a:t>lasteditordisplayname</a:t>
            </a:r>
            <a:r>
              <a:rPr lang="en-US" dirty="0" smtClean="0"/>
              <a:t>": {</a:t>
            </a:r>
          </a:p>
          <a:p>
            <a:r>
              <a:rPr lang="en-US" dirty="0" smtClean="0"/>
              <a:t>        "value": "us*3"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GB" dirty="0" smtClean="0"/>
              <a:t>select top 10 * from Posts where </a:t>
            </a:r>
            <a:r>
              <a:rPr lang="en-GB" dirty="0" err="1" smtClean="0"/>
              <a:t>lasteditordisplayname</a:t>
            </a:r>
            <a:r>
              <a:rPr lang="en-GB" dirty="0" smtClean="0"/>
              <a:t> like 'use%%1'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 TEXT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are the queries which can be used on analyzed text fields.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We are expecting to store documents related to a Q&amp;A site. I am expecting that the overall load of my site will never exceed 50GB. My machine size is around 1TB and I gave a good amount of RAM. I am not worried even If my site is down for a certain time(even hrs) and I can restore data from somewhere or ok to loose data during downtime or ok even if the data is completely lost because of a hardware failure.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Questions answered by </a:t>
            </a:r>
            <a:r>
              <a:rPr lang="en-GB" dirty="0" err="1" smtClean="0"/>
              <a:t>JonSkeet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Get </a:t>
            </a:r>
            <a:r>
              <a:rPr lang="en-GB" dirty="0" err="1" smtClean="0"/>
              <a:t>stackoverflow</a:t>
            </a:r>
            <a:r>
              <a:rPr lang="en-GB" dirty="0" smtClean="0"/>
              <a:t>/_search{  "query":  {    "match": {      "</a:t>
            </a:r>
            <a:r>
              <a:rPr lang="en-GB" dirty="0" err="1" smtClean="0"/>
              <a:t>owneruserid</a:t>
            </a:r>
            <a:r>
              <a:rPr lang="en-GB" dirty="0" smtClean="0"/>
              <a:t>": "22656"    }  }}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stackoverflow</a:t>
            </a:r>
            <a:r>
              <a:rPr lang="en-US" dirty="0" smtClean="0"/>
              <a:t>/_search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"query":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"match": {</a:t>
            </a:r>
          </a:p>
          <a:p>
            <a:r>
              <a:rPr lang="en-US" dirty="0" smtClean="0"/>
              <a:t>      "title": "</a:t>
            </a:r>
            <a:r>
              <a:rPr lang="en-US" dirty="0" err="1" smtClean="0"/>
              <a:t>pavan</a:t>
            </a:r>
            <a:r>
              <a:rPr lang="en-US" dirty="0" smtClean="0"/>
              <a:t> python"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in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stackoverflow</a:t>
            </a:r>
            <a:r>
              <a:rPr lang="en-US" dirty="0" smtClean="0"/>
              <a:t>/_search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"query":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"match": {</a:t>
            </a:r>
          </a:p>
          <a:p>
            <a:r>
              <a:rPr lang="en-US" dirty="0" smtClean="0"/>
              <a:t>      "title": 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"query": "java python",</a:t>
            </a:r>
          </a:p>
          <a:p>
            <a:r>
              <a:rPr lang="en-US" dirty="0" smtClean="0"/>
              <a:t>        "operator": "and"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Fuzziness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stackoverflow</a:t>
            </a:r>
            <a:r>
              <a:rPr lang="en-US" dirty="0" smtClean="0"/>
              <a:t>/_search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"query":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"match": {</a:t>
            </a:r>
          </a:p>
          <a:p>
            <a:r>
              <a:rPr lang="en-US" dirty="0" smtClean="0"/>
              <a:t>      "title": 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"query": "</a:t>
            </a:r>
            <a:r>
              <a:rPr lang="en-US" dirty="0" err="1" smtClean="0"/>
              <a:t>bava</a:t>
            </a:r>
            <a:r>
              <a:rPr lang="en-US" dirty="0" smtClean="0"/>
              <a:t> python",</a:t>
            </a:r>
          </a:p>
          <a:p>
            <a:r>
              <a:rPr lang="en-US" dirty="0" smtClean="0"/>
              <a:t>        "fuzziness": 1,</a:t>
            </a:r>
          </a:p>
          <a:p>
            <a:r>
              <a:rPr lang="en-US" dirty="0" smtClean="0"/>
              <a:t>        "operator": "and"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 Phrase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 </a:t>
            </a:r>
            <a:r>
              <a:rPr lang="en-GB" dirty="0" err="1" smtClean="0"/>
              <a:t>match_phrase</a:t>
            </a:r>
            <a:r>
              <a:rPr lang="en-GB" dirty="0" smtClean="0"/>
              <a:t> query analyzes the text and creates a phrase query out of the analyzed text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Returns documents that contain the words of a provided text, in the same order as provided. The last term of the provided text is treated as a prefix, matching any words that begin with that term.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GET /</a:t>
            </a:r>
            <a:r>
              <a:rPr lang="en-GB" dirty="0" err="1" smtClean="0"/>
              <a:t>stackoverflow</a:t>
            </a:r>
            <a:r>
              <a:rPr lang="en-GB" dirty="0" smtClean="0"/>
              <a:t>/_search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"query": {</a:t>
            </a:r>
          </a:p>
          <a:p>
            <a:pPr>
              <a:buNone/>
            </a:pPr>
            <a:r>
              <a:rPr lang="en-GB" dirty="0" smtClean="0"/>
              <a:t>    "</a:t>
            </a:r>
            <a:r>
              <a:rPr lang="en-GB" dirty="0" err="1" smtClean="0"/>
              <a:t>match_phrase</a:t>
            </a:r>
            <a:r>
              <a:rPr lang="en-GB" dirty="0" smtClean="0"/>
              <a:t>": {</a:t>
            </a:r>
          </a:p>
          <a:p>
            <a:pPr>
              <a:buNone/>
            </a:pPr>
            <a:r>
              <a:rPr lang="en-GB" dirty="0" smtClean="0"/>
              <a:t>      "body": "This should do"</a:t>
            </a:r>
          </a:p>
          <a:p>
            <a:pPr>
              <a:buNone/>
            </a:pPr>
            <a:r>
              <a:rPr lang="en-GB" dirty="0" smtClean="0"/>
              <a:t>    }</a:t>
            </a:r>
          </a:p>
          <a:p>
            <a:pPr>
              <a:buNone/>
            </a:pPr>
            <a:r>
              <a:rPr lang="en-GB" dirty="0" smtClean="0"/>
              <a:t>  }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 Phrase with Slop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GET /</a:t>
            </a:r>
            <a:r>
              <a:rPr lang="en-GB" dirty="0" err="1" smtClean="0"/>
              <a:t>stackoverflow</a:t>
            </a:r>
            <a:r>
              <a:rPr lang="en-GB" dirty="0" smtClean="0"/>
              <a:t>/_search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"query": {</a:t>
            </a:r>
          </a:p>
          <a:p>
            <a:r>
              <a:rPr lang="en-GB" dirty="0" smtClean="0"/>
              <a:t>    "</a:t>
            </a:r>
            <a:r>
              <a:rPr lang="en-GB" dirty="0" err="1" smtClean="0"/>
              <a:t>match_phrase</a:t>
            </a:r>
            <a:r>
              <a:rPr lang="en-GB" dirty="0" smtClean="0"/>
              <a:t>": {</a:t>
            </a:r>
          </a:p>
          <a:p>
            <a:r>
              <a:rPr lang="en-GB" dirty="0" smtClean="0"/>
              <a:t>      "body": </a:t>
            </a:r>
          </a:p>
          <a:p>
            <a:r>
              <a:rPr lang="en-GB" dirty="0" smtClean="0"/>
              <a:t>      {</a:t>
            </a:r>
          </a:p>
          <a:p>
            <a:r>
              <a:rPr lang="en-GB" dirty="0" smtClean="0"/>
              <a:t>        "query": "this can should do",</a:t>
            </a:r>
          </a:p>
          <a:p>
            <a:r>
              <a:rPr lang="en-GB" dirty="0" smtClean="0"/>
              <a:t>        "slop": 1</a:t>
            </a:r>
          </a:p>
          <a:p>
            <a:r>
              <a:rPr lang="en-GB" dirty="0" smtClean="0"/>
              <a:t>      </a:t>
            </a:r>
            <a:r>
              <a:rPr lang="en-GB" dirty="0" smtClean="0"/>
              <a:t>}</a:t>
            </a:r>
            <a:endParaRPr lang="en-GB" dirty="0" smtClean="0"/>
          </a:p>
          <a:p>
            <a:r>
              <a:rPr lang="en-GB" dirty="0" smtClean="0"/>
              <a:t>    }</a:t>
            </a:r>
          </a:p>
          <a:p>
            <a:r>
              <a:rPr lang="en-GB" dirty="0" smtClean="0"/>
              <a:t>  }</a:t>
            </a:r>
          </a:p>
          <a:p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GET /</a:t>
            </a:r>
            <a:r>
              <a:rPr lang="en-GB" dirty="0" err="1" smtClean="0"/>
              <a:t>stackoverflow</a:t>
            </a:r>
            <a:r>
              <a:rPr lang="en-GB" dirty="0" smtClean="0"/>
              <a:t>/_search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"query": {</a:t>
            </a:r>
          </a:p>
          <a:p>
            <a:r>
              <a:rPr lang="en-GB" dirty="0" smtClean="0"/>
              <a:t>    "</a:t>
            </a:r>
            <a:r>
              <a:rPr lang="en-GB" dirty="0" err="1" smtClean="0"/>
              <a:t>multi_match</a:t>
            </a:r>
            <a:r>
              <a:rPr lang="en-GB" dirty="0" smtClean="0"/>
              <a:t>": {</a:t>
            </a:r>
          </a:p>
          <a:p>
            <a:r>
              <a:rPr lang="en-GB" dirty="0" smtClean="0"/>
              <a:t>      "query": "solve </a:t>
            </a:r>
            <a:r>
              <a:rPr lang="en-GB" dirty="0" err="1" smtClean="0"/>
              <a:t>ldap</a:t>
            </a:r>
            <a:r>
              <a:rPr lang="en-GB" dirty="0" smtClean="0"/>
              <a:t>",</a:t>
            </a:r>
          </a:p>
          <a:p>
            <a:r>
              <a:rPr lang="en-GB" dirty="0" smtClean="0"/>
              <a:t>      "fields": ["</a:t>
            </a:r>
            <a:r>
              <a:rPr lang="en-GB" dirty="0" err="1" smtClean="0"/>
              <a:t>title","body</a:t>
            </a:r>
            <a:r>
              <a:rPr lang="en-GB" dirty="0" smtClean="0"/>
              <a:t>"],</a:t>
            </a:r>
          </a:p>
          <a:p>
            <a:r>
              <a:rPr lang="en-GB" dirty="0" smtClean="0"/>
              <a:t>      "operator": "and"</a:t>
            </a:r>
          </a:p>
          <a:p>
            <a:r>
              <a:rPr lang="en-GB" dirty="0" smtClean="0"/>
              <a:t>    }</a:t>
            </a:r>
          </a:p>
          <a:p>
            <a:r>
              <a:rPr lang="en-GB" dirty="0" smtClean="0"/>
              <a:t>    }</a:t>
            </a:r>
          </a:p>
          <a:p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Get All questions/</a:t>
            </a:r>
            <a:r>
              <a:rPr lang="en-GB" dirty="0" err="1" smtClean="0"/>
              <a:t>ans</a:t>
            </a:r>
            <a:r>
              <a:rPr lang="en-GB" dirty="0" smtClean="0"/>
              <a:t> by Jon Skeet and has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stackoverflow</a:t>
            </a:r>
            <a:r>
              <a:rPr lang="en-US" dirty="0" smtClean="0"/>
              <a:t>/_search{  "query":  {    "</a:t>
            </a:r>
            <a:r>
              <a:rPr lang="en-US" dirty="0" err="1" smtClean="0"/>
              <a:t>bool</a:t>
            </a:r>
            <a:r>
              <a:rPr lang="en-US" dirty="0" smtClean="0"/>
              <a:t>": {      "must": [        {          "match": {            "</a:t>
            </a:r>
            <a:r>
              <a:rPr lang="en-US" dirty="0" err="1" smtClean="0"/>
              <a:t>owneruserid</a:t>
            </a:r>
            <a:r>
              <a:rPr lang="en-US" dirty="0" smtClean="0"/>
              <a:t>": "22656"          }        },        {          "exists": {            "field": "tags"          }        }      ]    }  }}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GB" dirty="0" smtClean="0"/>
              <a:t>select * from Posts where </a:t>
            </a:r>
            <a:r>
              <a:rPr lang="en-GB" dirty="0" err="1" smtClean="0"/>
              <a:t>owneruserid</a:t>
            </a:r>
            <a:r>
              <a:rPr lang="en-GB" dirty="0" smtClean="0"/>
              <a:t>=22656 and Tags is not null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Bool</a:t>
            </a:r>
            <a:r>
              <a:rPr lang="en-GB" dirty="0" smtClean="0"/>
              <a:t>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query that matches documents matching </a:t>
            </a:r>
            <a:r>
              <a:rPr lang="en-GB" dirty="0" err="1" smtClean="0"/>
              <a:t>boolean</a:t>
            </a:r>
            <a:r>
              <a:rPr lang="en-GB" dirty="0" smtClean="0"/>
              <a:t> combinations of other queries. The </a:t>
            </a:r>
            <a:r>
              <a:rPr lang="en-GB" dirty="0" err="1" smtClean="0"/>
              <a:t>bool</a:t>
            </a:r>
            <a:r>
              <a:rPr lang="en-GB" dirty="0" smtClean="0"/>
              <a:t> query maps to </a:t>
            </a:r>
            <a:r>
              <a:rPr lang="en-GB" dirty="0" err="1" smtClean="0"/>
              <a:t>Lucene</a:t>
            </a:r>
            <a:r>
              <a:rPr lang="en-GB" dirty="0" smtClean="0"/>
              <a:t> </a:t>
            </a:r>
            <a:r>
              <a:rPr lang="en-GB" dirty="0" err="1" smtClean="0"/>
              <a:t>BooleanQuery</a:t>
            </a:r>
            <a:r>
              <a:rPr lang="en-GB" dirty="0" smtClean="0"/>
              <a:t>. It is built using one or more </a:t>
            </a:r>
            <a:r>
              <a:rPr lang="en-GB" dirty="0" err="1" smtClean="0"/>
              <a:t>boolean</a:t>
            </a:r>
            <a:r>
              <a:rPr lang="en-GB" dirty="0" smtClean="0"/>
              <a:t> clauses, each clause with a typed occurrence. The occurrence types are:</a:t>
            </a:r>
            <a:br>
              <a:rPr lang="en-GB" dirty="0" smtClean="0"/>
            </a:br>
            <a:r>
              <a:rPr lang="en-GB" dirty="0" smtClean="0"/>
              <a:t>Must, </a:t>
            </a:r>
            <a:r>
              <a:rPr lang="en-GB" dirty="0" err="1" smtClean="0"/>
              <a:t>Must_Not,Filter,Should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441" y="2041843"/>
            <a:ext cx="5281118" cy="3642676"/>
          </a:xfr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Range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all posts between dates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stackoverflow</a:t>
            </a:r>
            <a:r>
              <a:rPr lang="en-US" dirty="0" smtClean="0"/>
              <a:t>/_search{  "query":  {    "range": {      "</a:t>
            </a:r>
            <a:r>
              <a:rPr lang="en-US" dirty="0" err="1" smtClean="0"/>
              <a:t>creationdate</a:t>
            </a:r>
            <a:r>
              <a:rPr lang="en-US" dirty="0" smtClean="0"/>
              <a:t>": {        "</a:t>
            </a:r>
            <a:r>
              <a:rPr lang="en-US" dirty="0" err="1" smtClean="0"/>
              <a:t>gte</a:t>
            </a:r>
            <a:r>
              <a:rPr lang="en-US" dirty="0" smtClean="0"/>
              <a:t>": "2008-01-01T14:39:30.143Z",        "</a:t>
            </a:r>
            <a:r>
              <a:rPr lang="en-US" dirty="0" err="1" smtClean="0"/>
              <a:t>lte</a:t>
            </a:r>
            <a:r>
              <a:rPr lang="en-US" dirty="0" smtClean="0"/>
              <a:t>": "2020-01-01T14:39:30.143Z"      }    }  }}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Selecting Specific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stackoverflow</a:t>
            </a:r>
            <a:r>
              <a:rPr lang="en-US" dirty="0" smtClean="0"/>
              <a:t>/_search{  "query":  {    "match": {      "tags": "python"    }  },  "_source":["</a:t>
            </a:r>
            <a:r>
              <a:rPr lang="en-US" dirty="0" err="1" smtClean="0"/>
              <a:t>commentcount</a:t>
            </a:r>
            <a:r>
              <a:rPr lang="en-US" dirty="0" smtClean="0"/>
              <a:t>"]}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POST _analyze { "analyzer": "whitespace", "text": "The quick brown fox." }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POST _analyze { "</a:t>
            </a:r>
            <a:r>
              <a:rPr lang="en-GB" dirty="0" err="1" smtClean="0"/>
              <a:t>tokenizer</a:t>
            </a:r>
            <a:r>
              <a:rPr lang="en-GB" dirty="0" smtClean="0"/>
              <a:t>": "standard", "filter": [ "lowercase", "</a:t>
            </a:r>
            <a:r>
              <a:rPr lang="en-GB" dirty="0" err="1" smtClean="0"/>
              <a:t>asciifolding</a:t>
            </a:r>
            <a:r>
              <a:rPr lang="en-GB" dirty="0" smtClean="0"/>
              <a:t>" ], "text": "Is this </a:t>
            </a:r>
            <a:r>
              <a:rPr lang="en-GB" dirty="0" err="1" smtClean="0"/>
              <a:t>déja</a:t>
            </a:r>
            <a:r>
              <a:rPr lang="en-GB" dirty="0" smtClean="0"/>
              <a:t> vu?" }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Analyze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/_analyze{  "text":"&lt;python&gt;&lt;python-2.6&gt;&lt;python-</a:t>
            </a:r>
            <a:r>
              <a:rPr lang="en-US" dirty="0" err="1" smtClean="0"/>
              <a:t>datamodel</a:t>
            </a:r>
            <a:r>
              <a:rPr lang="en-US" dirty="0" smtClean="0"/>
              <a:t>&gt;"}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GET /_analyze{  "</a:t>
            </a:r>
            <a:r>
              <a:rPr lang="en-US" dirty="0" err="1" smtClean="0"/>
              <a:t>tokenizer</a:t>
            </a:r>
            <a:r>
              <a:rPr lang="en-US" dirty="0" smtClean="0"/>
              <a:t>" : "keyword",  "filter" : ["lowercase"],  "</a:t>
            </a:r>
            <a:r>
              <a:rPr lang="en-US" dirty="0" err="1" smtClean="0"/>
              <a:t>char_filter</a:t>
            </a:r>
            <a:r>
              <a:rPr lang="en-US" dirty="0" smtClean="0"/>
              <a:t>" : ["</a:t>
            </a:r>
            <a:r>
              <a:rPr lang="en-US" dirty="0" err="1" smtClean="0"/>
              <a:t>html_strip</a:t>
            </a:r>
            <a:r>
              <a:rPr lang="en-US" dirty="0" smtClean="0"/>
              <a:t>"],  "text" : "</a:t>
            </a:r>
            <a:r>
              <a:rPr lang="en-US" dirty="0" err="1" smtClean="0"/>
              <a:t>aa</a:t>
            </a:r>
            <a:r>
              <a:rPr lang="en-US" dirty="0" smtClean="0"/>
              <a:t> &lt;python&gt;&lt;python-2.6&gt;&lt;python-</a:t>
            </a:r>
            <a:r>
              <a:rPr lang="en-US" dirty="0" err="1" smtClean="0"/>
              <a:t>datamodel</a:t>
            </a:r>
            <a:r>
              <a:rPr lang="en-US" dirty="0" smtClean="0"/>
              <a:t>&gt;"}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We are expecting to store documents related to a Q&amp;A site. I am expecting that the overall load of my site will never exceed 50GB. My machine size is around 1TB and I gave a good amount of RAM. I am not worried even If my site is down for a certain time(even hrs) and I can restore data from the snapshot and It is ok to lose data during downtime but not complete data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5502</TotalTime>
  <Words>2194</Words>
  <Application>Microsoft Office PowerPoint</Application>
  <PresentationFormat>On-screen Show (4:3)</PresentationFormat>
  <Paragraphs>461</Paragraphs>
  <Slides>83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Office Theme</vt:lpstr>
      <vt:lpstr>Pavan Kumar Aryasomayajulu</vt:lpstr>
      <vt:lpstr>What is Elastic Search?</vt:lpstr>
      <vt:lpstr>Elk Stack</vt:lpstr>
      <vt:lpstr>Installing ElasticSearch Using Docker</vt:lpstr>
      <vt:lpstr>Key Terminologies</vt:lpstr>
      <vt:lpstr>Replica Shards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Index some data using Python file</vt:lpstr>
      <vt:lpstr>Index Some Data Using Logstash</vt:lpstr>
      <vt:lpstr>Inverted Index</vt:lpstr>
      <vt:lpstr>Slide 24</vt:lpstr>
      <vt:lpstr>Lets Get Into Action</vt:lpstr>
      <vt:lpstr>Create Index in ES</vt:lpstr>
      <vt:lpstr>Mapping</vt:lpstr>
      <vt:lpstr>Datatypes</vt:lpstr>
      <vt:lpstr>Update Mappings</vt:lpstr>
      <vt:lpstr>Adding Array Mapping</vt:lpstr>
      <vt:lpstr>Why Nested Docs?</vt:lpstr>
      <vt:lpstr>Fields in Mapping</vt:lpstr>
      <vt:lpstr>Analyzers</vt:lpstr>
      <vt:lpstr>Using Stopword analyzer along with others</vt:lpstr>
      <vt:lpstr>Components of an Analyzer</vt:lpstr>
      <vt:lpstr>Custom Analyzer</vt:lpstr>
      <vt:lpstr>Slide 37</vt:lpstr>
      <vt:lpstr>Slide 38</vt:lpstr>
      <vt:lpstr>Stop Auto Index creation when we post data first time</vt:lpstr>
      <vt:lpstr>Restricting at Mapping level. This way we are making sure that we dont get unwanted fields</vt:lpstr>
      <vt:lpstr>To make it dynamic again</vt:lpstr>
      <vt:lpstr>Dynamic =false</vt:lpstr>
      <vt:lpstr>Demo Luke</vt:lpstr>
      <vt:lpstr>Flush</vt:lpstr>
      <vt:lpstr>Slide 45</vt:lpstr>
      <vt:lpstr>Automatic Index Creation</vt:lpstr>
      <vt:lpstr>Insert and Updating Docs</vt:lpstr>
      <vt:lpstr>Versioning</vt:lpstr>
      <vt:lpstr>Update Doc By POST</vt:lpstr>
      <vt:lpstr>Update API</vt:lpstr>
      <vt:lpstr>Update By script</vt:lpstr>
      <vt:lpstr>Update by query</vt:lpstr>
      <vt:lpstr>Delete Doc</vt:lpstr>
      <vt:lpstr>Retrieve Doc by Id</vt:lpstr>
      <vt:lpstr>Slide 55</vt:lpstr>
      <vt:lpstr>Slide 56</vt:lpstr>
      <vt:lpstr>Slide 57</vt:lpstr>
      <vt:lpstr>Slide 58</vt:lpstr>
      <vt:lpstr>Slide 59</vt:lpstr>
      <vt:lpstr>Term Queries</vt:lpstr>
      <vt:lpstr>Term</vt:lpstr>
      <vt:lpstr>Fuzzy</vt:lpstr>
      <vt:lpstr>Prefix</vt:lpstr>
      <vt:lpstr>RegularExpression Query</vt:lpstr>
      <vt:lpstr>Terms</vt:lpstr>
      <vt:lpstr>Range queries</vt:lpstr>
      <vt:lpstr>Exists</vt:lpstr>
      <vt:lpstr>WildCard</vt:lpstr>
      <vt:lpstr>FULL TEXT QUERIES</vt:lpstr>
      <vt:lpstr>Match Queries</vt:lpstr>
      <vt:lpstr>Slide 71</vt:lpstr>
      <vt:lpstr>Slide 72</vt:lpstr>
      <vt:lpstr>Operator in Match</vt:lpstr>
      <vt:lpstr>Fuzziness</vt:lpstr>
      <vt:lpstr>Match Phrase</vt:lpstr>
      <vt:lpstr>Match Phrase with Slop</vt:lpstr>
      <vt:lpstr>Multi Match</vt:lpstr>
      <vt:lpstr>Get All questions/ans by Jon Skeet and has Tags</vt:lpstr>
      <vt:lpstr>Bool Queries</vt:lpstr>
      <vt:lpstr>Range queries</vt:lpstr>
      <vt:lpstr>Selecting Specific fields</vt:lpstr>
      <vt:lpstr>Analyzers</vt:lpstr>
      <vt:lpstr>Analyze API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ElasticSearch Using Docker</dc:title>
  <dc:creator>DELL</dc:creator>
  <cp:lastModifiedBy>DELL</cp:lastModifiedBy>
  <cp:revision>221</cp:revision>
  <dcterms:created xsi:type="dcterms:W3CDTF">2006-08-16T00:00:00Z</dcterms:created>
  <dcterms:modified xsi:type="dcterms:W3CDTF">2020-08-02T12:31:20Z</dcterms:modified>
</cp:coreProperties>
</file>