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  <p:sldId id="277" r:id="rId10"/>
    <p:sldId id="276" r:id="rId11"/>
    <p:sldId id="279" r:id="rId12"/>
    <p:sldId id="285" r:id="rId13"/>
    <p:sldId id="284" r:id="rId14"/>
    <p:sldId id="263" r:id="rId15"/>
    <p:sldId id="273" r:id="rId16"/>
    <p:sldId id="283" r:id="rId17"/>
    <p:sldId id="275" r:id="rId18"/>
    <p:sldId id="264" r:id="rId19"/>
    <p:sldId id="270" r:id="rId20"/>
    <p:sldId id="278" r:id="rId21"/>
    <p:sldId id="272" r:id="rId22"/>
    <p:sldId id="271" r:id="rId23"/>
    <p:sldId id="28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Latency</a:t>
            </a:r>
            <a:endParaRPr lang="en-US" dirty="0"/>
          </a:p>
        </c:rich>
      </c:tx>
      <c:layout>
        <c:manualLayout>
          <c:xMode val="edge"/>
          <c:yMode val="edge"/>
          <c:x val="0.46232142857142855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6172408136482957"/>
          <c:y val="5.7503374578177731E-2"/>
          <c:w val="0.79927141919760025"/>
          <c:h val="0.8028438320209986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IPoIB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dash"/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20.6</c:v>
                </c:pt>
                <c:pt idx="1">
                  <c:v>20.6</c:v>
                </c:pt>
                <c:pt idx="2">
                  <c:v>20.7</c:v>
                </c:pt>
                <c:pt idx="3">
                  <c:v>20.7</c:v>
                </c:pt>
                <c:pt idx="4">
                  <c:v>20.8</c:v>
                </c:pt>
                <c:pt idx="5">
                  <c:v>20.8</c:v>
                </c:pt>
                <c:pt idx="6">
                  <c:v>20.7</c:v>
                </c:pt>
                <c:pt idx="7">
                  <c:v>20.8</c:v>
                </c:pt>
                <c:pt idx="8">
                  <c:v>21.6</c:v>
                </c:pt>
                <c:pt idx="9">
                  <c:v>22</c:v>
                </c:pt>
                <c:pt idx="10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8.3800000000000008</c:v>
                </c:pt>
                <c:pt idx="1">
                  <c:v>8.5300000000000011</c:v>
                </c:pt>
                <c:pt idx="2">
                  <c:v>8.68</c:v>
                </c:pt>
                <c:pt idx="3">
                  <c:v>8.66</c:v>
                </c:pt>
                <c:pt idx="4">
                  <c:v>8.69</c:v>
                </c:pt>
                <c:pt idx="5">
                  <c:v>8.7399999999999984</c:v>
                </c:pt>
                <c:pt idx="6">
                  <c:v>8.92</c:v>
                </c:pt>
                <c:pt idx="7">
                  <c:v>9.2900000000000009</c:v>
                </c:pt>
                <c:pt idx="8">
                  <c:v>9.5</c:v>
                </c:pt>
                <c:pt idx="9">
                  <c:v>10.1</c:v>
                </c:pt>
                <c:pt idx="10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10GE (AIC-Rx on)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13.6</c:v>
                </c:pt>
                <c:pt idx="1">
                  <c:v>13.7</c:v>
                </c:pt>
                <c:pt idx="2">
                  <c:v>13.7</c:v>
                </c:pt>
                <c:pt idx="3">
                  <c:v>13.8</c:v>
                </c:pt>
                <c:pt idx="4">
                  <c:v>13.9</c:v>
                </c:pt>
                <c:pt idx="5">
                  <c:v>13.8</c:v>
                </c:pt>
                <c:pt idx="6">
                  <c:v>14.2</c:v>
                </c:pt>
                <c:pt idx="7">
                  <c:v>14.5</c:v>
                </c:pt>
                <c:pt idx="8">
                  <c:v>14.4</c:v>
                </c:pt>
                <c:pt idx="9">
                  <c:v>15.3</c:v>
                </c:pt>
                <c:pt idx="10">
                  <c:v>16.8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10GE (AIC-Rx off)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  <a:prstDash val="dashDot"/>
            </a:ln>
          </c:spPr>
          <c:marker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25.2</c:v>
                </c:pt>
                <c:pt idx="1">
                  <c:v>25.2</c:v>
                </c:pt>
                <c:pt idx="2">
                  <c:v>25.9</c:v>
                </c:pt>
                <c:pt idx="3">
                  <c:v>25.7</c:v>
                </c:pt>
                <c:pt idx="4">
                  <c:v>25.9</c:v>
                </c:pt>
                <c:pt idx="5">
                  <c:v>26.2</c:v>
                </c:pt>
                <c:pt idx="6">
                  <c:v>26.1</c:v>
                </c:pt>
                <c:pt idx="7">
                  <c:v>26.2</c:v>
                </c:pt>
                <c:pt idx="8">
                  <c:v>26.8</c:v>
                </c:pt>
                <c:pt idx="9">
                  <c:v>27.9</c:v>
                </c:pt>
                <c:pt idx="10">
                  <c:v>28.7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Native Verbs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ln>
                <a:solidFill>
                  <a:srgbClr val="C00000"/>
                </a:solidFill>
              </a:ln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1.22</c:v>
                </c:pt>
                <c:pt idx="1">
                  <c:v>1.24</c:v>
                </c:pt>
                <c:pt idx="2">
                  <c:v>1.22</c:v>
                </c:pt>
                <c:pt idx="3">
                  <c:v>1.25</c:v>
                </c:pt>
                <c:pt idx="4">
                  <c:v>1.27</c:v>
                </c:pt>
                <c:pt idx="5">
                  <c:v>2.1800000000000002</c:v>
                </c:pt>
                <c:pt idx="6">
                  <c:v>2.2799999999999998</c:v>
                </c:pt>
                <c:pt idx="7">
                  <c:v>2.57</c:v>
                </c:pt>
                <c:pt idx="8">
                  <c:v>2.9099999999999997</c:v>
                </c:pt>
                <c:pt idx="9">
                  <c:v>3.2</c:v>
                </c:pt>
                <c:pt idx="10">
                  <c:v>4.04</c:v>
                </c:pt>
              </c:numCache>
            </c:numRef>
          </c:val>
        </c:ser>
        <c:marker val="1"/>
        <c:axId val="80698368"/>
        <c:axId val="83731968"/>
      </c:lineChart>
      <c:catAx>
        <c:axId val="80698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3731968"/>
        <c:crosses val="autoZero"/>
        <c:auto val="1"/>
        <c:lblAlgn val="ctr"/>
        <c:lblOffset val="100"/>
      </c:catAx>
      <c:valAx>
        <c:axId val="837319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Latency (us)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0698368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1776122515935509"/>
          <c:y val="7.247187851518562E-2"/>
          <c:w val="0.71367266591676037"/>
          <c:h val="0.12779977502812148"/>
        </c:manualLayout>
      </c:layout>
      <c:spPr>
        <a:solidFill>
          <a:srgbClr val="FFFFFF"/>
        </a:solidFill>
        <a:ln>
          <a:solidFill>
            <a:srgbClr val="616161">
              <a:lumMod val="50000"/>
              <a:alpha val="25000"/>
            </a:srgbClr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10GE/</a:t>
            </a:r>
            <a:r>
              <a:rPr lang="en-US" sz="1200" dirty="0" err="1" smtClean="0"/>
              <a:t>IPoIB</a:t>
            </a:r>
            <a:endParaRPr lang="en-US" sz="1200" dirty="0"/>
          </a:p>
        </c:rich>
      </c:tx>
      <c:layout>
        <c:manualLayout>
          <c:xMode val="edge"/>
          <c:yMode val="edge"/>
          <c:x val="0.48187134502924089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6.9942786756918687E-2"/>
          <c:y val="0.11311704092544"/>
          <c:w val="0.90421731822995699"/>
          <c:h val="0.4753018372703419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Home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26.624153049023501</c:v>
                </c:pt>
                <c:pt idx="1">
                  <c:v>26.624153049023501</c:v>
                </c:pt>
                <c:pt idx="2">
                  <c:v>26.624153049023501</c:v>
                </c:pt>
                <c:pt idx="3">
                  <c:v>26.624153049023501</c:v>
                </c:pt>
                <c:pt idx="4">
                  <c:v>26.624153049023501</c:v>
                </c:pt>
                <c:pt idx="5">
                  <c:v>4.1849342367476829</c:v>
                </c:pt>
                <c:pt idx="6">
                  <c:v>4.1849342367476829</c:v>
                </c:pt>
                <c:pt idx="7">
                  <c:v>4.1849342367476829</c:v>
                </c:pt>
                <c:pt idx="8">
                  <c:v>4.1849342367476829</c:v>
                </c:pt>
                <c:pt idx="9">
                  <c:v>4.1849342367476829</c:v>
                </c:pt>
                <c:pt idx="10">
                  <c:v>2.8696691909127066</c:v>
                </c:pt>
                <c:pt idx="11">
                  <c:v>2.8696691909127066</c:v>
                </c:pt>
                <c:pt idx="12">
                  <c:v>2.8696691909127066</c:v>
                </c:pt>
                <c:pt idx="13">
                  <c:v>2.8696691909127066</c:v>
                </c:pt>
                <c:pt idx="14">
                  <c:v>2.8696691909127066</c:v>
                </c:pt>
                <c:pt idx="15">
                  <c:v>2.5508170585890699</c:v>
                </c:pt>
                <c:pt idx="16">
                  <c:v>2.5508170585890699</c:v>
                </c:pt>
                <c:pt idx="17">
                  <c:v>2.5508170585890699</c:v>
                </c:pt>
                <c:pt idx="18">
                  <c:v>2.5508170585890699</c:v>
                </c:pt>
                <c:pt idx="19">
                  <c:v>2.5508170585890699</c:v>
                </c:pt>
                <c:pt idx="20">
                  <c:v>2.4711040255081587</c:v>
                </c:pt>
                <c:pt idx="21">
                  <c:v>2.4711040255081587</c:v>
                </c:pt>
                <c:pt idx="22">
                  <c:v>2.4711040255081587</c:v>
                </c:pt>
                <c:pt idx="23">
                  <c:v>2.4711040255081587</c:v>
                </c:pt>
                <c:pt idx="24">
                  <c:v>2.4711040255081587</c:v>
                </c:pt>
                <c:pt idx="25">
                  <c:v>2.3913909924272598</c:v>
                </c:pt>
                <c:pt idx="26">
                  <c:v>2.3913909924272598</c:v>
                </c:pt>
                <c:pt idx="27">
                  <c:v>2.3913909924272598</c:v>
                </c:pt>
                <c:pt idx="28">
                  <c:v>2.3913909924272598</c:v>
                </c:pt>
                <c:pt idx="29">
                  <c:v>2.3913909924272598</c:v>
                </c:pt>
                <c:pt idx="30">
                  <c:v>2.3515344758867998</c:v>
                </c:pt>
                <c:pt idx="31">
                  <c:v>2.3515344758867998</c:v>
                </c:pt>
                <c:pt idx="32">
                  <c:v>2.3515344758867998</c:v>
                </c:pt>
                <c:pt idx="33">
                  <c:v>2.3515344758867998</c:v>
                </c:pt>
                <c:pt idx="34">
                  <c:v>2.3515344758867998</c:v>
                </c:pt>
                <c:pt idx="35">
                  <c:v>2.3515344758867998</c:v>
                </c:pt>
                <c:pt idx="36">
                  <c:v>2.3515344758867998</c:v>
                </c:pt>
                <c:pt idx="37">
                  <c:v>2.3515344758867998</c:v>
                </c:pt>
                <c:pt idx="38">
                  <c:v>2.3515344758867998</c:v>
                </c:pt>
                <c:pt idx="39">
                  <c:v>2.3515344758867998</c:v>
                </c:pt>
                <c:pt idx="40">
                  <c:v>2.3515344758867998</c:v>
                </c:pt>
                <c:pt idx="41">
                  <c:v>2.3515344758867998</c:v>
                </c:pt>
                <c:pt idx="42">
                  <c:v>2.3515344758867998</c:v>
                </c:pt>
                <c:pt idx="43">
                  <c:v>2.3515344758867998</c:v>
                </c:pt>
                <c:pt idx="44">
                  <c:v>2.3515344758867998</c:v>
                </c:pt>
                <c:pt idx="45">
                  <c:v>2.3515344758867998</c:v>
                </c:pt>
                <c:pt idx="46">
                  <c:v>2.3515344758867998</c:v>
                </c:pt>
                <c:pt idx="47">
                  <c:v>2.3515344758867998</c:v>
                </c:pt>
                <c:pt idx="48">
                  <c:v>2.3515344758867998</c:v>
                </c:pt>
                <c:pt idx="49">
                  <c:v>2.3515344758867998</c:v>
                </c:pt>
                <c:pt idx="50">
                  <c:v>2.3515344758867998</c:v>
                </c:pt>
                <c:pt idx="51">
                  <c:v>2.3515344758867998</c:v>
                </c:pt>
                <c:pt idx="52">
                  <c:v>2.3515344758867998</c:v>
                </c:pt>
                <c:pt idx="53">
                  <c:v>2.3515344758867998</c:v>
                </c:pt>
                <c:pt idx="54">
                  <c:v>2.3515344758867998</c:v>
                </c:pt>
                <c:pt idx="55">
                  <c:v>2.3515344758867998</c:v>
                </c:pt>
                <c:pt idx="56">
                  <c:v>2.3515344758867998</c:v>
                </c:pt>
                <c:pt idx="57">
                  <c:v>2.3515344758867998</c:v>
                </c:pt>
                <c:pt idx="58">
                  <c:v>2.3515344758867998</c:v>
                </c:pt>
                <c:pt idx="59">
                  <c:v>2.3515344758867998</c:v>
                </c:pt>
                <c:pt idx="60">
                  <c:v>2.3515344758867998</c:v>
                </c:pt>
                <c:pt idx="61">
                  <c:v>2.3515344758867998</c:v>
                </c:pt>
                <c:pt idx="62">
                  <c:v>2.3515344758867998</c:v>
                </c:pt>
                <c:pt idx="63">
                  <c:v>2.3515344758867998</c:v>
                </c:pt>
                <c:pt idx="64">
                  <c:v>2.3515344758867998</c:v>
                </c:pt>
                <c:pt idx="65">
                  <c:v>2.3515344758867998</c:v>
                </c:pt>
                <c:pt idx="66">
                  <c:v>2.3515344758867998</c:v>
                </c:pt>
                <c:pt idx="67">
                  <c:v>2.3515344758867998</c:v>
                </c:pt>
                <c:pt idx="68">
                  <c:v>2.3515344758867998</c:v>
                </c:pt>
                <c:pt idx="69">
                  <c:v>2.3515344758867998</c:v>
                </c:pt>
                <c:pt idx="70">
                  <c:v>2.3116779593463477</c:v>
                </c:pt>
                <c:pt idx="71">
                  <c:v>2.3116779593463477</c:v>
                </c:pt>
                <c:pt idx="72">
                  <c:v>2.3116779593463477</c:v>
                </c:pt>
                <c:pt idx="73">
                  <c:v>2.3116779593463477</c:v>
                </c:pt>
                <c:pt idx="74">
                  <c:v>2.3116779593463477</c:v>
                </c:pt>
                <c:pt idx="75">
                  <c:v>2.3116779593463477</c:v>
                </c:pt>
                <c:pt idx="76">
                  <c:v>2.3116779593463477</c:v>
                </c:pt>
                <c:pt idx="77">
                  <c:v>2.3116779593463477</c:v>
                </c:pt>
                <c:pt idx="78">
                  <c:v>2.3116779593463477</c:v>
                </c:pt>
                <c:pt idx="79">
                  <c:v>2.3116779593463477</c:v>
                </c:pt>
                <c:pt idx="80">
                  <c:v>2.3116779593463477</c:v>
                </c:pt>
                <c:pt idx="81">
                  <c:v>2.3116779593463477</c:v>
                </c:pt>
                <c:pt idx="82">
                  <c:v>2.3116779593463477</c:v>
                </c:pt>
                <c:pt idx="83">
                  <c:v>2.3116779593463477</c:v>
                </c:pt>
                <c:pt idx="84">
                  <c:v>2.3116779593463477</c:v>
                </c:pt>
                <c:pt idx="85">
                  <c:v>2.3116779593463477</c:v>
                </c:pt>
                <c:pt idx="86">
                  <c:v>2.3116779593463477</c:v>
                </c:pt>
                <c:pt idx="87">
                  <c:v>2.3116779593463477</c:v>
                </c:pt>
                <c:pt idx="88">
                  <c:v>2.3116779593463477</c:v>
                </c:pt>
                <c:pt idx="89">
                  <c:v>2.3116779593463477</c:v>
                </c:pt>
                <c:pt idx="90">
                  <c:v>2.3116779593463477</c:v>
                </c:pt>
                <c:pt idx="91">
                  <c:v>2.3116779593463477</c:v>
                </c:pt>
                <c:pt idx="92">
                  <c:v>2.3116779593463477</c:v>
                </c:pt>
                <c:pt idx="93">
                  <c:v>2.3116779593463477</c:v>
                </c:pt>
                <c:pt idx="94">
                  <c:v>2.3116779593463477</c:v>
                </c:pt>
                <c:pt idx="95">
                  <c:v>2.3116779593463477</c:v>
                </c:pt>
                <c:pt idx="96">
                  <c:v>2.3116779593463477</c:v>
                </c:pt>
                <c:pt idx="97">
                  <c:v>2.3116779593463477</c:v>
                </c:pt>
                <c:pt idx="98">
                  <c:v>2.3116779593463477</c:v>
                </c:pt>
                <c:pt idx="99">
                  <c:v>2.3116779593463477</c:v>
                </c:pt>
                <c:pt idx="10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Prod. Detail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3.9322774440196566</c:v>
                </c:pt>
                <c:pt idx="1">
                  <c:v>3.9322774440196566</c:v>
                </c:pt>
                <c:pt idx="2">
                  <c:v>3.9322774440196566</c:v>
                </c:pt>
                <c:pt idx="3">
                  <c:v>3.9322774440196566</c:v>
                </c:pt>
                <c:pt idx="4">
                  <c:v>3.9322774440196566</c:v>
                </c:pt>
                <c:pt idx="5">
                  <c:v>2.8399781540141955</c:v>
                </c:pt>
                <c:pt idx="6">
                  <c:v>2.8399781540141955</c:v>
                </c:pt>
                <c:pt idx="7">
                  <c:v>2.8399781540141955</c:v>
                </c:pt>
                <c:pt idx="8">
                  <c:v>2.8399781540141955</c:v>
                </c:pt>
                <c:pt idx="9">
                  <c:v>2.8399781540141955</c:v>
                </c:pt>
                <c:pt idx="10">
                  <c:v>2.56690333151283</c:v>
                </c:pt>
                <c:pt idx="11">
                  <c:v>2.56690333151283</c:v>
                </c:pt>
                <c:pt idx="12">
                  <c:v>2.56690333151283</c:v>
                </c:pt>
                <c:pt idx="13">
                  <c:v>2.56690333151283</c:v>
                </c:pt>
                <c:pt idx="14">
                  <c:v>2.56690333151283</c:v>
                </c:pt>
                <c:pt idx="15">
                  <c:v>2.51228836701255</c:v>
                </c:pt>
                <c:pt idx="16">
                  <c:v>2.51228836701255</c:v>
                </c:pt>
                <c:pt idx="17">
                  <c:v>2.51228836701255</c:v>
                </c:pt>
                <c:pt idx="18">
                  <c:v>2.51228836701255</c:v>
                </c:pt>
                <c:pt idx="19">
                  <c:v>2.51228836701255</c:v>
                </c:pt>
                <c:pt idx="20">
                  <c:v>2.51228836701255</c:v>
                </c:pt>
                <c:pt idx="21">
                  <c:v>2.51228836701255</c:v>
                </c:pt>
                <c:pt idx="22">
                  <c:v>2.51228836701255</c:v>
                </c:pt>
                <c:pt idx="23">
                  <c:v>2.51228836701255</c:v>
                </c:pt>
                <c:pt idx="24">
                  <c:v>2.51228836701255</c:v>
                </c:pt>
                <c:pt idx="25">
                  <c:v>2.51228836701255</c:v>
                </c:pt>
                <c:pt idx="26">
                  <c:v>2.51228836701255</c:v>
                </c:pt>
                <c:pt idx="27">
                  <c:v>2.51228836701255</c:v>
                </c:pt>
                <c:pt idx="28">
                  <c:v>2.51228836701255</c:v>
                </c:pt>
                <c:pt idx="29">
                  <c:v>2.51228836701255</c:v>
                </c:pt>
                <c:pt idx="30">
                  <c:v>2.51228836701255</c:v>
                </c:pt>
                <c:pt idx="31">
                  <c:v>2.51228836701255</c:v>
                </c:pt>
                <c:pt idx="32">
                  <c:v>2.51228836701255</c:v>
                </c:pt>
                <c:pt idx="33">
                  <c:v>2.51228836701255</c:v>
                </c:pt>
                <c:pt idx="34">
                  <c:v>2.51228836701255</c:v>
                </c:pt>
                <c:pt idx="35">
                  <c:v>2.51228836701255</c:v>
                </c:pt>
                <c:pt idx="36">
                  <c:v>2.51228836701255</c:v>
                </c:pt>
                <c:pt idx="37">
                  <c:v>2.51228836701255</c:v>
                </c:pt>
                <c:pt idx="38">
                  <c:v>2.51228836701255</c:v>
                </c:pt>
                <c:pt idx="39">
                  <c:v>2.51228836701255</c:v>
                </c:pt>
                <c:pt idx="40">
                  <c:v>2.51228836701255</c:v>
                </c:pt>
                <c:pt idx="41">
                  <c:v>2.51228836701255</c:v>
                </c:pt>
                <c:pt idx="42">
                  <c:v>2.51228836701255</c:v>
                </c:pt>
                <c:pt idx="43">
                  <c:v>2.51228836701255</c:v>
                </c:pt>
                <c:pt idx="44">
                  <c:v>2.51228836701255</c:v>
                </c:pt>
                <c:pt idx="45">
                  <c:v>2.51228836701255</c:v>
                </c:pt>
                <c:pt idx="46">
                  <c:v>2.51228836701255</c:v>
                </c:pt>
                <c:pt idx="47">
                  <c:v>2.51228836701255</c:v>
                </c:pt>
                <c:pt idx="48">
                  <c:v>2.51228836701255</c:v>
                </c:pt>
                <c:pt idx="49">
                  <c:v>2.51228836701255</c:v>
                </c:pt>
                <c:pt idx="50">
                  <c:v>2.51228836701255</c:v>
                </c:pt>
                <c:pt idx="51">
                  <c:v>2.51228836701255</c:v>
                </c:pt>
                <c:pt idx="52">
                  <c:v>2.51228836701255</c:v>
                </c:pt>
                <c:pt idx="53">
                  <c:v>2.51228836701255</c:v>
                </c:pt>
                <c:pt idx="54">
                  <c:v>2.51228836701255</c:v>
                </c:pt>
                <c:pt idx="55">
                  <c:v>2.51228836701255</c:v>
                </c:pt>
                <c:pt idx="56">
                  <c:v>2.51228836701255</c:v>
                </c:pt>
                <c:pt idx="57">
                  <c:v>2.51228836701255</c:v>
                </c:pt>
                <c:pt idx="58">
                  <c:v>2.51228836701255</c:v>
                </c:pt>
                <c:pt idx="59">
                  <c:v>2.51228836701255</c:v>
                </c:pt>
                <c:pt idx="60">
                  <c:v>2.51228836701255</c:v>
                </c:pt>
                <c:pt idx="61">
                  <c:v>2.51228836701255</c:v>
                </c:pt>
                <c:pt idx="62">
                  <c:v>2.51228836701255</c:v>
                </c:pt>
                <c:pt idx="63">
                  <c:v>2.51228836701255</c:v>
                </c:pt>
                <c:pt idx="64">
                  <c:v>2.51228836701255</c:v>
                </c:pt>
                <c:pt idx="65">
                  <c:v>2.51228836701255</c:v>
                </c:pt>
                <c:pt idx="66">
                  <c:v>2.51228836701255</c:v>
                </c:pt>
                <c:pt idx="67">
                  <c:v>2.51228836701255</c:v>
                </c:pt>
                <c:pt idx="68">
                  <c:v>2.51228836701255</c:v>
                </c:pt>
                <c:pt idx="69">
                  <c:v>2.51228836701255</c:v>
                </c:pt>
                <c:pt idx="70">
                  <c:v>2.51228836701255</c:v>
                </c:pt>
                <c:pt idx="71">
                  <c:v>2.51228836701255</c:v>
                </c:pt>
                <c:pt idx="72">
                  <c:v>2.51228836701255</c:v>
                </c:pt>
                <c:pt idx="73">
                  <c:v>2.51228836701255</c:v>
                </c:pt>
                <c:pt idx="74">
                  <c:v>2.51228836701255</c:v>
                </c:pt>
                <c:pt idx="75">
                  <c:v>2.51228836701255</c:v>
                </c:pt>
                <c:pt idx="76">
                  <c:v>2.51228836701255</c:v>
                </c:pt>
                <c:pt idx="77">
                  <c:v>2.51228836701255</c:v>
                </c:pt>
                <c:pt idx="78">
                  <c:v>2.51228836701255</c:v>
                </c:pt>
                <c:pt idx="79">
                  <c:v>2.51228836701255</c:v>
                </c:pt>
                <c:pt idx="80">
                  <c:v>2.51228836701255</c:v>
                </c:pt>
                <c:pt idx="81">
                  <c:v>2.51228836701255</c:v>
                </c:pt>
                <c:pt idx="82">
                  <c:v>2.51228836701255</c:v>
                </c:pt>
                <c:pt idx="83">
                  <c:v>2.51228836701255</c:v>
                </c:pt>
                <c:pt idx="84">
                  <c:v>2.51228836701255</c:v>
                </c:pt>
                <c:pt idx="85">
                  <c:v>2.51228836701255</c:v>
                </c:pt>
                <c:pt idx="86">
                  <c:v>2.51228836701255</c:v>
                </c:pt>
                <c:pt idx="87">
                  <c:v>2.51228836701255</c:v>
                </c:pt>
                <c:pt idx="88">
                  <c:v>2.51228836701255</c:v>
                </c:pt>
                <c:pt idx="89">
                  <c:v>2.51228836701255</c:v>
                </c:pt>
                <c:pt idx="90">
                  <c:v>2.51228836701255</c:v>
                </c:pt>
                <c:pt idx="91">
                  <c:v>2.51228836701255</c:v>
                </c:pt>
                <c:pt idx="92">
                  <c:v>2.51228836701255</c:v>
                </c:pt>
                <c:pt idx="93">
                  <c:v>2.51228836701255</c:v>
                </c:pt>
                <c:pt idx="94">
                  <c:v>2.51228836701255</c:v>
                </c:pt>
                <c:pt idx="95">
                  <c:v>2.51228836701255</c:v>
                </c:pt>
                <c:pt idx="96">
                  <c:v>2.51228836701255</c:v>
                </c:pt>
                <c:pt idx="97">
                  <c:v>2.51228836701255</c:v>
                </c:pt>
                <c:pt idx="98">
                  <c:v>2.51228836701255</c:v>
                </c:pt>
                <c:pt idx="99">
                  <c:v>2.51228836701255</c:v>
                </c:pt>
                <c:pt idx="10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Search Request 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15.151515151515101</c:v>
                </c:pt>
                <c:pt idx="1">
                  <c:v>15.151515151515101</c:v>
                </c:pt>
                <c:pt idx="2">
                  <c:v>15.151515151515101</c:v>
                </c:pt>
                <c:pt idx="3">
                  <c:v>15.151515151515101</c:v>
                </c:pt>
                <c:pt idx="4">
                  <c:v>15.151515151515101</c:v>
                </c:pt>
                <c:pt idx="5">
                  <c:v>4.3010752688172031</c:v>
                </c:pt>
                <c:pt idx="6">
                  <c:v>4.3010752688172031</c:v>
                </c:pt>
                <c:pt idx="7">
                  <c:v>4.3010752688172031</c:v>
                </c:pt>
                <c:pt idx="8">
                  <c:v>4.3010752688172031</c:v>
                </c:pt>
                <c:pt idx="9">
                  <c:v>4.3010752688172031</c:v>
                </c:pt>
                <c:pt idx="10">
                  <c:v>2.73704789833823</c:v>
                </c:pt>
                <c:pt idx="11">
                  <c:v>2.73704789833823</c:v>
                </c:pt>
                <c:pt idx="12">
                  <c:v>2.73704789833823</c:v>
                </c:pt>
                <c:pt idx="13">
                  <c:v>2.73704789833823</c:v>
                </c:pt>
                <c:pt idx="14">
                  <c:v>2.73704789833823</c:v>
                </c:pt>
                <c:pt idx="15">
                  <c:v>2.4437927663734236</c:v>
                </c:pt>
                <c:pt idx="16">
                  <c:v>2.4437927663734236</c:v>
                </c:pt>
                <c:pt idx="17">
                  <c:v>2.4437927663734236</c:v>
                </c:pt>
                <c:pt idx="18">
                  <c:v>2.4437927663734236</c:v>
                </c:pt>
                <c:pt idx="19">
                  <c:v>2.4437927663734236</c:v>
                </c:pt>
                <c:pt idx="20">
                  <c:v>2.4437927663734236</c:v>
                </c:pt>
                <c:pt idx="21">
                  <c:v>2.4437927663734236</c:v>
                </c:pt>
                <c:pt idx="22">
                  <c:v>2.4437927663734236</c:v>
                </c:pt>
                <c:pt idx="23">
                  <c:v>2.4437927663734236</c:v>
                </c:pt>
                <c:pt idx="24">
                  <c:v>2.4437927663734236</c:v>
                </c:pt>
                <c:pt idx="25">
                  <c:v>2.4437927663734236</c:v>
                </c:pt>
                <c:pt idx="26">
                  <c:v>2.4437927663734236</c:v>
                </c:pt>
                <c:pt idx="27">
                  <c:v>2.4437927663734236</c:v>
                </c:pt>
                <c:pt idx="28">
                  <c:v>2.4437927663734236</c:v>
                </c:pt>
                <c:pt idx="29">
                  <c:v>2.4437927663734236</c:v>
                </c:pt>
                <c:pt idx="30">
                  <c:v>2.3460410557184797</c:v>
                </c:pt>
                <c:pt idx="31">
                  <c:v>2.3460410557184797</c:v>
                </c:pt>
                <c:pt idx="32">
                  <c:v>2.3460410557184797</c:v>
                </c:pt>
                <c:pt idx="33">
                  <c:v>2.3460410557184797</c:v>
                </c:pt>
                <c:pt idx="34">
                  <c:v>2.3460410557184797</c:v>
                </c:pt>
                <c:pt idx="35">
                  <c:v>2.3460410557184797</c:v>
                </c:pt>
                <c:pt idx="36">
                  <c:v>2.3460410557184797</c:v>
                </c:pt>
                <c:pt idx="37">
                  <c:v>2.3460410557184797</c:v>
                </c:pt>
                <c:pt idx="38">
                  <c:v>2.3460410557184797</c:v>
                </c:pt>
                <c:pt idx="39">
                  <c:v>2.3460410557184797</c:v>
                </c:pt>
                <c:pt idx="40">
                  <c:v>2.3460410557184797</c:v>
                </c:pt>
                <c:pt idx="41">
                  <c:v>2.3460410557184797</c:v>
                </c:pt>
                <c:pt idx="42">
                  <c:v>2.3460410557184797</c:v>
                </c:pt>
                <c:pt idx="43">
                  <c:v>2.3460410557184797</c:v>
                </c:pt>
                <c:pt idx="44">
                  <c:v>2.3460410557184797</c:v>
                </c:pt>
                <c:pt idx="45">
                  <c:v>2.3460410557184797</c:v>
                </c:pt>
                <c:pt idx="46">
                  <c:v>2.3460410557184797</c:v>
                </c:pt>
                <c:pt idx="47">
                  <c:v>2.3460410557184797</c:v>
                </c:pt>
                <c:pt idx="48">
                  <c:v>2.3460410557184797</c:v>
                </c:pt>
                <c:pt idx="49">
                  <c:v>2.3460410557184797</c:v>
                </c:pt>
                <c:pt idx="50">
                  <c:v>2.3460410557184797</c:v>
                </c:pt>
                <c:pt idx="51">
                  <c:v>2.3460410557184797</c:v>
                </c:pt>
                <c:pt idx="52">
                  <c:v>2.3460410557184797</c:v>
                </c:pt>
                <c:pt idx="53">
                  <c:v>2.3460410557184797</c:v>
                </c:pt>
                <c:pt idx="54">
                  <c:v>2.3460410557184797</c:v>
                </c:pt>
                <c:pt idx="55">
                  <c:v>2.3460410557184797</c:v>
                </c:pt>
                <c:pt idx="56">
                  <c:v>2.3460410557184797</c:v>
                </c:pt>
                <c:pt idx="57">
                  <c:v>2.3460410557184797</c:v>
                </c:pt>
                <c:pt idx="58">
                  <c:v>2.3460410557184797</c:v>
                </c:pt>
                <c:pt idx="59">
                  <c:v>2.3460410557184797</c:v>
                </c:pt>
                <c:pt idx="60">
                  <c:v>2.2482893450635499</c:v>
                </c:pt>
                <c:pt idx="61">
                  <c:v>2.2482893450635499</c:v>
                </c:pt>
                <c:pt idx="62">
                  <c:v>2.2482893450635499</c:v>
                </c:pt>
                <c:pt idx="63">
                  <c:v>2.2482893450635499</c:v>
                </c:pt>
                <c:pt idx="64">
                  <c:v>2.2482893450635499</c:v>
                </c:pt>
                <c:pt idx="65">
                  <c:v>2.2482893450635499</c:v>
                </c:pt>
                <c:pt idx="66">
                  <c:v>2.2482893450635499</c:v>
                </c:pt>
                <c:pt idx="67">
                  <c:v>2.2482893450635499</c:v>
                </c:pt>
                <c:pt idx="68">
                  <c:v>2.2482893450635499</c:v>
                </c:pt>
                <c:pt idx="69">
                  <c:v>2.2482893450635499</c:v>
                </c:pt>
                <c:pt idx="70">
                  <c:v>2.1505376344086198</c:v>
                </c:pt>
                <c:pt idx="71">
                  <c:v>2.1505376344086198</c:v>
                </c:pt>
                <c:pt idx="72">
                  <c:v>2.1505376344086198</c:v>
                </c:pt>
                <c:pt idx="73">
                  <c:v>2.1505376344086198</c:v>
                </c:pt>
                <c:pt idx="74">
                  <c:v>2.1505376344086198</c:v>
                </c:pt>
                <c:pt idx="75">
                  <c:v>2.1505376344086198</c:v>
                </c:pt>
                <c:pt idx="76">
                  <c:v>2.1505376344086198</c:v>
                </c:pt>
                <c:pt idx="77">
                  <c:v>2.1505376344086198</c:v>
                </c:pt>
                <c:pt idx="78">
                  <c:v>2.1505376344086198</c:v>
                </c:pt>
                <c:pt idx="79">
                  <c:v>2.1505376344086198</c:v>
                </c:pt>
                <c:pt idx="80">
                  <c:v>2.0527859237536741</c:v>
                </c:pt>
                <c:pt idx="81">
                  <c:v>2.0527859237536741</c:v>
                </c:pt>
                <c:pt idx="82">
                  <c:v>2.0527859237536741</c:v>
                </c:pt>
                <c:pt idx="83">
                  <c:v>2.0527859237536741</c:v>
                </c:pt>
                <c:pt idx="84">
                  <c:v>2.0527859237536741</c:v>
                </c:pt>
                <c:pt idx="85">
                  <c:v>2.0527859237536741</c:v>
                </c:pt>
                <c:pt idx="86">
                  <c:v>2.0527859237536741</c:v>
                </c:pt>
                <c:pt idx="87">
                  <c:v>2.0527859237536741</c:v>
                </c:pt>
                <c:pt idx="88">
                  <c:v>2.0527859237536741</c:v>
                </c:pt>
                <c:pt idx="89">
                  <c:v>2.0527859237536741</c:v>
                </c:pt>
                <c:pt idx="90">
                  <c:v>2.0527859237536741</c:v>
                </c:pt>
                <c:pt idx="91">
                  <c:v>2.0527859237536741</c:v>
                </c:pt>
                <c:pt idx="92">
                  <c:v>2.0527859237536741</c:v>
                </c:pt>
                <c:pt idx="93">
                  <c:v>2.0527859237536741</c:v>
                </c:pt>
                <c:pt idx="94">
                  <c:v>2.0527859237536741</c:v>
                </c:pt>
                <c:pt idx="95">
                  <c:v>2.0527859237536741</c:v>
                </c:pt>
                <c:pt idx="96">
                  <c:v>2.0527859237536741</c:v>
                </c:pt>
                <c:pt idx="97">
                  <c:v>2.0527859237536741</c:v>
                </c:pt>
                <c:pt idx="98">
                  <c:v>2.0527859237536741</c:v>
                </c:pt>
                <c:pt idx="99">
                  <c:v>2.0527859237536741</c:v>
                </c:pt>
                <c:pt idx="100">
                  <c:v>2.8000000000000152E-14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Shopping Cart</c:v>
                </c:pt>
              </c:strCache>
            </c:strRef>
          </c:tx>
          <c:spPr>
            <a:ln w="12700"/>
          </c:spP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0">
                  <c:v>25.2808988764044</c:v>
                </c:pt>
                <c:pt idx="1">
                  <c:v>25.2808988764044</c:v>
                </c:pt>
                <c:pt idx="2">
                  <c:v>25.2808988764044</c:v>
                </c:pt>
                <c:pt idx="3">
                  <c:v>25.2808988764044</c:v>
                </c:pt>
                <c:pt idx="4">
                  <c:v>25.2808988764044</c:v>
                </c:pt>
                <c:pt idx="5">
                  <c:v>3.9325842696629212</c:v>
                </c:pt>
                <c:pt idx="6">
                  <c:v>3.9325842696629212</c:v>
                </c:pt>
                <c:pt idx="7">
                  <c:v>3.9325842696629212</c:v>
                </c:pt>
                <c:pt idx="8">
                  <c:v>3.9325842696629212</c:v>
                </c:pt>
                <c:pt idx="9">
                  <c:v>3.9325842696629212</c:v>
                </c:pt>
                <c:pt idx="10">
                  <c:v>1.1235955056179798</c:v>
                </c:pt>
                <c:pt idx="11">
                  <c:v>1.1235955056179798</c:v>
                </c:pt>
                <c:pt idx="12">
                  <c:v>1.1235955056179798</c:v>
                </c:pt>
                <c:pt idx="13">
                  <c:v>1.1235955056179798</c:v>
                </c:pt>
                <c:pt idx="14">
                  <c:v>1.1235955056179798</c:v>
                </c:pt>
                <c:pt idx="15">
                  <c:v>1.1235955056179798</c:v>
                </c:pt>
                <c:pt idx="16">
                  <c:v>1.1235955056179798</c:v>
                </c:pt>
                <c:pt idx="17">
                  <c:v>1.1235955056179798</c:v>
                </c:pt>
                <c:pt idx="18">
                  <c:v>1.1235955056179798</c:v>
                </c:pt>
                <c:pt idx="19">
                  <c:v>1.1235955056179798</c:v>
                </c:pt>
                <c:pt idx="20">
                  <c:v>1.1235955056179798</c:v>
                </c:pt>
                <c:pt idx="21">
                  <c:v>1.1235955056179798</c:v>
                </c:pt>
                <c:pt idx="22">
                  <c:v>1.1235955056179798</c:v>
                </c:pt>
                <c:pt idx="23">
                  <c:v>1.1235955056179798</c:v>
                </c:pt>
                <c:pt idx="24">
                  <c:v>1.1235955056179798</c:v>
                </c:pt>
                <c:pt idx="25">
                  <c:v>1.1235955056179798</c:v>
                </c:pt>
                <c:pt idx="26">
                  <c:v>1.1235955056179798</c:v>
                </c:pt>
                <c:pt idx="27">
                  <c:v>1.1235955056179798</c:v>
                </c:pt>
                <c:pt idx="28">
                  <c:v>1.1235955056179798</c:v>
                </c:pt>
                <c:pt idx="29">
                  <c:v>1.1235955056179798</c:v>
                </c:pt>
                <c:pt idx="30">
                  <c:v>1.1235955056179798</c:v>
                </c:pt>
                <c:pt idx="31">
                  <c:v>1.1235955056179798</c:v>
                </c:pt>
                <c:pt idx="32">
                  <c:v>1.1235955056179798</c:v>
                </c:pt>
                <c:pt idx="33">
                  <c:v>1.1235955056179798</c:v>
                </c:pt>
                <c:pt idx="34">
                  <c:v>1.1235955056179798</c:v>
                </c:pt>
                <c:pt idx="35">
                  <c:v>1.1235955056179798</c:v>
                </c:pt>
                <c:pt idx="36">
                  <c:v>1.1235955056179798</c:v>
                </c:pt>
                <c:pt idx="37">
                  <c:v>1.1235955056179798</c:v>
                </c:pt>
                <c:pt idx="38">
                  <c:v>1.1235955056179798</c:v>
                </c:pt>
                <c:pt idx="39">
                  <c:v>1.1235955056179798</c:v>
                </c:pt>
                <c:pt idx="40">
                  <c:v>1.1235955056179798</c:v>
                </c:pt>
                <c:pt idx="41">
                  <c:v>1.1235955056179798</c:v>
                </c:pt>
                <c:pt idx="42">
                  <c:v>1.1235955056179798</c:v>
                </c:pt>
                <c:pt idx="43">
                  <c:v>1.1235955056179798</c:v>
                </c:pt>
                <c:pt idx="44">
                  <c:v>1.1235955056179798</c:v>
                </c:pt>
                <c:pt idx="45">
                  <c:v>1.1235955056179798</c:v>
                </c:pt>
                <c:pt idx="46">
                  <c:v>1.1235955056179798</c:v>
                </c:pt>
                <c:pt idx="47">
                  <c:v>1.1235955056179798</c:v>
                </c:pt>
                <c:pt idx="48">
                  <c:v>1.1235955056179798</c:v>
                </c:pt>
                <c:pt idx="49">
                  <c:v>1.1235955056179798</c:v>
                </c:pt>
                <c:pt idx="50">
                  <c:v>1.1235955056179798</c:v>
                </c:pt>
                <c:pt idx="51">
                  <c:v>1.1235955056179798</c:v>
                </c:pt>
                <c:pt idx="52">
                  <c:v>1.1235955056179798</c:v>
                </c:pt>
                <c:pt idx="53">
                  <c:v>1.1235955056179798</c:v>
                </c:pt>
                <c:pt idx="54">
                  <c:v>1.1235955056179798</c:v>
                </c:pt>
                <c:pt idx="55">
                  <c:v>1.1235955056179798</c:v>
                </c:pt>
                <c:pt idx="56">
                  <c:v>1.1235955056179798</c:v>
                </c:pt>
                <c:pt idx="57">
                  <c:v>1.1235955056179798</c:v>
                </c:pt>
                <c:pt idx="58">
                  <c:v>1.1235955056179798</c:v>
                </c:pt>
                <c:pt idx="59">
                  <c:v>1.1235955056179798</c:v>
                </c:pt>
                <c:pt idx="60">
                  <c:v>1.1235955056179798</c:v>
                </c:pt>
                <c:pt idx="61">
                  <c:v>1.1235955056179798</c:v>
                </c:pt>
                <c:pt idx="62">
                  <c:v>1.1235955056179798</c:v>
                </c:pt>
                <c:pt idx="63">
                  <c:v>1.1235955056179798</c:v>
                </c:pt>
                <c:pt idx="64">
                  <c:v>1.1235955056179798</c:v>
                </c:pt>
                <c:pt idx="65">
                  <c:v>1.1235955056179798</c:v>
                </c:pt>
                <c:pt idx="66">
                  <c:v>1.1235955056179798</c:v>
                </c:pt>
                <c:pt idx="67">
                  <c:v>1.1235955056179798</c:v>
                </c:pt>
                <c:pt idx="68">
                  <c:v>1.1235955056179798</c:v>
                </c:pt>
                <c:pt idx="69">
                  <c:v>1.1235955056179798</c:v>
                </c:pt>
                <c:pt idx="70">
                  <c:v>1.1235955056179798</c:v>
                </c:pt>
                <c:pt idx="71">
                  <c:v>1.1235955056179798</c:v>
                </c:pt>
                <c:pt idx="72">
                  <c:v>1.1235955056179798</c:v>
                </c:pt>
                <c:pt idx="73">
                  <c:v>1.1235955056179798</c:v>
                </c:pt>
                <c:pt idx="74">
                  <c:v>1.1235955056179798</c:v>
                </c:pt>
                <c:pt idx="75">
                  <c:v>1.1235955056179798</c:v>
                </c:pt>
                <c:pt idx="76">
                  <c:v>1.1235955056179798</c:v>
                </c:pt>
                <c:pt idx="77">
                  <c:v>1.1235955056179798</c:v>
                </c:pt>
                <c:pt idx="78">
                  <c:v>1.1235955056179798</c:v>
                </c:pt>
                <c:pt idx="79">
                  <c:v>1.1235955056179798</c:v>
                </c:pt>
                <c:pt idx="80">
                  <c:v>1.1235955056179798</c:v>
                </c:pt>
                <c:pt idx="81">
                  <c:v>1.1235955056179798</c:v>
                </c:pt>
                <c:pt idx="82">
                  <c:v>1.1235955056179798</c:v>
                </c:pt>
                <c:pt idx="83">
                  <c:v>1.1235955056179798</c:v>
                </c:pt>
                <c:pt idx="84">
                  <c:v>1.1235955056179798</c:v>
                </c:pt>
                <c:pt idx="85">
                  <c:v>1.1235955056179798</c:v>
                </c:pt>
                <c:pt idx="86">
                  <c:v>1.1235955056179798</c:v>
                </c:pt>
                <c:pt idx="87">
                  <c:v>1.1235955056179798</c:v>
                </c:pt>
                <c:pt idx="88">
                  <c:v>1.1235955056179798</c:v>
                </c:pt>
                <c:pt idx="89">
                  <c:v>1.1235955056179798</c:v>
                </c:pt>
                <c:pt idx="90">
                  <c:v>1.1235955056179798</c:v>
                </c:pt>
                <c:pt idx="91">
                  <c:v>1.1235955056179798</c:v>
                </c:pt>
                <c:pt idx="92">
                  <c:v>1.1235955056179798</c:v>
                </c:pt>
                <c:pt idx="93">
                  <c:v>1.1235955056179798</c:v>
                </c:pt>
                <c:pt idx="94">
                  <c:v>1.1235955056179798</c:v>
                </c:pt>
                <c:pt idx="95">
                  <c:v>1.1235955056179798</c:v>
                </c:pt>
                <c:pt idx="96">
                  <c:v>1.1235955056179798</c:v>
                </c:pt>
                <c:pt idx="97">
                  <c:v>1.1235955056179798</c:v>
                </c:pt>
                <c:pt idx="98">
                  <c:v>1.1235955056179798</c:v>
                </c:pt>
                <c:pt idx="99">
                  <c:v>1.1235955056179798</c:v>
                </c:pt>
                <c:pt idx="10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Buy Request</c:v>
                </c:pt>
              </c:strCache>
            </c:strRef>
          </c:tx>
          <c:spPr>
            <a:ln w="12700"/>
          </c:spP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0">
                  <c:v>89.534883720930196</c:v>
                </c:pt>
                <c:pt idx="1">
                  <c:v>89.534883720930196</c:v>
                </c:pt>
                <c:pt idx="2">
                  <c:v>89.534883720930196</c:v>
                </c:pt>
                <c:pt idx="3">
                  <c:v>89.534883720930196</c:v>
                </c:pt>
                <c:pt idx="4">
                  <c:v>89.534883720930196</c:v>
                </c:pt>
                <c:pt idx="5">
                  <c:v>37.209302325581376</c:v>
                </c:pt>
                <c:pt idx="6">
                  <c:v>37.209302325581376</c:v>
                </c:pt>
                <c:pt idx="7">
                  <c:v>37.209302325581376</c:v>
                </c:pt>
                <c:pt idx="8">
                  <c:v>37.209302325581376</c:v>
                </c:pt>
                <c:pt idx="9">
                  <c:v>37.209302325581376</c:v>
                </c:pt>
                <c:pt idx="10">
                  <c:v>3.488372093023246</c:v>
                </c:pt>
                <c:pt idx="11">
                  <c:v>3.488372093023246</c:v>
                </c:pt>
                <c:pt idx="12">
                  <c:v>3.488372093023246</c:v>
                </c:pt>
                <c:pt idx="13">
                  <c:v>3.488372093023246</c:v>
                </c:pt>
                <c:pt idx="14">
                  <c:v>3.488372093023246</c:v>
                </c:pt>
                <c:pt idx="15">
                  <c:v>3.488372093023246</c:v>
                </c:pt>
                <c:pt idx="16">
                  <c:v>3.488372093023246</c:v>
                </c:pt>
                <c:pt idx="17">
                  <c:v>3.488372093023246</c:v>
                </c:pt>
                <c:pt idx="18">
                  <c:v>3.488372093023246</c:v>
                </c:pt>
                <c:pt idx="19">
                  <c:v>3.488372093023246</c:v>
                </c:pt>
                <c:pt idx="20">
                  <c:v>3.488372093023246</c:v>
                </c:pt>
                <c:pt idx="21">
                  <c:v>3.488372093023246</c:v>
                </c:pt>
                <c:pt idx="22">
                  <c:v>3.488372093023246</c:v>
                </c:pt>
                <c:pt idx="23">
                  <c:v>3.488372093023246</c:v>
                </c:pt>
                <c:pt idx="24">
                  <c:v>3.488372093023246</c:v>
                </c:pt>
                <c:pt idx="25">
                  <c:v>3.488372093023246</c:v>
                </c:pt>
                <c:pt idx="26">
                  <c:v>3.488372093023246</c:v>
                </c:pt>
                <c:pt idx="27">
                  <c:v>3.488372093023246</c:v>
                </c:pt>
                <c:pt idx="28">
                  <c:v>3.488372093023246</c:v>
                </c:pt>
                <c:pt idx="29">
                  <c:v>3.488372093023246</c:v>
                </c:pt>
                <c:pt idx="30">
                  <c:v>3.488372093023246</c:v>
                </c:pt>
                <c:pt idx="31">
                  <c:v>3.488372093023246</c:v>
                </c:pt>
                <c:pt idx="32">
                  <c:v>3.488372093023246</c:v>
                </c:pt>
                <c:pt idx="33">
                  <c:v>3.488372093023246</c:v>
                </c:pt>
                <c:pt idx="34">
                  <c:v>3.488372093023246</c:v>
                </c:pt>
                <c:pt idx="35">
                  <c:v>3.488372093023246</c:v>
                </c:pt>
                <c:pt idx="36">
                  <c:v>3.488372093023246</c:v>
                </c:pt>
                <c:pt idx="37">
                  <c:v>3.488372093023246</c:v>
                </c:pt>
                <c:pt idx="38">
                  <c:v>3.488372093023246</c:v>
                </c:pt>
                <c:pt idx="39">
                  <c:v>3.488372093023246</c:v>
                </c:pt>
                <c:pt idx="40">
                  <c:v>3.488372093023246</c:v>
                </c:pt>
                <c:pt idx="41">
                  <c:v>3.488372093023246</c:v>
                </c:pt>
                <c:pt idx="42">
                  <c:v>3.488372093023246</c:v>
                </c:pt>
                <c:pt idx="43">
                  <c:v>3.488372093023246</c:v>
                </c:pt>
                <c:pt idx="44">
                  <c:v>3.488372093023246</c:v>
                </c:pt>
                <c:pt idx="45">
                  <c:v>3.488372093023246</c:v>
                </c:pt>
                <c:pt idx="46">
                  <c:v>3.488372093023246</c:v>
                </c:pt>
                <c:pt idx="47">
                  <c:v>3.488372093023246</c:v>
                </c:pt>
                <c:pt idx="48">
                  <c:v>3.488372093023246</c:v>
                </c:pt>
                <c:pt idx="49">
                  <c:v>3.488372093023246</c:v>
                </c:pt>
                <c:pt idx="50">
                  <c:v>3.488372093023246</c:v>
                </c:pt>
                <c:pt idx="51">
                  <c:v>3.488372093023246</c:v>
                </c:pt>
                <c:pt idx="52">
                  <c:v>3.488372093023246</c:v>
                </c:pt>
                <c:pt idx="53">
                  <c:v>3.488372093023246</c:v>
                </c:pt>
                <c:pt idx="54">
                  <c:v>3.488372093023246</c:v>
                </c:pt>
                <c:pt idx="55">
                  <c:v>3.488372093023246</c:v>
                </c:pt>
                <c:pt idx="56">
                  <c:v>3.488372093023246</c:v>
                </c:pt>
                <c:pt idx="57">
                  <c:v>3.488372093023246</c:v>
                </c:pt>
                <c:pt idx="58">
                  <c:v>3.488372093023246</c:v>
                </c:pt>
                <c:pt idx="59">
                  <c:v>3.488372093023246</c:v>
                </c:pt>
                <c:pt idx="60">
                  <c:v>3.488372093023246</c:v>
                </c:pt>
                <c:pt idx="61">
                  <c:v>3.488372093023246</c:v>
                </c:pt>
                <c:pt idx="62">
                  <c:v>3.488372093023246</c:v>
                </c:pt>
                <c:pt idx="63">
                  <c:v>3.488372093023246</c:v>
                </c:pt>
                <c:pt idx="64">
                  <c:v>3.488372093023246</c:v>
                </c:pt>
                <c:pt idx="65">
                  <c:v>3.488372093023246</c:v>
                </c:pt>
                <c:pt idx="66">
                  <c:v>3.488372093023246</c:v>
                </c:pt>
                <c:pt idx="67">
                  <c:v>3.488372093023246</c:v>
                </c:pt>
                <c:pt idx="68">
                  <c:v>3.488372093023246</c:v>
                </c:pt>
                <c:pt idx="69">
                  <c:v>3.488372093023246</c:v>
                </c:pt>
                <c:pt idx="70">
                  <c:v>3.488372093023246</c:v>
                </c:pt>
                <c:pt idx="71">
                  <c:v>3.488372093023246</c:v>
                </c:pt>
                <c:pt idx="72">
                  <c:v>3.488372093023246</c:v>
                </c:pt>
                <c:pt idx="73">
                  <c:v>3.488372093023246</c:v>
                </c:pt>
                <c:pt idx="74">
                  <c:v>3.488372093023246</c:v>
                </c:pt>
                <c:pt idx="75">
                  <c:v>3.488372093023246</c:v>
                </c:pt>
                <c:pt idx="76">
                  <c:v>3.488372093023246</c:v>
                </c:pt>
                <c:pt idx="77">
                  <c:v>3.488372093023246</c:v>
                </c:pt>
                <c:pt idx="78">
                  <c:v>3.488372093023246</c:v>
                </c:pt>
                <c:pt idx="79">
                  <c:v>3.488372093023246</c:v>
                </c:pt>
                <c:pt idx="80">
                  <c:v>3.488372093023246</c:v>
                </c:pt>
                <c:pt idx="81">
                  <c:v>3.488372093023246</c:v>
                </c:pt>
                <c:pt idx="82">
                  <c:v>3.488372093023246</c:v>
                </c:pt>
                <c:pt idx="83">
                  <c:v>3.488372093023246</c:v>
                </c:pt>
                <c:pt idx="84">
                  <c:v>3.488372093023246</c:v>
                </c:pt>
                <c:pt idx="85">
                  <c:v>3.488372093023246</c:v>
                </c:pt>
                <c:pt idx="86">
                  <c:v>3.488372093023246</c:v>
                </c:pt>
                <c:pt idx="87">
                  <c:v>3.488372093023246</c:v>
                </c:pt>
                <c:pt idx="88">
                  <c:v>3.488372093023246</c:v>
                </c:pt>
                <c:pt idx="89">
                  <c:v>3.488372093023246</c:v>
                </c:pt>
                <c:pt idx="90">
                  <c:v>3.488372093023246</c:v>
                </c:pt>
                <c:pt idx="91">
                  <c:v>3.488372093023246</c:v>
                </c:pt>
                <c:pt idx="92">
                  <c:v>3.488372093023246</c:v>
                </c:pt>
                <c:pt idx="93">
                  <c:v>3.488372093023246</c:v>
                </c:pt>
                <c:pt idx="94">
                  <c:v>3.488372093023246</c:v>
                </c:pt>
                <c:pt idx="95">
                  <c:v>3.488372093023246</c:v>
                </c:pt>
                <c:pt idx="96">
                  <c:v>3.488372093023246</c:v>
                </c:pt>
                <c:pt idx="97">
                  <c:v>3.488372093023246</c:v>
                </c:pt>
                <c:pt idx="98">
                  <c:v>3.488372093023246</c:v>
                </c:pt>
                <c:pt idx="99">
                  <c:v>3.488372093023246</c:v>
                </c:pt>
                <c:pt idx="100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Order Inquiry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0">
                  <c:v>8.6956521739130395</c:v>
                </c:pt>
                <c:pt idx="1">
                  <c:v>8.6956521739130395</c:v>
                </c:pt>
                <c:pt idx="2">
                  <c:v>8.6956521739130395</c:v>
                </c:pt>
                <c:pt idx="3">
                  <c:v>8.6956521739130395</c:v>
                </c:pt>
                <c:pt idx="4">
                  <c:v>8.6956521739130395</c:v>
                </c:pt>
                <c:pt idx="5">
                  <c:v>8.6956521739130395</c:v>
                </c:pt>
                <c:pt idx="6">
                  <c:v>8.6956521739130395</c:v>
                </c:pt>
                <c:pt idx="7">
                  <c:v>8.6956521739130395</c:v>
                </c:pt>
                <c:pt idx="8">
                  <c:v>8.6956521739130395</c:v>
                </c:pt>
                <c:pt idx="9">
                  <c:v>8.6956521739130395</c:v>
                </c:pt>
                <c:pt idx="10">
                  <c:v>8.6956521739130395</c:v>
                </c:pt>
                <c:pt idx="11">
                  <c:v>8.6956521739130395</c:v>
                </c:pt>
                <c:pt idx="12">
                  <c:v>8.6956521739130395</c:v>
                </c:pt>
                <c:pt idx="13">
                  <c:v>8.6956521739130395</c:v>
                </c:pt>
                <c:pt idx="14">
                  <c:v>8.6956521739130395</c:v>
                </c:pt>
                <c:pt idx="15">
                  <c:v>8.6956521739130395</c:v>
                </c:pt>
                <c:pt idx="16">
                  <c:v>8.6956521739130395</c:v>
                </c:pt>
                <c:pt idx="17">
                  <c:v>8.6956521739130395</c:v>
                </c:pt>
                <c:pt idx="18">
                  <c:v>8.6956521739130395</c:v>
                </c:pt>
                <c:pt idx="19">
                  <c:v>8.6956521739130395</c:v>
                </c:pt>
                <c:pt idx="20">
                  <c:v>8.6956521739130395</c:v>
                </c:pt>
                <c:pt idx="21">
                  <c:v>8.6956521739130395</c:v>
                </c:pt>
                <c:pt idx="22">
                  <c:v>8.6956521739130395</c:v>
                </c:pt>
                <c:pt idx="23">
                  <c:v>8.6956521739130395</c:v>
                </c:pt>
                <c:pt idx="24">
                  <c:v>8.6956521739130395</c:v>
                </c:pt>
                <c:pt idx="25">
                  <c:v>8.6956521739130395</c:v>
                </c:pt>
                <c:pt idx="26">
                  <c:v>8.6956521739130395</c:v>
                </c:pt>
                <c:pt idx="27">
                  <c:v>8.6956521739130395</c:v>
                </c:pt>
                <c:pt idx="28">
                  <c:v>8.6956521739130395</c:v>
                </c:pt>
                <c:pt idx="29">
                  <c:v>8.6956521739130395</c:v>
                </c:pt>
                <c:pt idx="30">
                  <c:v>8.6956521739130395</c:v>
                </c:pt>
                <c:pt idx="31">
                  <c:v>8.6956521739130395</c:v>
                </c:pt>
                <c:pt idx="32">
                  <c:v>8.6956521739130395</c:v>
                </c:pt>
                <c:pt idx="33">
                  <c:v>8.6956521739130395</c:v>
                </c:pt>
                <c:pt idx="34">
                  <c:v>8.6956521739130395</c:v>
                </c:pt>
                <c:pt idx="35">
                  <c:v>8.6956521739130395</c:v>
                </c:pt>
                <c:pt idx="36">
                  <c:v>8.6956521739130395</c:v>
                </c:pt>
                <c:pt idx="37">
                  <c:v>8.6956521739130395</c:v>
                </c:pt>
                <c:pt idx="38">
                  <c:v>8.6956521739130395</c:v>
                </c:pt>
                <c:pt idx="39">
                  <c:v>8.6956521739130395</c:v>
                </c:pt>
                <c:pt idx="40">
                  <c:v>8.6956521739130395</c:v>
                </c:pt>
                <c:pt idx="41">
                  <c:v>8.6956521739130395</c:v>
                </c:pt>
                <c:pt idx="42">
                  <c:v>8.6956521739130395</c:v>
                </c:pt>
                <c:pt idx="43">
                  <c:v>8.6956521739130395</c:v>
                </c:pt>
                <c:pt idx="44">
                  <c:v>8.6956521739130395</c:v>
                </c:pt>
                <c:pt idx="45">
                  <c:v>8.6956521739130395</c:v>
                </c:pt>
                <c:pt idx="46">
                  <c:v>8.6956521739130395</c:v>
                </c:pt>
                <c:pt idx="47">
                  <c:v>8.6956521739130395</c:v>
                </c:pt>
                <c:pt idx="48">
                  <c:v>8.6956521739130395</c:v>
                </c:pt>
                <c:pt idx="49">
                  <c:v>8.6956521739130395</c:v>
                </c:pt>
                <c:pt idx="50">
                  <c:v>8.6956521739130395</c:v>
                </c:pt>
                <c:pt idx="51">
                  <c:v>8.6956521739130395</c:v>
                </c:pt>
                <c:pt idx="52">
                  <c:v>8.6956521739130395</c:v>
                </c:pt>
                <c:pt idx="53">
                  <c:v>8.6956521739130395</c:v>
                </c:pt>
                <c:pt idx="54">
                  <c:v>8.6956521739130395</c:v>
                </c:pt>
                <c:pt idx="55">
                  <c:v>8.6956521739130395</c:v>
                </c:pt>
                <c:pt idx="56">
                  <c:v>8.6956521739130395</c:v>
                </c:pt>
                <c:pt idx="57">
                  <c:v>8.6956521739130395</c:v>
                </c:pt>
                <c:pt idx="58">
                  <c:v>8.6956521739130395</c:v>
                </c:pt>
                <c:pt idx="59">
                  <c:v>8.6956521739130395</c:v>
                </c:pt>
                <c:pt idx="60">
                  <c:v>8.6956521739130395</c:v>
                </c:pt>
                <c:pt idx="61">
                  <c:v>8.6956521739130395</c:v>
                </c:pt>
                <c:pt idx="62">
                  <c:v>8.6956521739130395</c:v>
                </c:pt>
                <c:pt idx="63">
                  <c:v>8.6956521739130395</c:v>
                </c:pt>
                <c:pt idx="64">
                  <c:v>8.6956521739130395</c:v>
                </c:pt>
                <c:pt idx="65">
                  <c:v>8.6956521739130395</c:v>
                </c:pt>
                <c:pt idx="66">
                  <c:v>8.6956521739130395</c:v>
                </c:pt>
                <c:pt idx="67">
                  <c:v>8.6956521739130395</c:v>
                </c:pt>
                <c:pt idx="68">
                  <c:v>8.6956521739130395</c:v>
                </c:pt>
                <c:pt idx="69">
                  <c:v>8.6956521739130395</c:v>
                </c:pt>
                <c:pt idx="70">
                  <c:v>8.6956521739130395</c:v>
                </c:pt>
                <c:pt idx="71">
                  <c:v>8.6956521739130395</c:v>
                </c:pt>
                <c:pt idx="72">
                  <c:v>8.6956521739130395</c:v>
                </c:pt>
                <c:pt idx="73">
                  <c:v>8.6956521739130395</c:v>
                </c:pt>
                <c:pt idx="74">
                  <c:v>8.6956521739130395</c:v>
                </c:pt>
                <c:pt idx="75">
                  <c:v>8.6956521739130395</c:v>
                </c:pt>
                <c:pt idx="76">
                  <c:v>8.6956521739130395</c:v>
                </c:pt>
                <c:pt idx="77">
                  <c:v>8.6956521739130395</c:v>
                </c:pt>
                <c:pt idx="78">
                  <c:v>8.6956521739130395</c:v>
                </c:pt>
                <c:pt idx="79">
                  <c:v>8.6956521739130395</c:v>
                </c:pt>
                <c:pt idx="80">
                  <c:v>8.6956521739130395</c:v>
                </c:pt>
                <c:pt idx="81">
                  <c:v>8.6956521739130395</c:v>
                </c:pt>
                <c:pt idx="82">
                  <c:v>8.6956521739130395</c:v>
                </c:pt>
                <c:pt idx="83">
                  <c:v>8.6956521739130395</c:v>
                </c:pt>
                <c:pt idx="84">
                  <c:v>8.6956521739130395</c:v>
                </c:pt>
                <c:pt idx="85">
                  <c:v>8.6956521739130395</c:v>
                </c:pt>
                <c:pt idx="86">
                  <c:v>8.6956521739130395</c:v>
                </c:pt>
                <c:pt idx="87">
                  <c:v>8.6956521739130395</c:v>
                </c:pt>
                <c:pt idx="88">
                  <c:v>8.6956521739130395</c:v>
                </c:pt>
                <c:pt idx="89">
                  <c:v>8.6956521739130395</c:v>
                </c:pt>
                <c:pt idx="90">
                  <c:v>8.6956521739130395</c:v>
                </c:pt>
                <c:pt idx="91">
                  <c:v>8.6956521739130395</c:v>
                </c:pt>
                <c:pt idx="92">
                  <c:v>8.6956521739130395</c:v>
                </c:pt>
                <c:pt idx="93">
                  <c:v>8.6956521739130395</c:v>
                </c:pt>
                <c:pt idx="94">
                  <c:v>8.6956521739130395</c:v>
                </c:pt>
                <c:pt idx="95">
                  <c:v>8.6956521739130395</c:v>
                </c:pt>
                <c:pt idx="96">
                  <c:v>8.6956521739130395</c:v>
                </c:pt>
                <c:pt idx="97">
                  <c:v>8.6956521739130395</c:v>
                </c:pt>
                <c:pt idx="98">
                  <c:v>8.6956521739130395</c:v>
                </c:pt>
                <c:pt idx="99">
                  <c:v>8.6956521739130395</c:v>
                </c:pt>
                <c:pt idx="100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Admin Request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Sheet1!$H$2:$H$102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</c:ser>
        <c:marker val="1"/>
        <c:axId val="99954688"/>
        <c:axId val="99956992"/>
      </c:lineChart>
      <c:catAx>
        <c:axId val="99954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(seconds)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9956992"/>
        <c:crosses val="autoZero"/>
        <c:auto val="1"/>
        <c:lblAlgn val="ctr"/>
        <c:lblOffset val="100"/>
      </c:catAx>
      <c:valAx>
        <c:axId val="99956992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Interactions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18563721201516509"/>
            </c:manualLayout>
          </c:layout>
        </c:title>
        <c:numFmt formatCode="General" sourceLinked="1"/>
        <c:tickLblPos val="nextTo"/>
        <c:crossAx val="99954688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4542478242851223"/>
          <c:y val="0.21977301448430087"/>
          <c:w val="0.67976851851852105"/>
          <c:h val="0.21052001312335958"/>
        </c:manualLayout>
      </c:layout>
      <c:spPr>
        <a:solidFill>
          <a:schemeClr val="bg1"/>
        </a:solidFill>
        <a:ln>
          <a:solidFill>
            <a:srgbClr val="616161">
              <a:lumMod val="50000"/>
              <a:alpha val="25000"/>
            </a:srgbClr>
          </a:solidFill>
        </a:ln>
      </c:sp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10GE/SDP</a:t>
            </a:r>
            <a:endParaRPr lang="en-US" sz="1200" dirty="0"/>
          </a:p>
        </c:rich>
      </c:tx>
      <c:layout>
        <c:manualLayout>
          <c:xMode val="edge"/>
          <c:yMode val="edge"/>
          <c:x val="0.48187134502924112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6.9942786756918715E-2"/>
          <c:y val="0.11311704092544"/>
          <c:w val="0.90421731822995677"/>
          <c:h val="0.4753018372703420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Home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34.021035598705502</c:v>
                </c:pt>
                <c:pt idx="1">
                  <c:v>34.021035598705502</c:v>
                </c:pt>
                <c:pt idx="2">
                  <c:v>34.021035598705502</c:v>
                </c:pt>
                <c:pt idx="3">
                  <c:v>34.021035598705502</c:v>
                </c:pt>
                <c:pt idx="4">
                  <c:v>34.021035598705502</c:v>
                </c:pt>
                <c:pt idx="5">
                  <c:v>3.7216828478964437</c:v>
                </c:pt>
                <c:pt idx="6">
                  <c:v>3.7216828478964437</c:v>
                </c:pt>
                <c:pt idx="7">
                  <c:v>3.7216828478964437</c:v>
                </c:pt>
                <c:pt idx="8">
                  <c:v>3.7216828478964437</c:v>
                </c:pt>
                <c:pt idx="9">
                  <c:v>3.7216828478964437</c:v>
                </c:pt>
                <c:pt idx="10">
                  <c:v>2.5080906148867399</c:v>
                </c:pt>
                <c:pt idx="11">
                  <c:v>2.5080906148867399</c:v>
                </c:pt>
                <c:pt idx="12">
                  <c:v>2.5080906148867399</c:v>
                </c:pt>
                <c:pt idx="13">
                  <c:v>2.5080906148867399</c:v>
                </c:pt>
                <c:pt idx="14">
                  <c:v>2.5080906148867399</c:v>
                </c:pt>
                <c:pt idx="15">
                  <c:v>2.0631067961165157</c:v>
                </c:pt>
                <c:pt idx="16">
                  <c:v>2.0631067961165157</c:v>
                </c:pt>
                <c:pt idx="17">
                  <c:v>2.0631067961165157</c:v>
                </c:pt>
                <c:pt idx="18">
                  <c:v>2.0631067961165157</c:v>
                </c:pt>
                <c:pt idx="19">
                  <c:v>2.0631067961165157</c:v>
                </c:pt>
                <c:pt idx="20">
                  <c:v>2.02265372168285</c:v>
                </c:pt>
                <c:pt idx="21">
                  <c:v>2.02265372168285</c:v>
                </c:pt>
                <c:pt idx="22">
                  <c:v>2.02265372168285</c:v>
                </c:pt>
                <c:pt idx="23">
                  <c:v>2.02265372168285</c:v>
                </c:pt>
                <c:pt idx="24">
                  <c:v>2.02265372168285</c:v>
                </c:pt>
                <c:pt idx="25">
                  <c:v>1.9012944983818798</c:v>
                </c:pt>
                <c:pt idx="26">
                  <c:v>1.9012944983818798</c:v>
                </c:pt>
                <c:pt idx="27">
                  <c:v>1.9012944983818798</c:v>
                </c:pt>
                <c:pt idx="28">
                  <c:v>1.9012944983818798</c:v>
                </c:pt>
                <c:pt idx="29">
                  <c:v>1.9012944983818798</c:v>
                </c:pt>
                <c:pt idx="30">
                  <c:v>1.860841423948232</c:v>
                </c:pt>
                <c:pt idx="31">
                  <c:v>1.860841423948232</c:v>
                </c:pt>
                <c:pt idx="32">
                  <c:v>1.860841423948232</c:v>
                </c:pt>
                <c:pt idx="33">
                  <c:v>1.860841423948232</c:v>
                </c:pt>
                <c:pt idx="34">
                  <c:v>1.860841423948232</c:v>
                </c:pt>
                <c:pt idx="35">
                  <c:v>1.7799352750809081</c:v>
                </c:pt>
                <c:pt idx="36">
                  <c:v>1.7799352750809081</c:v>
                </c:pt>
                <c:pt idx="37">
                  <c:v>1.7799352750809081</c:v>
                </c:pt>
                <c:pt idx="38">
                  <c:v>1.7799352750809081</c:v>
                </c:pt>
                <c:pt idx="39">
                  <c:v>1.7799352750809081</c:v>
                </c:pt>
                <c:pt idx="40">
                  <c:v>1.7394822006472499</c:v>
                </c:pt>
                <c:pt idx="41">
                  <c:v>1.7394822006472499</c:v>
                </c:pt>
                <c:pt idx="42">
                  <c:v>1.7394822006472499</c:v>
                </c:pt>
                <c:pt idx="43">
                  <c:v>1.7394822006472499</c:v>
                </c:pt>
                <c:pt idx="44">
                  <c:v>1.7394822006472499</c:v>
                </c:pt>
                <c:pt idx="45">
                  <c:v>1.6990291262136001</c:v>
                </c:pt>
                <c:pt idx="46">
                  <c:v>1.6990291262136001</c:v>
                </c:pt>
                <c:pt idx="47">
                  <c:v>1.6990291262136001</c:v>
                </c:pt>
                <c:pt idx="48">
                  <c:v>1.6990291262136001</c:v>
                </c:pt>
                <c:pt idx="49">
                  <c:v>1.6990291262136001</c:v>
                </c:pt>
                <c:pt idx="50">
                  <c:v>1.6585760517799399</c:v>
                </c:pt>
                <c:pt idx="51">
                  <c:v>1.6585760517799399</c:v>
                </c:pt>
                <c:pt idx="52">
                  <c:v>1.6585760517799399</c:v>
                </c:pt>
                <c:pt idx="53">
                  <c:v>1.6585760517799399</c:v>
                </c:pt>
                <c:pt idx="54">
                  <c:v>1.6585760517799399</c:v>
                </c:pt>
                <c:pt idx="55">
                  <c:v>1.6585760517799399</c:v>
                </c:pt>
                <c:pt idx="56">
                  <c:v>1.6585760517799399</c:v>
                </c:pt>
                <c:pt idx="57">
                  <c:v>1.6585760517799399</c:v>
                </c:pt>
                <c:pt idx="58">
                  <c:v>1.6585760517799399</c:v>
                </c:pt>
                <c:pt idx="59">
                  <c:v>1.6585760517799399</c:v>
                </c:pt>
                <c:pt idx="60">
                  <c:v>1.6585760517799399</c:v>
                </c:pt>
                <c:pt idx="61">
                  <c:v>1.6585760517799399</c:v>
                </c:pt>
                <c:pt idx="62">
                  <c:v>1.6585760517799399</c:v>
                </c:pt>
                <c:pt idx="63">
                  <c:v>1.6585760517799399</c:v>
                </c:pt>
                <c:pt idx="64">
                  <c:v>1.6585760517799399</c:v>
                </c:pt>
                <c:pt idx="65">
                  <c:v>1.6585760517799399</c:v>
                </c:pt>
                <c:pt idx="66">
                  <c:v>1.6585760517799399</c:v>
                </c:pt>
                <c:pt idx="67">
                  <c:v>1.6585760517799399</c:v>
                </c:pt>
                <c:pt idx="68">
                  <c:v>1.6585760517799399</c:v>
                </c:pt>
                <c:pt idx="69">
                  <c:v>1.6585760517799399</c:v>
                </c:pt>
                <c:pt idx="70">
                  <c:v>1.6585760517799399</c:v>
                </c:pt>
                <c:pt idx="71">
                  <c:v>1.6585760517799399</c:v>
                </c:pt>
                <c:pt idx="72">
                  <c:v>1.6585760517799399</c:v>
                </c:pt>
                <c:pt idx="73">
                  <c:v>1.6585760517799399</c:v>
                </c:pt>
                <c:pt idx="74">
                  <c:v>1.6585760517799399</c:v>
                </c:pt>
                <c:pt idx="75">
                  <c:v>1.6585760517799399</c:v>
                </c:pt>
                <c:pt idx="76">
                  <c:v>1.6585760517799399</c:v>
                </c:pt>
                <c:pt idx="77">
                  <c:v>1.6585760517799399</c:v>
                </c:pt>
                <c:pt idx="78">
                  <c:v>1.6585760517799399</c:v>
                </c:pt>
                <c:pt idx="79">
                  <c:v>1.6585760517799399</c:v>
                </c:pt>
                <c:pt idx="80">
                  <c:v>1.6585760517799399</c:v>
                </c:pt>
                <c:pt idx="81">
                  <c:v>1.6585760517799399</c:v>
                </c:pt>
                <c:pt idx="82">
                  <c:v>1.6585760517799399</c:v>
                </c:pt>
                <c:pt idx="83">
                  <c:v>1.6585760517799399</c:v>
                </c:pt>
                <c:pt idx="84">
                  <c:v>1.6585760517799399</c:v>
                </c:pt>
                <c:pt idx="85">
                  <c:v>1.6585760517799399</c:v>
                </c:pt>
                <c:pt idx="86">
                  <c:v>1.6585760517799399</c:v>
                </c:pt>
                <c:pt idx="87">
                  <c:v>1.6585760517799399</c:v>
                </c:pt>
                <c:pt idx="88">
                  <c:v>1.6585760517799399</c:v>
                </c:pt>
                <c:pt idx="89">
                  <c:v>1.6585760517799399</c:v>
                </c:pt>
                <c:pt idx="90">
                  <c:v>1.6585760517799399</c:v>
                </c:pt>
                <c:pt idx="91">
                  <c:v>1.6585760517799399</c:v>
                </c:pt>
                <c:pt idx="92">
                  <c:v>1.6585760517799399</c:v>
                </c:pt>
                <c:pt idx="93">
                  <c:v>1.6585760517799399</c:v>
                </c:pt>
                <c:pt idx="94">
                  <c:v>1.6585760517799399</c:v>
                </c:pt>
                <c:pt idx="95">
                  <c:v>1.6181229773462815</c:v>
                </c:pt>
                <c:pt idx="96">
                  <c:v>1.6181229773462815</c:v>
                </c:pt>
                <c:pt idx="97">
                  <c:v>1.6181229773462815</c:v>
                </c:pt>
                <c:pt idx="98">
                  <c:v>1.6181229773462815</c:v>
                </c:pt>
                <c:pt idx="99">
                  <c:v>1.6181229773462815</c:v>
                </c:pt>
                <c:pt idx="100">
                  <c:v>1.400000000000007E-14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Prod. Detail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3.4949267192784599</c:v>
                </c:pt>
                <c:pt idx="1">
                  <c:v>3.4949267192784599</c:v>
                </c:pt>
                <c:pt idx="2">
                  <c:v>3.4949267192784599</c:v>
                </c:pt>
                <c:pt idx="3">
                  <c:v>3.4949267192784599</c:v>
                </c:pt>
                <c:pt idx="4">
                  <c:v>3.4949267192784599</c:v>
                </c:pt>
                <c:pt idx="5">
                  <c:v>2.142051860202923</c:v>
                </c:pt>
                <c:pt idx="6">
                  <c:v>2.142051860202923</c:v>
                </c:pt>
                <c:pt idx="7">
                  <c:v>2.142051860202923</c:v>
                </c:pt>
                <c:pt idx="8">
                  <c:v>2.142051860202923</c:v>
                </c:pt>
                <c:pt idx="9">
                  <c:v>2.142051860202923</c:v>
                </c:pt>
                <c:pt idx="10">
                  <c:v>1.8602029312288531</c:v>
                </c:pt>
                <c:pt idx="11">
                  <c:v>1.8602029312288531</c:v>
                </c:pt>
                <c:pt idx="12">
                  <c:v>1.8602029312288531</c:v>
                </c:pt>
                <c:pt idx="13">
                  <c:v>1.8602029312288531</c:v>
                </c:pt>
                <c:pt idx="14">
                  <c:v>1.8602029312288531</c:v>
                </c:pt>
                <c:pt idx="15">
                  <c:v>1.8602029312288531</c:v>
                </c:pt>
                <c:pt idx="16">
                  <c:v>1.8602029312288531</c:v>
                </c:pt>
                <c:pt idx="17">
                  <c:v>1.8602029312288531</c:v>
                </c:pt>
                <c:pt idx="18">
                  <c:v>1.8602029312288531</c:v>
                </c:pt>
                <c:pt idx="19">
                  <c:v>1.8602029312288531</c:v>
                </c:pt>
                <c:pt idx="20">
                  <c:v>1.8602029312288531</c:v>
                </c:pt>
                <c:pt idx="21">
                  <c:v>1.8602029312288531</c:v>
                </c:pt>
                <c:pt idx="22">
                  <c:v>1.8602029312288531</c:v>
                </c:pt>
                <c:pt idx="23">
                  <c:v>1.8602029312288531</c:v>
                </c:pt>
                <c:pt idx="24">
                  <c:v>1.8602029312288531</c:v>
                </c:pt>
                <c:pt idx="25">
                  <c:v>1.8602029312288531</c:v>
                </c:pt>
                <c:pt idx="26">
                  <c:v>1.8602029312288531</c:v>
                </c:pt>
                <c:pt idx="27">
                  <c:v>1.8602029312288531</c:v>
                </c:pt>
                <c:pt idx="28">
                  <c:v>1.8602029312288531</c:v>
                </c:pt>
                <c:pt idx="29">
                  <c:v>1.8602029312288531</c:v>
                </c:pt>
                <c:pt idx="30">
                  <c:v>1.8602029312288531</c:v>
                </c:pt>
                <c:pt idx="31">
                  <c:v>1.8602029312288531</c:v>
                </c:pt>
                <c:pt idx="32">
                  <c:v>1.8602029312288531</c:v>
                </c:pt>
                <c:pt idx="33">
                  <c:v>1.8602029312288531</c:v>
                </c:pt>
                <c:pt idx="34">
                  <c:v>1.8602029312288531</c:v>
                </c:pt>
                <c:pt idx="35">
                  <c:v>1.8602029312288531</c:v>
                </c:pt>
                <c:pt idx="36">
                  <c:v>1.8602029312288531</c:v>
                </c:pt>
                <c:pt idx="37">
                  <c:v>1.8602029312288531</c:v>
                </c:pt>
                <c:pt idx="38">
                  <c:v>1.8602029312288531</c:v>
                </c:pt>
                <c:pt idx="39">
                  <c:v>1.8602029312288531</c:v>
                </c:pt>
                <c:pt idx="40">
                  <c:v>1.8602029312288531</c:v>
                </c:pt>
                <c:pt idx="41">
                  <c:v>1.8602029312288531</c:v>
                </c:pt>
                <c:pt idx="42">
                  <c:v>1.8602029312288531</c:v>
                </c:pt>
                <c:pt idx="43">
                  <c:v>1.8602029312288531</c:v>
                </c:pt>
                <c:pt idx="44">
                  <c:v>1.8602029312288531</c:v>
                </c:pt>
                <c:pt idx="45">
                  <c:v>1.8602029312288531</c:v>
                </c:pt>
                <c:pt idx="46">
                  <c:v>1.8602029312288531</c:v>
                </c:pt>
                <c:pt idx="47">
                  <c:v>1.8602029312288531</c:v>
                </c:pt>
                <c:pt idx="48">
                  <c:v>1.8602029312288531</c:v>
                </c:pt>
                <c:pt idx="49">
                  <c:v>1.8602029312288531</c:v>
                </c:pt>
                <c:pt idx="50">
                  <c:v>1.8602029312288531</c:v>
                </c:pt>
                <c:pt idx="51">
                  <c:v>1.8602029312288531</c:v>
                </c:pt>
                <c:pt idx="52">
                  <c:v>1.8602029312288531</c:v>
                </c:pt>
                <c:pt idx="53">
                  <c:v>1.8602029312288531</c:v>
                </c:pt>
                <c:pt idx="54">
                  <c:v>1.8602029312288531</c:v>
                </c:pt>
                <c:pt idx="55">
                  <c:v>1.8602029312288531</c:v>
                </c:pt>
                <c:pt idx="56">
                  <c:v>1.8602029312288531</c:v>
                </c:pt>
                <c:pt idx="57">
                  <c:v>1.8602029312288531</c:v>
                </c:pt>
                <c:pt idx="58">
                  <c:v>1.8602029312288531</c:v>
                </c:pt>
                <c:pt idx="59">
                  <c:v>1.8602029312288531</c:v>
                </c:pt>
                <c:pt idx="60">
                  <c:v>1.8602029312288531</c:v>
                </c:pt>
                <c:pt idx="61">
                  <c:v>1.8602029312288531</c:v>
                </c:pt>
                <c:pt idx="62">
                  <c:v>1.8602029312288531</c:v>
                </c:pt>
                <c:pt idx="63">
                  <c:v>1.8602029312288531</c:v>
                </c:pt>
                <c:pt idx="64">
                  <c:v>1.8602029312288531</c:v>
                </c:pt>
                <c:pt idx="65">
                  <c:v>1.8602029312288531</c:v>
                </c:pt>
                <c:pt idx="66">
                  <c:v>1.8602029312288531</c:v>
                </c:pt>
                <c:pt idx="67">
                  <c:v>1.8602029312288531</c:v>
                </c:pt>
                <c:pt idx="68">
                  <c:v>1.8602029312288531</c:v>
                </c:pt>
                <c:pt idx="69">
                  <c:v>1.8602029312288531</c:v>
                </c:pt>
                <c:pt idx="70">
                  <c:v>1.8602029312288531</c:v>
                </c:pt>
                <c:pt idx="71">
                  <c:v>1.8602029312288531</c:v>
                </c:pt>
                <c:pt idx="72">
                  <c:v>1.8602029312288531</c:v>
                </c:pt>
                <c:pt idx="73">
                  <c:v>1.8602029312288531</c:v>
                </c:pt>
                <c:pt idx="74">
                  <c:v>1.8602029312288531</c:v>
                </c:pt>
                <c:pt idx="75">
                  <c:v>1.8602029312288531</c:v>
                </c:pt>
                <c:pt idx="76">
                  <c:v>1.8602029312288531</c:v>
                </c:pt>
                <c:pt idx="77">
                  <c:v>1.8602029312288531</c:v>
                </c:pt>
                <c:pt idx="78">
                  <c:v>1.8602029312288531</c:v>
                </c:pt>
                <c:pt idx="79">
                  <c:v>1.8602029312288531</c:v>
                </c:pt>
                <c:pt idx="80">
                  <c:v>1.8602029312288531</c:v>
                </c:pt>
                <c:pt idx="81">
                  <c:v>1.8602029312288531</c:v>
                </c:pt>
                <c:pt idx="82">
                  <c:v>1.8602029312288531</c:v>
                </c:pt>
                <c:pt idx="83">
                  <c:v>1.8602029312288531</c:v>
                </c:pt>
                <c:pt idx="84">
                  <c:v>1.8602029312288531</c:v>
                </c:pt>
                <c:pt idx="85">
                  <c:v>1.8602029312288531</c:v>
                </c:pt>
                <c:pt idx="86">
                  <c:v>1.8602029312288531</c:v>
                </c:pt>
                <c:pt idx="87">
                  <c:v>1.8602029312288531</c:v>
                </c:pt>
                <c:pt idx="88">
                  <c:v>1.8602029312288531</c:v>
                </c:pt>
                <c:pt idx="89">
                  <c:v>1.8602029312288531</c:v>
                </c:pt>
                <c:pt idx="90">
                  <c:v>1.8602029312288531</c:v>
                </c:pt>
                <c:pt idx="91">
                  <c:v>1.8602029312288531</c:v>
                </c:pt>
                <c:pt idx="92">
                  <c:v>1.8602029312288531</c:v>
                </c:pt>
                <c:pt idx="93">
                  <c:v>1.8602029312288531</c:v>
                </c:pt>
                <c:pt idx="94">
                  <c:v>1.8602029312288531</c:v>
                </c:pt>
                <c:pt idx="95">
                  <c:v>1.8602029312288531</c:v>
                </c:pt>
                <c:pt idx="96">
                  <c:v>1.8602029312288531</c:v>
                </c:pt>
                <c:pt idx="97">
                  <c:v>1.8602029312288531</c:v>
                </c:pt>
                <c:pt idx="98">
                  <c:v>1.8602029312288531</c:v>
                </c:pt>
                <c:pt idx="99">
                  <c:v>1.8602029312288531</c:v>
                </c:pt>
                <c:pt idx="10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Search Request 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18.634146341463389</c:v>
                </c:pt>
                <c:pt idx="1">
                  <c:v>18.634146341463389</c:v>
                </c:pt>
                <c:pt idx="2">
                  <c:v>18.634146341463389</c:v>
                </c:pt>
                <c:pt idx="3">
                  <c:v>18.634146341463389</c:v>
                </c:pt>
                <c:pt idx="4">
                  <c:v>18.634146341463389</c:v>
                </c:pt>
                <c:pt idx="5">
                  <c:v>3.3170731707317067</c:v>
                </c:pt>
                <c:pt idx="6">
                  <c:v>3.3170731707317067</c:v>
                </c:pt>
                <c:pt idx="7">
                  <c:v>3.3170731707317067</c:v>
                </c:pt>
                <c:pt idx="8">
                  <c:v>3.3170731707317067</c:v>
                </c:pt>
                <c:pt idx="9">
                  <c:v>3.3170731707317067</c:v>
                </c:pt>
                <c:pt idx="10">
                  <c:v>2.24390243902439</c:v>
                </c:pt>
                <c:pt idx="11">
                  <c:v>2.24390243902439</c:v>
                </c:pt>
                <c:pt idx="12">
                  <c:v>2.24390243902439</c:v>
                </c:pt>
                <c:pt idx="13">
                  <c:v>2.24390243902439</c:v>
                </c:pt>
                <c:pt idx="14">
                  <c:v>2.24390243902439</c:v>
                </c:pt>
                <c:pt idx="15">
                  <c:v>1.8536585365853715</c:v>
                </c:pt>
                <c:pt idx="16">
                  <c:v>1.8536585365853715</c:v>
                </c:pt>
                <c:pt idx="17">
                  <c:v>1.8536585365853715</c:v>
                </c:pt>
                <c:pt idx="18">
                  <c:v>1.8536585365853715</c:v>
                </c:pt>
                <c:pt idx="19">
                  <c:v>1.8536585365853715</c:v>
                </c:pt>
                <c:pt idx="20">
                  <c:v>1.8536585365853715</c:v>
                </c:pt>
                <c:pt idx="21">
                  <c:v>1.8536585365853715</c:v>
                </c:pt>
                <c:pt idx="22">
                  <c:v>1.8536585365853715</c:v>
                </c:pt>
                <c:pt idx="23">
                  <c:v>1.8536585365853715</c:v>
                </c:pt>
                <c:pt idx="24">
                  <c:v>1.8536585365853715</c:v>
                </c:pt>
                <c:pt idx="25">
                  <c:v>1.8536585365853715</c:v>
                </c:pt>
                <c:pt idx="26">
                  <c:v>1.8536585365853715</c:v>
                </c:pt>
                <c:pt idx="27">
                  <c:v>1.8536585365853715</c:v>
                </c:pt>
                <c:pt idx="28">
                  <c:v>1.8536585365853715</c:v>
                </c:pt>
                <c:pt idx="29">
                  <c:v>1.8536585365853715</c:v>
                </c:pt>
                <c:pt idx="30">
                  <c:v>1.8536585365853715</c:v>
                </c:pt>
                <c:pt idx="31">
                  <c:v>1.8536585365853715</c:v>
                </c:pt>
                <c:pt idx="32">
                  <c:v>1.8536585365853715</c:v>
                </c:pt>
                <c:pt idx="33">
                  <c:v>1.8536585365853715</c:v>
                </c:pt>
                <c:pt idx="34">
                  <c:v>1.8536585365853715</c:v>
                </c:pt>
                <c:pt idx="35">
                  <c:v>1.8536585365853715</c:v>
                </c:pt>
                <c:pt idx="36">
                  <c:v>1.8536585365853715</c:v>
                </c:pt>
                <c:pt idx="37">
                  <c:v>1.8536585365853715</c:v>
                </c:pt>
                <c:pt idx="38">
                  <c:v>1.8536585365853715</c:v>
                </c:pt>
                <c:pt idx="39">
                  <c:v>1.8536585365853715</c:v>
                </c:pt>
                <c:pt idx="40">
                  <c:v>1.8536585365853715</c:v>
                </c:pt>
                <c:pt idx="41">
                  <c:v>1.8536585365853715</c:v>
                </c:pt>
                <c:pt idx="42">
                  <c:v>1.8536585365853715</c:v>
                </c:pt>
                <c:pt idx="43">
                  <c:v>1.8536585365853715</c:v>
                </c:pt>
                <c:pt idx="44">
                  <c:v>1.8536585365853715</c:v>
                </c:pt>
                <c:pt idx="45">
                  <c:v>1.7560975609756115</c:v>
                </c:pt>
                <c:pt idx="46">
                  <c:v>1.7560975609756115</c:v>
                </c:pt>
                <c:pt idx="47">
                  <c:v>1.7560975609756115</c:v>
                </c:pt>
                <c:pt idx="48">
                  <c:v>1.7560975609756115</c:v>
                </c:pt>
                <c:pt idx="49">
                  <c:v>1.7560975609756115</c:v>
                </c:pt>
                <c:pt idx="50">
                  <c:v>1.7560975609756115</c:v>
                </c:pt>
                <c:pt idx="51">
                  <c:v>1.7560975609756115</c:v>
                </c:pt>
                <c:pt idx="52">
                  <c:v>1.7560975609756115</c:v>
                </c:pt>
                <c:pt idx="53">
                  <c:v>1.7560975609756115</c:v>
                </c:pt>
                <c:pt idx="54">
                  <c:v>1.7560975609756115</c:v>
                </c:pt>
                <c:pt idx="55">
                  <c:v>1.7560975609756115</c:v>
                </c:pt>
                <c:pt idx="56">
                  <c:v>1.7560975609756115</c:v>
                </c:pt>
                <c:pt idx="57">
                  <c:v>1.7560975609756115</c:v>
                </c:pt>
                <c:pt idx="58">
                  <c:v>1.7560975609756115</c:v>
                </c:pt>
                <c:pt idx="59">
                  <c:v>1.7560975609756115</c:v>
                </c:pt>
                <c:pt idx="60">
                  <c:v>1.7560975609756115</c:v>
                </c:pt>
                <c:pt idx="61">
                  <c:v>1.7560975609756115</c:v>
                </c:pt>
                <c:pt idx="62">
                  <c:v>1.7560975609756115</c:v>
                </c:pt>
                <c:pt idx="63">
                  <c:v>1.7560975609756115</c:v>
                </c:pt>
                <c:pt idx="64">
                  <c:v>1.7560975609756115</c:v>
                </c:pt>
                <c:pt idx="65">
                  <c:v>1.7560975609756115</c:v>
                </c:pt>
                <c:pt idx="66">
                  <c:v>1.7560975609756115</c:v>
                </c:pt>
                <c:pt idx="67">
                  <c:v>1.7560975609756115</c:v>
                </c:pt>
                <c:pt idx="68">
                  <c:v>1.7560975609756115</c:v>
                </c:pt>
                <c:pt idx="69">
                  <c:v>1.7560975609756115</c:v>
                </c:pt>
                <c:pt idx="70">
                  <c:v>1.7560975609756115</c:v>
                </c:pt>
                <c:pt idx="71">
                  <c:v>1.7560975609756115</c:v>
                </c:pt>
                <c:pt idx="72">
                  <c:v>1.7560975609756115</c:v>
                </c:pt>
                <c:pt idx="73">
                  <c:v>1.7560975609756115</c:v>
                </c:pt>
                <c:pt idx="74">
                  <c:v>1.7560975609756115</c:v>
                </c:pt>
                <c:pt idx="75">
                  <c:v>1.7560975609756115</c:v>
                </c:pt>
                <c:pt idx="76">
                  <c:v>1.7560975609756115</c:v>
                </c:pt>
                <c:pt idx="77">
                  <c:v>1.7560975609756115</c:v>
                </c:pt>
                <c:pt idx="78">
                  <c:v>1.7560975609756115</c:v>
                </c:pt>
                <c:pt idx="79">
                  <c:v>1.7560975609756115</c:v>
                </c:pt>
                <c:pt idx="80">
                  <c:v>1.7560975609756115</c:v>
                </c:pt>
                <c:pt idx="81">
                  <c:v>1.7560975609756115</c:v>
                </c:pt>
                <c:pt idx="82">
                  <c:v>1.7560975609756115</c:v>
                </c:pt>
                <c:pt idx="83">
                  <c:v>1.7560975609756115</c:v>
                </c:pt>
                <c:pt idx="84">
                  <c:v>1.7560975609756115</c:v>
                </c:pt>
                <c:pt idx="85">
                  <c:v>1.7560975609756115</c:v>
                </c:pt>
                <c:pt idx="86">
                  <c:v>1.7560975609756115</c:v>
                </c:pt>
                <c:pt idx="87">
                  <c:v>1.7560975609756115</c:v>
                </c:pt>
                <c:pt idx="88">
                  <c:v>1.7560975609756115</c:v>
                </c:pt>
                <c:pt idx="89">
                  <c:v>1.7560975609756115</c:v>
                </c:pt>
                <c:pt idx="90">
                  <c:v>1.7560975609756115</c:v>
                </c:pt>
                <c:pt idx="91">
                  <c:v>1.7560975609756115</c:v>
                </c:pt>
                <c:pt idx="92">
                  <c:v>1.7560975609756115</c:v>
                </c:pt>
                <c:pt idx="93">
                  <c:v>1.7560975609756115</c:v>
                </c:pt>
                <c:pt idx="94">
                  <c:v>1.7560975609756115</c:v>
                </c:pt>
                <c:pt idx="95">
                  <c:v>1.7560975609756115</c:v>
                </c:pt>
                <c:pt idx="96">
                  <c:v>1.7560975609756115</c:v>
                </c:pt>
                <c:pt idx="97">
                  <c:v>1.7560975609756115</c:v>
                </c:pt>
                <c:pt idx="98">
                  <c:v>1.7560975609756115</c:v>
                </c:pt>
                <c:pt idx="99">
                  <c:v>1.7560975609756115</c:v>
                </c:pt>
                <c:pt idx="100">
                  <c:v>1.400000000000007E-14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Shopping Cart</c:v>
                </c:pt>
              </c:strCache>
            </c:strRef>
          </c:tx>
          <c:spPr>
            <a:ln w="12700"/>
          </c:spP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0">
                  <c:v>22.292993630573161</c:v>
                </c:pt>
                <c:pt idx="1">
                  <c:v>22.292993630573161</c:v>
                </c:pt>
                <c:pt idx="2">
                  <c:v>22.292993630573161</c:v>
                </c:pt>
                <c:pt idx="3">
                  <c:v>22.292993630573161</c:v>
                </c:pt>
                <c:pt idx="4">
                  <c:v>22.292993630573161</c:v>
                </c:pt>
                <c:pt idx="5">
                  <c:v>3.1847133757961736</c:v>
                </c:pt>
                <c:pt idx="6">
                  <c:v>3.1847133757961736</c:v>
                </c:pt>
                <c:pt idx="7">
                  <c:v>3.1847133757961736</c:v>
                </c:pt>
                <c:pt idx="8">
                  <c:v>3.1847133757961736</c:v>
                </c:pt>
                <c:pt idx="9">
                  <c:v>3.1847133757961736</c:v>
                </c:pt>
                <c:pt idx="10">
                  <c:v>1.9108280254777101</c:v>
                </c:pt>
                <c:pt idx="11">
                  <c:v>1.9108280254777101</c:v>
                </c:pt>
                <c:pt idx="12">
                  <c:v>1.9108280254777101</c:v>
                </c:pt>
                <c:pt idx="13">
                  <c:v>1.9108280254777101</c:v>
                </c:pt>
                <c:pt idx="14">
                  <c:v>1.9108280254777101</c:v>
                </c:pt>
                <c:pt idx="15">
                  <c:v>1.9108280254777101</c:v>
                </c:pt>
                <c:pt idx="16">
                  <c:v>1.9108280254777101</c:v>
                </c:pt>
                <c:pt idx="17">
                  <c:v>1.9108280254777101</c:v>
                </c:pt>
                <c:pt idx="18">
                  <c:v>1.9108280254777101</c:v>
                </c:pt>
                <c:pt idx="19">
                  <c:v>1.9108280254777101</c:v>
                </c:pt>
                <c:pt idx="20">
                  <c:v>1.9108280254777101</c:v>
                </c:pt>
                <c:pt idx="21">
                  <c:v>1.9108280254777101</c:v>
                </c:pt>
                <c:pt idx="22">
                  <c:v>1.9108280254777101</c:v>
                </c:pt>
                <c:pt idx="23">
                  <c:v>1.9108280254777101</c:v>
                </c:pt>
                <c:pt idx="24">
                  <c:v>1.9108280254777101</c:v>
                </c:pt>
                <c:pt idx="25">
                  <c:v>1.9108280254777101</c:v>
                </c:pt>
                <c:pt idx="26">
                  <c:v>1.9108280254777101</c:v>
                </c:pt>
                <c:pt idx="27">
                  <c:v>1.9108280254777101</c:v>
                </c:pt>
                <c:pt idx="28">
                  <c:v>1.9108280254777101</c:v>
                </c:pt>
                <c:pt idx="29">
                  <c:v>1.9108280254777101</c:v>
                </c:pt>
                <c:pt idx="30">
                  <c:v>1.2738853503184784</c:v>
                </c:pt>
                <c:pt idx="31">
                  <c:v>1.2738853503184784</c:v>
                </c:pt>
                <c:pt idx="32">
                  <c:v>1.2738853503184784</c:v>
                </c:pt>
                <c:pt idx="33">
                  <c:v>1.2738853503184784</c:v>
                </c:pt>
                <c:pt idx="34">
                  <c:v>1.2738853503184784</c:v>
                </c:pt>
                <c:pt idx="35">
                  <c:v>1.2738853503184784</c:v>
                </c:pt>
                <c:pt idx="36">
                  <c:v>1.2738853503184784</c:v>
                </c:pt>
                <c:pt idx="37">
                  <c:v>1.2738853503184784</c:v>
                </c:pt>
                <c:pt idx="38">
                  <c:v>1.2738853503184784</c:v>
                </c:pt>
                <c:pt idx="39">
                  <c:v>1.2738853503184784</c:v>
                </c:pt>
                <c:pt idx="40">
                  <c:v>1.2738853503184784</c:v>
                </c:pt>
                <c:pt idx="41">
                  <c:v>1.2738853503184784</c:v>
                </c:pt>
                <c:pt idx="42">
                  <c:v>1.2738853503184784</c:v>
                </c:pt>
                <c:pt idx="43">
                  <c:v>1.2738853503184784</c:v>
                </c:pt>
                <c:pt idx="44">
                  <c:v>1.2738853503184784</c:v>
                </c:pt>
                <c:pt idx="45">
                  <c:v>1.2738853503184784</c:v>
                </c:pt>
                <c:pt idx="46">
                  <c:v>1.2738853503184784</c:v>
                </c:pt>
                <c:pt idx="47">
                  <c:v>1.2738853503184784</c:v>
                </c:pt>
                <c:pt idx="48">
                  <c:v>1.2738853503184784</c:v>
                </c:pt>
                <c:pt idx="49">
                  <c:v>1.2738853503184784</c:v>
                </c:pt>
                <c:pt idx="50">
                  <c:v>1.2738853503184784</c:v>
                </c:pt>
                <c:pt idx="51">
                  <c:v>1.2738853503184784</c:v>
                </c:pt>
                <c:pt idx="52">
                  <c:v>1.2738853503184784</c:v>
                </c:pt>
                <c:pt idx="53">
                  <c:v>1.2738853503184784</c:v>
                </c:pt>
                <c:pt idx="54">
                  <c:v>1.2738853503184784</c:v>
                </c:pt>
                <c:pt idx="55">
                  <c:v>1.2738853503184784</c:v>
                </c:pt>
                <c:pt idx="56">
                  <c:v>1.2738853503184784</c:v>
                </c:pt>
                <c:pt idx="57">
                  <c:v>1.2738853503184784</c:v>
                </c:pt>
                <c:pt idx="58">
                  <c:v>1.2738853503184784</c:v>
                </c:pt>
                <c:pt idx="59">
                  <c:v>1.2738853503184784</c:v>
                </c:pt>
                <c:pt idx="60">
                  <c:v>1.2738853503184784</c:v>
                </c:pt>
                <c:pt idx="61">
                  <c:v>1.2738853503184784</c:v>
                </c:pt>
                <c:pt idx="62">
                  <c:v>1.2738853503184784</c:v>
                </c:pt>
                <c:pt idx="63">
                  <c:v>1.2738853503184784</c:v>
                </c:pt>
                <c:pt idx="64">
                  <c:v>1.2738853503184784</c:v>
                </c:pt>
                <c:pt idx="65">
                  <c:v>1.2738853503184784</c:v>
                </c:pt>
                <c:pt idx="66">
                  <c:v>1.2738853503184784</c:v>
                </c:pt>
                <c:pt idx="67">
                  <c:v>1.2738853503184784</c:v>
                </c:pt>
                <c:pt idx="68">
                  <c:v>1.2738853503184784</c:v>
                </c:pt>
                <c:pt idx="69">
                  <c:v>1.2738853503184784</c:v>
                </c:pt>
                <c:pt idx="70">
                  <c:v>1.2738853503184784</c:v>
                </c:pt>
                <c:pt idx="71">
                  <c:v>1.2738853503184784</c:v>
                </c:pt>
                <c:pt idx="72">
                  <c:v>1.2738853503184784</c:v>
                </c:pt>
                <c:pt idx="73">
                  <c:v>1.2738853503184784</c:v>
                </c:pt>
                <c:pt idx="74">
                  <c:v>1.2738853503184784</c:v>
                </c:pt>
                <c:pt idx="75">
                  <c:v>1.2738853503184784</c:v>
                </c:pt>
                <c:pt idx="76">
                  <c:v>1.2738853503184784</c:v>
                </c:pt>
                <c:pt idx="77">
                  <c:v>1.2738853503184784</c:v>
                </c:pt>
                <c:pt idx="78">
                  <c:v>1.2738853503184784</c:v>
                </c:pt>
                <c:pt idx="79">
                  <c:v>1.2738853503184784</c:v>
                </c:pt>
                <c:pt idx="80">
                  <c:v>1.2738853503184784</c:v>
                </c:pt>
                <c:pt idx="81">
                  <c:v>1.2738853503184784</c:v>
                </c:pt>
                <c:pt idx="82">
                  <c:v>1.2738853503184784</c:v>
                </c:pt>
                <c:pt idx="83">
                  <c:v>1.2738853503184784</c:v>
                </c:pt>
                <c:pt idx="84">
                  <c:v>1.2738853503184784</c:v>
                </c:pt>
                <c:pt idx="85">
                  <c:v>1.2738853503184784</c:v>
                </c:pt>
                <c:pt idx="86">
                  <c:v>1.2738853503184784</c:v>
                </c:pt>
                <c:pt idx="87">
                  <c:v>1.2738853503184784</c:v>
                </c:pt>
                <c:pt idx="88">
                  <c:v>1.2738853503184784</c:v>
                </c:pt>
                <c:pt idx="89">
                  <c:v>1.2738853503184784</c:v>
                </c:pt>
                <c:pt idx="90">
                  <c:v>1.2738853503184784</c:v>
                </c:pt>
                <c:pt idx="91">
                  <c:v>1.2738853503184784</c:v>
                </c:pt>
                <c:pt idx="92">
                  <c:v>1.2738853503184784</c:v>
                </c:pt>
                <c:pt idx="93">
                  <c:v>1.2738853503184784</c:v>
                </c:pt>
                <c:pt idx="94">
                  <c:v>1.2738853503184784</c:v>
                </c:pt>
                <c:pt idx="95">
                  <c:v>1.2738853503184784</c:v>
                </c:pt>
                <c:pt idx="96">
                  <c:v>1.2738853503184784</c:v>
                </c:pt>
                <c:pt idx="97">
                  <c:v>1.2738853503184784</c:v>
                </c:pt>
                <c:pt idx="98">
                  <c:v>1.2738853503184784</c:v>
                </c:pt>
                <c:pt idx="99">
                  <c:v>1.2738853503184784</c:v>
                </c:pt>
                <c:pt idx="100">
                  <c:v>1.400000000000007E-14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Buy Request</c:v>
                </c:pt>
              </c:strCache>
            </c:strRef>
          </c:tx>
          <c:spPr>
            <a:ln w="12700"/>
          </c:spP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0">
                  <c:v>96.969696969696926</c:v>
                </c:pt>
                <c:pt idx="1">
                  <c:v>96.969696969696926</c:v>
                </c:pt>
                <c:pt idx="2">
                  <c:v>96.969696969696926</c:v>
                </c:pt>
                <c:pt idx="3">
                  <c:v>96.969696969696926</c:v>
                </c:pt>
                <c:pt idx="4">
                  <c:v>96.969696969696926</c:v>
                </c:pt>
                <c:pt idx="5">
                  <c:v>40.909090909090899</c:v>
                </c:pt>
                <c:pt idx="6">
                  <c:v>40.909090909090899</c:v>
                </c:pt>
                <c:pt idx="7">
                  <c:v>40.909090909090899</c:v>
                </c:pt>
                <c:pt idx="8">
                  <c:v>40.909090909090899</c:v>
                </c:pt>
                <c:pt idx="9">
                  <c:v>40.909090909090899</c:v>
                </c:pt>
                <c:pt idx="10">
                  <c:v>3.0303030303030267</c:v>
                </c:pt>
                <c:pt idx="11">
                  <c:v>3.0303030303030267</c:v>
                </c:pt>
                <c:pt idx="12">
                  <c:v>3.0303030303030267</c:v>
                </c:pt>
                <c:pt idx="13">
                  <c:v>3.0303030303030267</c:v>
                </c:pt>
                <c:pt idx="14">
                  <c:v>3.0303030303030267</c:v>
                </c:pt>
                <c:pt idx="15">
                  <c:v>3.0303030303030267</c:v>
                </c:pt>
                <c:pt idx="16">
                  <c:v>3.0303030303030267</c:v>
                </c:pt>
                <c:pt idx="17">
                  <c:v>3.0303030303030267</c:v>
                </c:pt>
                <c:pt idx="18">
                  <c:v>3.0303030303030267</c:v>
                </c:pt>
                <c:pt idx="19">
                  <c:v>3.0303030303030267</c:v>
                </c:pt>
                <c:pt idx="20">
                  <c:v>1.51515151515151</c:v>
                </c:pt>
                <c:pt idx="21">
                  <c:v>1.51515151515151</c:v>
                </c:pt>
                <c:pt idx="22">
                  <c:v>1.51515151515151</c:v>
                </c:pt>
                <c:pt idx="23">
                  <c:v>1.51515151515151</c:v>
                </c:pt>
                <c:pt idx="24">
                  <c:v>1.51515151515151</c:v>
                </c:pt>
                <c:pt idx="25">
                  <c:v>1.51515151515151</c:v>
                </c:pt>
                <c:pt idx="26">
                  <c:v>1.51515151515151</c:v>
                </c:pt>
                <c:pt idx="27">
                  <c:v>1.51515151515151</c:v>
                </c:pt>
                <c:pt idx="28">
                  <c:v>1.51515151515151</c:v>
                </c:pt>
                <c:pt idx="29">
                  <c:v>1.51515151515151</c:v>
                </c:pt>
                <c:pt idx="30">
                  <c:v>1.51515151515151</c:v>
                </c:pt>
                <c:pt idx="31">
                  <c:v>1.51515151515151</c:v>
                </c:pt>
                <c:pt idx="32">
                  <c:v>1.51515151515151</c:v>
                </c:pt>
                <c:pt idx="33">
                  <c:v>1.51515151515151</c:v>
                </c:pt>
                <c:pt idx="34">
                  <c:v>1.51515151515151</c:v>
                </c:pt>
                <c:pt idx="35">
                  <c:v>1.51515151515151</c:v>
                </c:pt>
                <c:pt idx="36">
                  <c:v>1.51515151515151</c:v>
                </c:pt>
                <c:pt idx="37">
                  <c:v>1.51515151515151</c:v>
                </c:pt>
                <c:pt idx="38">
                  <c:v>1.51515151515151</c:v>
                </c:pt>
                <c:pt idx="39">
                  <c:v>1.51515151515151</c:v>
                </c:pt>
                <c:pt idx="40">
                  <c:v>1.51515151515151</c:v>
                </c:pt>
                <c:pt idx="41">
                  <c:v>1.51515151515151</c:v>
                </c:pt>
                <c:pt idx="42">
                  <c:v>1.51515151515151</c:v>
                </c:pt>
                <c:pt idx="43">
                  <c:v>1.51515151515151</c:v>
                </c:pt>
                <c:pt idx="44">
                  <c:v>1.51515151515151</c:v>
                </c:pt>
                <c:pt idx="45">
                  <c:v>1.51515151515151</c:v>
                </c:pt>
                <c:pt idx="46">
                  <c:v>1.51515151515151</c:v>
                </c:pt>
                <c:pt idx="47">
                  <c:v>1.51515151515151</c:v>
                </c:pt>
                <c:pt idx="48">
                  <c:v>1.51515151515151</c:v>
                </c:pt>
                <c:pt idx="49">
                  <c:v>1.51515151515151</c:v>
                </c:pt>
                <c:pt idx="50">
                  <c:v>1.51515151515151</c:v>
                </c:pt>
                <c:pt idx="51">
                  <c:v>1.51515151515151</c:v>
                </c:pt>
                <c:pt idx="52">
                  <c:v>1.51515151515151</c:v>
                </c:pt>
                <c:pt idx="53">
                  <c:v>1.51515151515151</c:v>
                </c:pt>
                <c:pt idx="54">
                  <c:v>1.51515151515151</c:v>
                </c:pt>
                <c:pt idx="55">
                  <c:v>1.51515151515151</c:v>
                </c:pt>
                <c:pt idx="56">
                  <c:v>1.51515151515151</c:v>
                </c:pt>
                <c:pt idx="57">
                  <c:v>1.51515151515151</c:v>
                </c:pt>
                <c:pt idx="58">
                  <c:v>1.51515151515151</c:v>
                </c:pt>
                <c:pt idx="59">
                  <c:v>1.51515151515151</c:v>
                </c:pt>
                <c:pt idx="60">
                  <c:v>1.51515151515151</c:v>
                </c:pt>
                <c:pt idx="61">
                  <c:v>1.51515151515151</c:v>
                </c:pt>
                <c:pt idx="62">
                  <c:v>1.51515151515151</c:v>
                </c:pt>
                <c:pt idx="63">
                  <c:v>1.51515151515151</c:v>
                </c:pt>
                <c:pt idx="64">
                  <c:v>1.51515151515151</c:v>
                </c:pt>
                <c:pt idx="65">
                  <c:v>1.51515151515151</c:v>
                </c:pt>
                <c:pt idx="66">
                  <c:v>1.51515151515151</c:v>
                </c:pt>
                <c:pt idx="67">
                  <c:v>1.51515151515151</c:v>
                </c:pt>
                <c:pt idx="68">
                  <c:v>1.51515151515151</c:v>
                </c:pt>
                <c:pt idx="69">
                  <c:v>1.51515151515151</c:v>
                </c:pt>
                <c:pt idx="70">
                  <c:v>1.51515151515151</c:v>
                </c:pt>
                <c:pt idx="71">
                  <c:v>1.51515151515151</c:v>
                </c:pt>
                <c:pt idx="72">
                  <c:v>1.51515151515151</c:v>
                </c:pt>
                <c:pt idx="73">
                  <c:v>1.51515151515151</c:v>
                </c:pt>
                <c:pt idx="74">
                  <c:v>1.51515151515151</c:v>
                </c:pt>
                <c:pt idx="75">
                  <c:v>1.51515151515151</c:v>
                </c:pt>
                <c:pt idx="76">
                  <c:v>1.51515151515151</c:v>
                </c:pt>
                <c:pt idx="77">
                  <c:v>1.51515151515151</c:v>
                </c:pt>
                <c:pt idx="78">
                  <c:v>1.51515151515151</c:v>
                </c:pt>
                <c:pt idx="79">
                  <c:v>1.51515151515151</c:v>
                </c:pt>
                <c:pt idx="80">
                  <c:v>1.51515151515151</c:v>
                </c:pt>
                <c:pt idx="81">
                  <c:v>1.51515151515151</c:v>
                </c:pt>
                <c:pt idx="82">
                  <c:v>1.51515151515151</c:v>
                </c:pt>
                <c:pt idx="83">
                  <c:v>1.51515151515151</c:v>
                </c:pt>
                <c:pt idx="84">
                  <c:v>1.51515151515151</c:v>
                </c:pt>
                <c:pt idx="85">
                  <c:v>1.51515151515151</c:v>
                </c:pt>
                <c:pt idx="86">
                  <c:v>1.51515151515151</c:v>
                </c:pt>
                <c:pt idx="87">
                  <c:v>1.51515151515151</c:v>
                </c:pt>
                <c:pt idx="88">
                  <c:v>1.51515151515151</c:v>
                </c:pt>
                <c:pt idx="89">
                  <c:v>1.51515151515151</c:v>
                </c:pt>
                <c:pt idx="90">
                  <c:v>1.51515151515151</c:v>
                </c:pt>
                <c:pt idx="91">
                  <c:v>1.51515151515151</c:v>
                </c:pt>
                <c:pt idx="92">
                  <c:v>1.51515151515151</c:v>
                </c:pt>
                <c:pt idx="93">
                  <c:v>1.51515151515151</c:v>
                </c:pt>
                <c:pt idx="94">
                  <c:v>1.51515151515151</c:v>
                </c:pt>
                <c:pt idx="95">
                  <c:v>1.51515151515151</c:v>
                </c:pt>
                <c:pt idx="96">
                  <c:v>1.51515151515151</c:v>
                </c:pt>
                <c:pt idx="97">
                  <c:v>1.51515151515151</c:v>
                </c:pt>
                <c:pt idx="98">
                  <c:v>1.51515151515151</c:v>
                </c:pt>
                <c:pt idx="99">
                  <c:v>1.51515151515151</c:v>
                </c:pt>
                <c:pt idx="100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Order Inquiry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0">
                  <c:v>4.1666666666666465</c:v>
                </c:pt>
                <c:pt idx="1">
                  <c:v>4.1666666666666465</c:v>
                </c:pt>
                <c:pt idx="2">
                  <c:v>4.1666666666666465</c:v>
                </c:pt>
                <c:pt idx="3">
                  <c:v>4.1666666666666465</c:v>
                </c:pt>
                <c:pt idx="4">
                  <c:v>4.1666666666666465</c:v>
                </c:pt>
                <c:pt idx="5">
                  <c:v>4.1666666666666465</c:v>
                </c:pt>
                <c:pt idx="6">
                  <c:v>4.1666666666666465</c:v>
                </c:pt>
                <c:pt idx="7">
                  <c:v>4.1666666666666465</c:v>
                </c:pt>
                <c:pt idx="8">
                  <c:v>4.1666666666666465</c:v>
                </c:pt>
                <c:pt idx="9">
                  <c:v>4.1666666666666465</c:v>
                </c:pt>
                <c:pt idx="10">
                  <c:v>4.1666666666666465</c:v>
                </c:pt>
                <c:pt idx="11">
                  <c:v>4.1666666666666465</c:v>
                </c:pt>
                <c:pt idx="12">
                  <c:v>4.1666666666666465</c:v>
                </c:pt>
                <c:pt idx="13">
                  <c:v>4.1666666666666465</c:v>
                </c:pt>
                <c:pt idx="14">
                  <c:v>4.1666666666666465</c:v>
                </c:pt>
                <c:pt idx="15">
                  <c:v>4.1666666666666465</c:v>
                </c:pt>
                <c:pt idx="16">
                  <c:v>4.1666666666666465</c:v>
                </c:pt>
                <c:pt idx="17">
                  <c:v>4.1666666666666465</c:v>
                </c:pt>
                <c:pt idx="18">
                  <c:v>4.1666666666666465</c:v>
                </c:pt>
                <c:pt idx="19">
                  <c:v>4.1666666666666465</c:v>
                </c:pt>
                <c:pt idx="20">
                  <c:v>4.1666666666666465</c:v>
                </c:pt>
                <c:pt idx="21">
                  <c:v>4.1666666666666465</c:v>
                </c:pt>
                <c:pt idx="22">
                  <c:v>4.1666666666666465</c:v>
                </c:pt>
                <c:pt idx="23">
                  <c:v>4.1666666666666465</c:v>
                </c:pt>
                <c:pt idx="24">
                  <c:v>4.1666666666666465</c:v>
                </c:pt>
                <c:pt idx="25">
                  <c:v>4.1666666666666465</c:v>
                </c:pt>
                <c:pt idx="26">
                  <c:v>4.1666666666666465</c:v>
                </c:pt>
                <c:pt idx="27">
                  <c:v>4.1666666666666465</c:v>
                </c:pt>
                <c:pt idx="28">
                  <c:v>4.1666666666666465</c:v>
                </c:pt>
                <c:pt idx="29">
                  <c:v>4.1666666666666465</c:v>
                </c:pt>
                <c:pt idx="30">
                  <c:v>4.1666666666666465</c:v>
                </c:pt>
                <c:pt idx="31">
                  <c:v>4.1666666666666465</c:v>
                </c:pt>
                <c:pt idx="32">
                  <c:v>4.1666666666666465</c:v>
                </c:pt>
                <c:pt idx="33">
                  <c:v>4.1666666666666465</c:v>
                </c:pt>
                <c:pt idx="34">
                  <c:v>4.1666666666666465</c:v>
                </c:pt>
                <c:pt idx="35">
                  <c:v>4.1666666666666465</c:v>
                </c:pt>
                <c:pt idx="36">
                  <c:v>4.1666666666666465</c:v>
                </c:pt>
                <c:pt idx="37">
                  <c:v>4.1666666666666465</c:v>
                </c:pt>
                <c:pt idx="38">
                  <c:v>4.1666666666666465</c:v>
                </c:pt>
                <c:pt idx="39">
                  <c:v>4.1666666666666465</c:v>
                </c:pt>
                <c:pt idx="40">
                  <c:v>4.1666666666666465</c:v>
                </c:pt>
                <c:pt idx="41">
                  <c:v>4.1666666666666465</c:v>
                </c:pt>
                <c:pt idx="42">
                  <c:v>4.1666666666666465</c:v>
                </c:pt>
                <c:pt idx="43">
                  <c:v>4.1666666666666465</c:v>
                </c:pt>
                <c:pt idx="44">
                  <c:v>4.1666666666666465</c:v>
                </c:pt>
                <c:pt idx="45">
                  <c:v>4.1666666666666465</c:v>
                </c:pt>
                <c:pt idx="46">
                  <c:v>4.1666666666666465</c:v>
                </c:pt>
                <c:pt idx="47">
                  <c:v>4.1666666666666465</c:v>
                </c:pt>
                <c:pt idx="48">
                  <c:v>4.1666666666666465</c:v>
                </c:pt>
                <c:pt idx="49">
                  <c:v>4.1666666666666465</c:v>
                </c:pt>
                <c:pt idx="50">
                  <c:v>4.1666666666666465</c:v>
                </c:pt>
                <c:pt idx="51">
                  <c:v>4.1666666666666465</c:v>
                </c:pt>
                <c:pt idx="52">
                  <c:v>4.1666666666666465</c:v>
                </c:pt>
                <c:pt idx="53">
                  <c:v>4.1666666666666465</c:v>
                </c:pt>
                <c:pt idx="54">
                  <c:v>4.1666666666666465</c:v>
                </c:pt>
                <c:pt idx="55">
                  <c:v>4.1666666666666465</c:v>
                </c:pt>
                <c:pt idx="56">
                  <c:v>4.1666666666666465</c:v>
                </c:pt>
                <c:pt idx="57">
                  <c:v>4.1666666666666465</c:v>
                </c:pt>
                <c:pt idx="58">
                  <c:v>4.1666666666666465</c:v>
                </c:pt>
                <c:pt idx="59">
                  <c:v>4.1666666666666465</c:v>
                </c:pt>
                <c:pt idx="60">
                  <c:v>4.1666666666666465</c:v>
                </c:pt>
                <c:pt idx="61">
                  <c:v>4.1666666666666465</c:v>
                </c:pt>
                <c:pt idx="62">
                  <c:v>4.1666666666666465</c:v>
                </c:pt>
                <c:pt idx="63">
                  <c:v>4.1666666666666465</c:v>
                </c:pt>
                <c:pt idx="64">
                  <c:v>4.1666666666666465</c:v>
                </c:pt>
                <c:pt idx="65">
                  <c:v>4.1666666666666465</c:v>
                </c:pt>
                <c:pt idx="66">
                  <c:v>4.1666666666666465</c:v>
                </c:pt>
                <c:pt idx="67">
                  <c:v>4.1666666666666465</c:v>
                </c:pt>
                <c:pt idx="68">
                  <c:v>4.1666666666666465</c:v>
                </c:pt>
                <c:pt idx="69">
                  <c:v>4.1666666666666465</c:v>
                </c:pt>
                <c:pt idx="70">
                  <c:v>4.1666666666666465</c:v>
                </c:pt>
                <c:pt idx="71">
                  <c:v>4.1666666666666465</c:v>
                </c:pt>
                <c:pt idx="72">
                  <c:v>4.1666666666666465</c:v>
                </c:pt>
                <c:pt idx="73">
                  <c:v>4.1666666666666465</c:v>
                </c:pt>
                <c:pt idx="74">
                  <c:v>4.1666666666666465</c:v>
                </c:pt>
                <c:pt idx="75">
                  <c:v>4.1666666666666465</c:v>
                </c:pt>
                <c:pt idx="76">
                  <c:v>4.1666666666666465</c:v>
                </c:pt>
                <c:pt idx="77">
                  <c:v>4.1666666666666465</c:v>
                </c:pt>
                <c:pt idx="78">
                  <c:v>4.1666666666666465</c:v>
                </c:pt>
                <c:pt idx="79">
                  <c:v>4.1666666666666465</c:v>
                </c:pt>
                <c:pt idx="80">
                  <c:v>4.1666666666666465</c:v>
                </c:pt>
                <c:pt idx="81">
                  <c:v>4.1666666666666465</c:v>
                </c:pt>
                <c:pt idx="82">
                  <c:v>4.1666666666666465</c:v>
                </c:pt>
                <c:pt idx="83">
                  <c:v>4.1666666666666465</c:v>
                </c:pt>
                <c:pt idx="84">
                  <c:v>4.1666666666666465</c:v>
                </c:pt>
                <c:pt idx="85">
                  <c:v>4.1666666666666465</c:v>
                </c:pt>
                <c:pt idx="86">
                  <c:v>4.1666666666666465</c:v>
                </c:pt>
                <c:pt idx="87">
                  <c:v>4.1666666666666465</c:v>
                </c:pt>
                <c:pt idx="88">
                  <c:v>4.1666666666666465</c:v>
                </c:pt>
                <c:pt idx="89">
                  <c:v>4.1666666666666465</c:v>
                </c:pt>
                <c:pt idx="90">
                  <c:v>4.1666666666666465</c:v>
                </c:pt>
                <c:pt idx="91">
                  <c:v>4.1666666666666465</c:v>
                </c:pt>
                <c:pt idx="92">
                  <c:v>4.1666666666666465</c:v>
                </c:pt>
                <c:pt idx="93">
                  <c:v>4.1666666666666465</c:v>
                </c:pt>
                <c:pt idx="94">
                  <c:v>4.1666666666666465</c:v>
                </c:pt>
                <c:pt idx="95">
                  <c:v>4.1666666666666465</c:v>
                </c:pt>
                <c:pt idx="96">
                  <c:v>4.1666666666666465</c:v>
                </c:pt>
                <c:pt idx="97">
                  <c:v>4.1666666666666465</c:v>
                </c:pt>
                <c:pt idx="98">
                  <c:v>4.1666666666666465</c:v>
                </c:pt>
                <c:pt idx="99">
                  <c:v>4.1666666666666465</c:v>
                </c:pt>
                <c:pt idx="100">
                  <c:v>-1.400000000000007E-14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Admin Request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0.15000000000000019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0.18000000000000019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0.21000000000000019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0.31000000000000039</c:v>
                </c:pt>
                <c:pt idx="32">
                  <c:v>0.32000000000000045</c:v>
                </c:pt>
                <c:pt idx="33">
                  <c:v>0.33000000000000052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0.38000000000000045</c:v>
                </c:pt>
                <c:pt idx="39">
                  <c:v>0.39000000000000046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0.62000000000000077</c:v>
                </c:pt>
                <c:pt idx="63">
                  <c:v>0.63000000000000089</c:v>
                </c:pt>
                <c:pt idx="64">
                  <c:v>0.6400000000000009</c:v>
                </c:pt>
                <c:pt idx="65">
                  <c:v>0.65000000000000102</c:v>
                </c:pt>
                <c:pt idx="66">
                  <c:v>0.66000000000000103</c:v>
                </c:pt>
                <c:pt idx="67">
                  <c:v>0.67000000000000104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0.74000000000000077</c:v>
                </c:pt>
                <c:pt idx="75">
                  <c:v>0.75000000000000089</c:v>
                </c:pt>
                <c:pt idx="76">
                  <c:v>0.7600000000000009</c:v>
                </c:pt>
                <c:pt idx="77">
                  <c:v>0.77000000000000091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Sheet1!$H$2:$H$102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</c:ser>
        <c:marker val="1"/>
        <c:axId val="100203136"/>
        <c:axId val="100349056"/>
      </c:lineChart>
      <c:catAx>
        <c:axId val="100203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(seconds)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0349056"/>
        <c:crosses val="autoZero"/>
        <c:auto val="1"/>
        <c:lblAlgn val="ctr"/>
        <c:lblOffset val="100"/>
      </c:catAx>
      <c:valAx>
        <c:axId val="100349056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Interactions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18563721201516517"/>
            </c:manualLayout>
          </c:layout>
        </c:title>
        <c:numFmt formatCode="General" sourceLinked="1"/>
        <c:tickLblPos val="nextTo"/>
        <c:crossAx val="100203136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4542478242851223"/>
          <c:y val="0.21977301448430095"/>
          <c:w val="0.6797685185185216"/>
          <c:h val="0.21052001312335958"/>
        </c:manualLayout>
      </c:layout>
      <c:spPr>
        <a:solidFill>
          <a:schemeClr val="bg1"/>
        </a:solidFill>
        <a:ln>
          <a:solidFill>
            <a:srgbClr val="616161">
              <a:lumMod val="50000"/>
              <a:alpha val="25000"/>
            </a:srgbClr>
          </a:solidFill>
        </a:ln>
      </c:sp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Bandwidth</a:t>
            </a:r>
            <a:endParaRPr lang="en-US" dirty="0"/>
          </a:p>
        </c:rich>
      </c:tx>
      <c:layout>
        <c:manualLayout>
          <c:xMode val="edge"/>
          <c:yMode val="edge"/>
          <c:x val="0.46232142857142855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9622375328083988"/>
          <c:y val="5.7503374578177731E-2"/>
          <c:w val="0.76824498500187544"/>
          <c:h val="0.8028438320209988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IPoIB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  <a:prstDash val="dash"/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19</c:v>
                </c:pt>
                <c:pt idx="1">
                  <c:v>39.01</c:v>
                </c:pt>
                <c:pt idx="2">
                  <c:v>79.61</c:v>
                </c:pt>
                <c:pt idx="3">
                  <c:v>191.95000000000007</c:v>
                </c:pt>
                <c:pt idx="4">
                  <c:v>370.34000000000032</c:v>
                </c:pt>
                <c:pt idx="5">
                  <c:v>718.81</c:v>
                </c:pt>
                <c:pt idx="6">
                  <c:v>1392.86</c:v>
                </c:pt>
                <c:pt idx="7">
                  <c:v>2645.61</c:v>
                </c:pt>
                <c:pt idx="8">
                  <c:v>4991.3900000000003</c:v>
                </c:pt>
                <c:pt idx="9">
                  <c:v>8413.65</c:v>
                </c:pt>
                <c:pt idx="10">
                  <c:v>7791.18</c:v>
                </c:pt>
                <c:pt idx="11">
                  <c:v>7619.14</c:v>
                </c:pt>
                <c:pt idx="12">
                  <c:v>7651.6600000000044</c:v>
                </c:pt>
                <c:pt idx="13">
                  <c:v>7793.25</c:v>
                </c:pt>
                <c:pt idx="14">
                  <c:v>7637.6200000000044</c:v>
                </c:pt>
                <c:pt idx="15">
                  <c:v>7786.13</c:v>
                </c:pt>
                <c:pt idx="16">
                  <c:v>7786.73</c:v>
                </c:pt>
                <c:pt idx="17">
                  <c:v>7642.89</c:v>
                </c:pt>
                <c:pt idx="18">
                  <c:v>7645.99</c:v>
                </c:pt>
                <c:pt idx="19">
                  <c:v>7771.58</c:v>
                </c:pt>
                <c:pt idx="20">
                  <c:v>7724.45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SDP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4.4400000000000004</c:v>
                </c:pt>
                <c:pt idx="1">
                  <c:v>8.93</c:v>
                </c:pt>
                <c:pt idx="2">
                  <c:v>18.260000000000002</c:v>
                </c:pt>
                <c:pt idx="3">
                  <c:v>37.520000000000003</c:v>
                </c:pt>
                <c:pt idx="4">
                  <c:v>79.63</c:v>
                </c:pt>
                <c:pt idx="5">
                  <c:v>165.56</c:v>
                </c:pt>
                <c:pt idx="6">
                  <c:v>331.86</c:v>
                </c:pt>
                <c:pt idx="7">
                  <c:v>816.99</c:v>
                </c:pt>
                <c:pt idx="8">
                  <c:v>1987.1699999999998</c:v>
                </c:pt>
                <c:pt idx="9">
                  <c:v>4763.49</c:v>
                </c:pt>
                <c:pt idx="10">
                  <c:v>5908.81</c:v>
                </c:pt>
                <c:pt idx="11">
                  <c:v>7811.77</c:v>
                </c:pt>
                <c:pt idx="12">
                  <c:v>6092.09</c:v>
                </c:pt>
                <c:pt idx="13">
                  <c:v>6856.4</c:v>
                </c:pt>
                <c:pt idx="14">
                  <c:v>11617.18</c:v>
                </c:pt>
                <c:pt idx="15">
                  <c:v>11685.91</c:v>
                </c:pt>
                <c:pt idx="16">
                  <c:v>9147.94</c:v>
                </c:pt>
                <c:pt idx="17">
                  <c:v>10771.220000000008</c:v>
                </c:pt>
                <c:pt idx="18">
                  <c:v>11349.8</c:v>
                </c:pt>
                <c:pt idx="19">
                  <c:v>11701.53</c:v>
                </c:pt>
                <c:pt idx="20">
                  <c:v>11873.94999999999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10GE</c:v>
                </c:pt>
              </c:strCache>
            </c:strRef>
          </c:tx>
          <c:spPr>
            <a:ln>
              <a:solidFill>
                <a:srgbClr val="7030A0"/>
              </a:solidFill>
              <a:prstDash val="sysDash"/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15.67</c:v>
                </c:pt>
                <c:pt idx="1">
                  <c:v>32.870000000000005</c:v>
                </c:pt>
                <c:pt idx="2">
                  <c:v>66.709999999999994</c:v>
                </c:pt>
                <c:pt idx="3">
                  <c:v>140.69999999999999</c:v>
                </c:pt>
                <c:pt idx="4">
                  <c:v>325.68</c:v>
                </c:pt>
                <c:pt idx="5">
                  <c:v>634.91</c:v>
                </c:pt>
                <c:pt idx="6">
                  <c:v>1404.8</c:v>
                </c:pt>
                <c:pt idx="7">
                  <c:v>2593.3000000000002</c:v>
                </c:pt>
                <c:pt idx="8">
                  <c:v>4464.04</c:v>
                </c:pt>
                <c:pt idx="9">
                  <c:v>6871.8600000000024</c:v>
                </c:pt>
                <c:pt idx="10">
                  <c:v>9407.26</c:v>
                </c:pt>
                <c:pt idx="11">
                  <c:v>9907.77</c:v>
                </c:pt>
                <c:pt idx="12">
                  <c:v>9908.1</c:v>
                </c:pt>
                <c:pt idx="13">
                  <c:v>9908</c:v>
                </c:pt>
                <c:pt idx="14">
                  <c:v>9907.58</c:v>
                </c:pt>
                <c:pt idx="15">
                  <c:v>9907.6</c:v>
                </c:pt>
                <c:pt idx="16">
                  <c:v>9907.7400000000089</c:v>
                </c:pt>
                <c:pt idx="17">
                  <c:v>9907.7199999999884</c:v>
                </c:pt>
                <c:pt idx="18">
                  <c:v>9908.0400000000009</c:v>
                </c:pt>
                <c:pt idx="19">
                  <c:v>9902.1400000000049</c:v>
                </c:pt>
                <c:pt idx="20">
                  <c:v>8572.27</c:v>
                </c:pt>
              </c:numCache>
            </c:numRef>
          </c:val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Native Verbs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ln>
                <a:solidFill>
                  <a:srgbClr val="C0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0.00</c:formatCode>
                <c:ptCount val="21"/>
                <c:pt idx="0">
                  <c:v>24.97</c:v>
                </c:pt>
                <c:pt idx="1">
                  <c:v>50.48</c:v>
                </c:pt>
                <c:pt idx="2">
                  <c:v>99.85</c:v>
                </c:pt>
                <c:pt idx="3">
                  <c:v>263.69</c:v>
                </c:pt>
                <c:pt idx="4">
                  <c:v>407.25</c:v>
                </c:pt>
                <c:pt idx="5">
                  <c:v>810.81999999999948</c:v>
                </c:pt>
                <c:pt idx="6">
                  <c:v>1614.5</c:v>
                </c:pt>
                <c:pt idx="7">
                  <c:v>3168.2599999999998</c:v>
                </c:pt>
                <c:pt idx="8">
                  <c:v>6180.3</c:v>
                </c:pt>
                <c:pt idx="9">
                  <c:v>10320.08</c:v>
                </c:pt>
                <c:pt idx="10">
                  <c:v>11379.359999999981</c:v>
                </c:pt>
                <c:pt idx="11">
                  <c:v>11909.52</c:v>
                </c:pt>
                <c:pt idx="12">
                  <c:v>12259.12</c:v>
                </c:pt>
                <c:pt idx="13">
                  <c:v>12446.96</c:v>
                </c:pt>
                <c:pt idx="14">
                  <c:v>12541.68</c:v>
                </c:pt>
                <c:pt idx="15">
                  <c:v>12566</c:v>
                </c:pt>
                <c:pt idx="16">
                  <c:v>12622.88</c:v>
                </c:pt>
                <c:pt idx="17">
                  <c:v>12625.12</c:v>
                </c:pt>
                <c:pt idx="18">
                  <c:v>12632.16</c:v>
                </c:pt>
                <c:pt idx="19">
                  <c:v>12633.68</c:v>
                </c:pt>
                <c:pt idx="20">
                  <c:v>12634.32</c:v>
                </c:pt>
              </c:numCache>
            </c:numRef>
          </c:val>
        </c:ser>
        <c:marker val="1"/>
        <c:axId val="81699968"/>
        <c:axId val="81702272"/>
      </c:lineChart>
      <c:catAx>
        <c:axId val="81699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1702272"/>
        <c:crosses val="autoZero"/>
        <c:auto val="1"/>
        <c:lblAlgn val="ctr"/>
        <c:lblOffset val="100"/>
      </c:catAx>
      <c:valAx>
        <c:axId val="817022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1699968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60320748968878968"/>
          <c:y val="0.60104330708661413"/>
          <c:w val="0.3208155230596183"/>
          <c:h val="0.22541882264716917"/>
        </c:manualLayout>
      </c:layout>
      <c:spPr>
        <a:solidFill>
          <a:schemeClr val="bg1"/>
        </a:solidFill>
        <a:ln>
          <a:solidFill>
            <a:srgbClr val="616161">
              <a:lumMod val="50000"/>
              <a:alpha val="25000"/>
            </a:srgbClr>
          </a:solidFill>
        </a:ln>
      </c:sp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10GE</a:t>
            </a:r>
            <a:endParaRPr lang="en-US" dirty="0"/>
          </a:p>
        </c:rich>
      </c:tx>
      <c:layout>
        <c:manualLayout>
          <c:xMode val="edge"/>
          <c:yMode val="edge"/>
          <c:x val="0.49738212410948657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7710419010123749"/>
          <c:y val="9.1517731795153517E-2"/>
          <c:w val="0.77878983877015429"/>
          <c:h val="0.7225483733138010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2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29.45</c:v>
                </c:pt>
                <c:pt idx="1">
                  <c:v>57.120000000000012</c:v>
                </c:pt>
                <c:pt idx="2">
                  <c:v>118.42</c:v>
                </c:pt>
                <c:pt idx="3">
                  <c:v>248.4</c:v>
                </c:pt>
                <c:pt idx="4">
                  <c:v>593.02</c:v>
                </c:pt>
                <c:pt idx="5">
                  <c:v>1137.1799999999998</c:v>
                </c:pt>
                <c:pt idx="6">
                  <c:v>2641.5</c:v>
                </c:pt>
                <c:pt idx="7">
                  <c:v>4691.95</c:v>
                </c:pt>
                <c:pt idx="8">
                  <c:v>7657.98</c:v>
                </c:pt>
                <c:pt idx="9">
                  <c:v>9908.7199999999957</c:v>
                </c:pt>
                <c:pt idx="10">
                  <c:v>9905.2800000000007</c:v>
                </c:pt>
                <c:pt idx="11">
                  <c:v>9905.83</c:v>
                </c:pt>
                <c:pt idx="12">
                  <c:v>9905.33</c:v>
                </c:pt>
                <c:pt idx="13">
                  <c:v>9905.3599999999933</c:v>
                </c:pt>
                <c:pt idx="14">
                  <c:v>9904.2400000000034</c:v>
                </c:pt>
                <c:pt idx="15">
                  <c:v>9903.26</c:v>
                </c:pt>
                <c:pt idx="16">
                  <c:v>9902.9599999999919</c:v>
                </c:pt>
                <c:pt idx="17">
                  <c:v>9904.91</c:v>
                </c:pt>
                <c:pt idx="18">
                  <c:v>9905.89</c:v>
                </c:pt>
                <c:pt idx="19">
                  <c:v>9897.83</c:v>
                </c:pt>
                <c:pt idx="20">
                  <c:v>9905.57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45.21</c:v>
                </c:pt>
                <c:pt idx="1">
                  <c:v>86.19</c:v>
                </c:pt>
                <c:pt idx="2">
                  <c:v>177.26</c:v>
                </c:pt>
                <c:pt idx="3">
                  <c:v>368.6</c:v>
                </c:pt>
                <c:pt idx="4">
                  <c:v>846.13</c:v>
                </c:pt>
                <c:pt idx="5">
                  <c:v>1663.98</c:v>
                </c:pt>
                <c:pt idx="6">
                  <c:v>3885.4300000000007</c:v>
                </c:pt>
                <c:pt idx="7">
                  <c:v>6752.45</c:v>
                </c:pt>
                <c:pt idx="8">
                  <c:v>9909.0300000000007</c:v>
                </c:pt>
                <c:pt idx="9">
                  <c:v>9906.94</c:v>
                </c:pt>
                <c:pt idx="10">
                  <c:v>9901.49</c:v>
                </c:pt>
                <c:pt idx="11">
                  <c:v>9849.02</c:v>
                </c:pt>
                <c:pt idx="12">
                  <c:v>9863.91</c:v>
                </c:pt>
                <c:pt idx="13">
                  <c:v>9870.6200000000008</c:v>
                </c:pt>
                <c:pt idx="14">
                  <c:v>9858.09</c:v>
                </c:pt>
                <c:pt idx="15">
                  <c:v>9861.6200000000008</c:v>
                </c:pt>
                <c:pt idx="16">
                  <c:v>9869.8799999999919</c:v>
                </c:pt>
                <c:pt idx="17">
                  <c:v>9859.9699999999921</c:v>
                </c:pt>
                <c:pt idx="18">
                  <c:v>9903.9599999999919</c:v>
                </c:pt>
                <c:pt idx="19">
                  <c:v>9840</c:v>
                </c:pt>
                <c:pt idx="20">
                  <c:v>9819.89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streams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61.98</c:v>
                </c:pt>
                <c:pt idx="1">
                  <c:v>123.08</c:v>
                </c:pt>
                <c:pt idx="2">
                  <c:v>250.3</c:v>
                </c:pt>
                <c:pt idx="3">
                  <c:v>405.96</c:v>
                </c:pt>
                <c:pt idx="4">
                  <c:v>1232.8899999999999</c:v>
                </c:pt>
                <c:pt idx="5">
                  <c:v>2239.34</c:v>
                </c:pt>
                <c:pt idx="6">
                  <c:v>5092.68</c:v>
                </c:pt>
                <c:pt idx="7">
                  <c:v>8740.59</c:v>
                </c:pt>
                <c:pt idx="8">
                  <c:v>9909.06</c:v>
                </c:pt>
                <c:pt idx="9">
                  <c:v>9902.77</c:v>
                </c:pt>
                <c:pt idx="10">
                  <c:v>9879.2900000000009</c:v>
                </c:pt>
                <c:pt idx="11">
                  <c:v>9871.91</c:v>
                </c:pt>
                <c:pt idx="12">
                  <c:v>9873.9499999999953</c:v>
                </c:pt>
                <c:pt idx="13">
                  <c:v>9863.06</c:v>
                </c:pt>
                <c:pt idx="14">
                  <c:v>9862.2099999999955</c:v>
                </c:pt>
                <c:pt idx="15">
                  <c:v>9872.65</c:v>
                </c:pt>
                <c:pt idx="16">
                  <c:v>9867.9</c:v>
                </c:pt>
                <c:pt idx="17">
                  <c:v>9857.7300000000032</c:v>
                </c:pt>
                <c:pt idx="18">
                  <c:v>9859.5400000000009</c:v>
                </c:pt>
                <c:pt idx="19">
                  <c:v>9849.9</c:v>
                </c:pt>
                <c:pt idx="20">
                  <c:v>9831.7000000000007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82.75</c:v>
                </c:pt>
                <c:pt idx="1">
                  <c:v>162.85000000000005</c:v>
                </c:pt>
                <c:pt idx="2">
                  <c:v>400.90999999999991</c:v>
                </c:pt>
                <c:pt idx="3">
                  <c:v>709</c:v>
                </c:pt>
                <c:pt idx="4">
                  <c:v>1125.07</c:v>
                </c:pt>
                <c:pt idx="5">
                  <c:v>3447.56</c:v>
                </c:pt>
                <c:pt idx="6">
                  <c:v>6296.23</c:v>
                </c:pt>
                <c:pt idx="7">
                  <c:v>9907.49</c:v>
                </c:pt>
                <c:pt idx="8">
                  <c:v>9910.48</c:v>
                </c:pt>
                <c:pt idx="9">
                  <c:v>9906.1</c:v>
                </c:pt>
                <c:pt idx="10">
                  <c:v>9891.44</c:v>
                </c:pt>
                <c:pt idx="11">
                  <c:v>9866.01</c:v>
                </c:pt>
                <c:pt idx="12">
                  <c:v>9862.49</c:v>
                </c:pt>
                <c:pt idx="13">
                  <c:v>9870.7300000000032</c:v>
                </c:pt>
                <c:pt idx="14">
                  <c:v>9862.32</c:v>
                </c:pt>
                <c:pt idx="15">
                  <c:v>9859.77</c:v>
                </c:pt>
                <c:pt idx="16">
                  <c:v>9866.1400000000031</c:v>
                </c:pt>
                <c:pt idx="17">
                  <c:v>9862.7300000000032</c:v>
                </c:pt>
                <c:pt idx="18">
                  <c:v>9850.57</c:v>
                </c:pt>
                <c:pt idx="19">
                  <c:v>9835.59</c:v>
                </c:pt>
                <c:pt idx="20">
                  <c:v>9841.99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101.49000000000002</c:v>
                </c:pt>
                <c:pt idx="1">
                  <c:v>199.46</c:v>
                </c:pt>
                <c:pt idx="2">
                  <c:v>411.4</c:v>
                </c:pt>
                <c:pt idx="3">
                  <c:v>857.7800000000002</c:v>
                </c:pt>
                <c:pt idx="4">
                  <c:v>1764.29</c:v>
                </c:pt>
                <c:pt idx="5">
                  <c:v>4091</c:v>
                </c:pt>
                <c:pt idx="6">
                  <c:v>7411.3600000000015</c:v>
                </c:pt>
                <c:pt idx="7">
                  <c:v>9907.7999999999956</c:v>
                </c:pt>
                <c:pt idx="8">
                  <c:v>9910.5300000000007</c:v>
                </c:pt>
                <c:pt idx="9">
                  <c:v>9907.09</c:v>
                </c:pt>
                <c:pt idx="10">
                  <c:v>9886.51</c:v>
                </c:pt>
                <c:pt idx="11">
                  <c:v>9879.15</c:v>
                </c:pt>
                <c:pt idx="12">
                  <c:v>9858.7999999999956</c:v>
                </c:pt>
                <c:pt idx="13">
                  <c:v>9852.32</c:v>
                </c:pt>
                <c:pt idx="14">
                  <c:v>9872.2099999999955</c:v>
                </c:pt>
                <c:pt idx="15">
                  <c:v>9856.39</c:v>
                </c:pt>
                <c:pt idx="16">
                  <c:v>9850.84</c:v>
                </c:pt>
                <c:pt idx="17">
                  <c:v>9871.89</c:v>
                </c:pt>
                <c:pt idx="18">
                  <c:v>9849.6</c:v>
                </c:pt>
                <c:pt idx="19">
                  <c:v>9810.9</c:v>
                </c:pt>
                <c:pt idx="20">
                  <c:v>9831.2999999999956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7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117.78</c:v>
                </c:pt>
                <c:pt idx="1">
                  <c:v>232.59</c:v>
                </c:pt>
                <c:pt idx="2">
                  <c:v>470.57</c:v>
                </c:pt>
                <c:pt idx="3">
                  <c:v>1001.49</c:v>
                </c:pt>
                <c:pt idx="4">
                  <c:v>2074.9299999999998</c:v>
                </c:pt>
                <c:pt idx="5">
                  <c:v>4764.3100000000004</c:v>
                </c:pt>
                <c:pt idx="6">
                  <c:v>8542.81</c:v>
                </c:pt>
                <c:pt idx="7">
                  <c:v>9913.27</c:v>
                </c:pt>
                <c:pt idx="8">
                  <c:v>9912.09</c:v>
                </c:pt>
                <c:pt idx="9">
                  <c:v>9908.09</c:v>
                </c:pt>
                <c:pt idx="10">
                  <c:v>9883.52</c:v>
                </c:pt>
                <c:pt idx="11">
                  <c:v>9867.94</c:v>
                </c:pt>
                <c:pt idx="12">
                  <c:v>9870.2999999999956</c:v>
                </c:pt>
                <c:pt idx="13">
                  <c:v>9853.06</c:v>
                </c:pt>
                <c:pt idx="14">
                  <c:v>9852.61</c:v>
                </c:pt>
                <c:pt idx="15">
                  <c:v>9869.1299999999956</c:v>
                </c:pt>
                <c:pt idx="16">
                  <c:v>9846.5</c:v>
                </c:pt>
                <c:pt idx="17">
                  <c:v>9849.3499999999949</c:v>
                </c:pt>
                <c:pt idx="18">
                  <c:v>9859.43</c:v>
                </c:pt>
                <c:pt idx="19">
                  <c:v>9780.58</c:v>
                </c:pt>
                <c:pt idx="20">
                  <c:v>9778.8799999999919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Sheet1!$H$2:$H$22</c:f>
              <c:numCache>
                <c:formatCode>General</c:formatCode>
                <c:ptCount val="21"/>
                <c:pt idx="0">
                  <c:v>135.38000000000005</c:v>
                </c:pt>
                <c:pt idx="1">
                  <c:v>267.18</c:v>
                </c:pt>
                <c:pt idx="2">
                  <c:v>535.32999999999981</c:v>
                </c:pt>
                <c:pt idx="3">
                  <c:v>1152.3</c:v>
                </c:pt>
                <c:pt idx="4">
                  <c:v>2357.34</c:v>
                </c:pt>
                <c:pt idx="5">
                  <c:v>5395.43</c:v>
                </c:pt>
                <c:pt idx="6">
                  <c:v>9597.9599999999919</c:v>
                </c:pt>
                <c:pt idx="7">
                  <c:v>9911.7999999999956</c:v>
                </c:pt>
                <c:pt idx="8">
                  <c:v>9911.39</c:v>
                </c:pt>
                <c:pt idx="9">
                  <c:v>9907.7199999999957</c:v>
                </c:pt>
                <c:pt idx="10">
                  <c:v>9888.6</c:v>
                </c:pt>
                <c:pt idx="11">
                  <c:v>9858.19</c:v>
                </c:pt>
                <c:pt idx="12">
                  <c:v>9861.6299999999956</c:v>
                </c:pt>
                <c:pt idx="13">
                  <c:v>9864</c:v>
                </c:pt>
                <c:pt idx="14">
                  <c:v>9848.0400000000009</c:v>
                </c:pt>
                <c:pt idx="15">
                  <c:v>9857.25</c:v>
                </c:pt>
                <c:pt idx="16">
                  <c:v>9865.61</c:v>
                </c:pt>
                <c:pt idx="17">
                  <c:v>9841.9599999999919</c:v>
                </c:pt>
                <c:pt idx="18">
                  <c:v>9839.59</c:v>
                </c:pt>
                <c:pt idx="19">
                  <c:v>9820.56</c:v>
                </c:pt>
                <c:pt idx="20">
                  <c:v>9765.6200000000008</c:v>
                </c:pt>
              </c:numCache>
            </c:numRef>
          </c:val>
        </c:ser>
        <c:marker val="1"/>
        <c:axId val="80791424"/>
        <c:axId val="81666048"/>
      </c:lineChart>
      <c:catAx>
        <c:axId val="80791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9582179382749599"/>
              <c:y val="0.94034838805526644"/>
            </c:manualLayout>
          </c:layout>
        </c:title>
        <c:numFmt formatCode="General" sourceLinked="1"/>
        <c:tickLblPos val="nextTo"/>
        <c:crossAx val="81666048"/>
        <c:crosses val="autoZero"/>
        <c:auto val="1"/>
        <c:lblAlgn val="ctr"/>
        <c:lblOffset val="100"/>
      </c:catAx>
      <c:valAx>
        <c:axId val="81666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0791424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b"/>
      <c:layout>
        <c:manualLayout>
          <c:xMode val="edge"/>
          <c:yMode val="edge"/>
          <c:x val="0.56496311883428352"/>
          <c:y val="0.31377089376985812"/>
          <c:w val="0.32606027694814027"/>
          <c:h val="0.48581303790514574"/>
        </c:manualLayout>
      </c:layout>
      <c:spPr>
        <a:solidFill>
          <a:srgbClr val="FFFFFF"/>
        </a:solidFill>
        <a:ln>
          <a:solidFill>
            <a:srgbClr val="616161">
              <a:lumMod val="50000"/>
              <a:alpha val="25000"/>
            </a:srgbClr>
          </a:solidFill>
        </a:ln>
      </c:spPr>
      <c:txPr>
        <a:bodyPr/>
        <a:lstStyle/>
        <a:p>
          <a:pPr>
            <a:defRPr sz="1100"/>
          </a:pPr>
          <a:endParaRPr lang="en-US"/>
        </a:p>
      </c:tx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IPoIB</a:t>
            </a:r>
            <a:endParaRPr lang="en-US" dirty="0"/>
          </a:p>
        </c:rich>
      </c:tx>
      <c:layout>
        <c:manualLayout>
          <c:xMode val="edge"/>
          <c:yMode val="edge"/>
          <c:x val="0.49738212410948679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7710419010123754"/>
          <c:y val="9.1517731795153517E-2"/>
          <c:w val="0.77878983877015473"/>
          <c:h val="0.722548373313801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2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36.730000000000011</c:v>
                </c:pt>
                <c:pt idx="1">
                  <c:v>77.36999999999999</c:v>
                </c:pt>
                <c:pt idx="2">
                  <c:v>87.38</c:v>
                </c:pt>
                <c:pt idx="3">
                  <c:v>367.69</c:v>
                </c:pt>
                <c:pt idx="4">
                  <c:v>709.49</c:v>
                </c:pt>
                <c:pt idx="5">
                  <c:v>1307.3599999999999</c:v>
                </c:pt>
                <c:pt idx="6">
                  <c:v>2617.3900000000008</c:v>
                </c:pt>
                <c:pt idx="7">
                  <c:v>5035.72</c:v>
                </c:pt>
                <c:pt idx="8">
                  <c:v>8988.7900000000009</c:v>
                </c:pt>
                <c:pt idx="9">
                  <c:v>10902.19</c:v>
                </c:pt>
                <c:pt idx="10">
                  <c:v>10858.44</c:v>
                </c:pt>
                <c:pt idx="11">
                  <c:v>10861.42</c:v>
                </c:pt>
                <c:pt idx="12">
                  <c:v>10843.38</c:v>
                </c:pt>
                <c:pt idx="13">
                  <c:v>10836.06</c:v>
                </c:pt>
                <c:pt idx="14">
                  <c:v>10823.220000000003</c:v>
                </c:pt>
                <c:pt idx="15">
                  <c:v>10814.07</c:v>
                </c:pt>
                <c:pt idx="16">
                  <c:v>10811.83</c:v>
                </c:pt>
                <c:pt idx="17">
                  <c:v>10803.630000000003</c:v>
                </c:pt>
                <c:pt idx="18">
                  <c:v>10816.06</c:v>
                </c:pt>
                <c:pt idx="19">
                  <c:v>10716.41</c:v>
                </c:pt>
                <c:pt idx="20">
                  <c:v>10512.630000000003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55.37</c:v>
                </c:pt>
                <c:pt idx="1">
                  <c:v>111.94000000000003</c:v>
                </c:pt>
                <c:pt idx="2">
                  <c:v>259.41000000000003</c:v>
                </c:pt>
                <c:pt idx="3">
                  <c:v>545.80999999999972</c:v>
                </c:pt>
                <c:pt idx="4">
                  <c:v>713.17000000000019</c:v>
                </c:pt>
                <c:pt idx="5">
                  <c:v>2005.3</c:v>
                </c:pt>
                <c:pt idx="6">
                  <c:v>3839.75</c:v>
                </c:pt>
                <c:pt idx="7">
                  <c:v>7273.02</c:v>
                </c:pt>
                <c:pt idx="8">
                  <c:v>10950.19</c:v>
                </c:pt>
                <c:pt idx="9">
                  <c:v>10878.720000000003</c:v>
                </c:pt>
                <c:pt idx="10">
                  <c:v>10841.740000000003</c:v>
                </c:pt>
                <c:pt idx="11">
                  <c:v>10850.81</c:v>
                </c:pt>
                <c:pt idx="12">
                  <c:v>10821.55</c:v>
                </c:pt>
                <c:pt idx="13">
                  <c:v>10716.18</c:v>
                </c:pt>
                <c:pt idx="14">
                  <c:v>10712.210000000003</c:v>
                </c:pt>
                <c:pt idx="15">
                  <c:v>10702.91</c:v>
                </c:pt>
                <c:pt idx="16">
                  <c:v>10799.77</c:v>
                </c:pt>
                <c:pt idx="17">
                  <c:v>10807.5</c:v>
                </c:pt>
                <c:pt idx="18">
                  <c:v>10782.48</c:v>
                </c:pt>
                <c:pt idx="19">
                  <c:v>10677.97</c:v>
                </c:pt>
                <c:pt idx="20">
                  <c:v>10509.9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streams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79.45</c:v>
                </c:pt>
                <c:pt idx="1">
                  <c:v>162.78</c:v>
                </c:pt>
                <c:pt idx="2">
                  <c:v>352.92999999999989</c:v>
                </c:pt>
                <c:pt idx="3">
                  <c:v>728.51</c:v>
                </c:pt>
                <c:pt idx="4">
                  <c:v>1390.2</c:v>
                </c:pt>
                <c:pt idx="5">
                  <c:v>2704.08</c:v>
                </c:pt>
                <c:pt idx="6">
                  <c:v>5127.0200000000004</c:v>
                </c:pt>
                <c:pt idx="7">
                  <c:v>10009.32</c:v>
                </c:pt>
                <c:pt idx="8">
                  <c:v>10930.81</c:v>
                </c:pt>
                <c:pt idx="9">
                  <c:v>10869.46</c:v>
                </c:pt>
                <c:pt idx="10">
                  <c:v>10835.57</c:v>
                </c:pt>
                <c:pt idx="11">
                  <c:v>10822.51</c:v>
                </c:pt>
                <c:pt idx="12">
                  <c:v>10827.09</c:v>
                </c:pt>
                <c:pt idx="13">
                  <c:v>10789.2</c:v>
                </c:pt>
                <c:pt idx="14">
                  <c:v>10794.78</c:v>
                </c:pt>
                <c:pt idx="15">
                  <c:v>10787.730000000003</c:v>
                </c:pt>
                <c:pt idx="16">
                  <c:v>10774.730000000003</c:v>
                </c:pt>
                <c:pt idx="17">
                  <c:v>10797.55</c:v>
                </c:pt>
                <c:pt idx="18">
                  <c:v>10783.58</c:v>
                </c:pt>
                <c:pt idx="19">
                  <c:v>10648.83</c:v>
                </c:pt>
                <c:pt idx="20">
                  <c:v>10491.34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100.94000000000003</c:v>
                </c:pt>
                <c:pt idx="1">
                  <c:v>207.1</c:v>
                </c:pt>
                <c:pt idx="2">
                  <c:v>440.78999999999991</c:v>
                </c:pt>
                <c:pt idx="3">
                  <c:v>903.32999999999981</c:v>
                </c:pt>
                <c:pt idx="4">
                  <c:v>1721.32</c:v>
                </c:pt>
                <c:pt idx="5">
                  <c:v>3303.27</c:v>
                </c:pt>
                <c:pt idx="6">
                  <c:v>6353.68</c:v>
                </c:pt>
                <c:pt idx="7">
                  <c:v>10946.76</c:v>
                </c:pt>
                <c:pt idx="8">
                  <c:v>10923.18</c:v>
                </c:pt>
                <c:pt idx="9">
                  <c:v>10859.6</c:v>
                </c:pt>
                <c:pt idx="10">
                  <c:v>10828.26</c:v>
                </c:pt>
                <c:pt idx="11">
                  <c:v>10813.61</c:v>
                </c:pt>
                <c:pt idx="12">
                  <c:v>10806.53</c:v>
                </c:pt>
                <c:pt idx="13">
                  <c:v>10788.640000000003</c:v>
                </c:pt>
                <c:pt idx="14">
                  <c:v>10789.58</c:v>
                </c:pt>
                <c:pt idx="15">
                  <c:v>10786.5</c:v>
                </c:pt>
                <c:pt idx="16">
                  <c:v>10774.62</c:v>
                </c:pt>
                <c:pt idx="17">
                  <c:v>10793.18</c:v>
                </c:pt>
                <c:pt idx="18">
                  <c:v>10764.42</c:v>
                </c:pt>
                <c:pt idx="19">
                  <c:v>10631.12</c:v>
                </c:pt>
                <c:pt idx="20">
                  <c:v>10482.459999999992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123.13</c:v>
                </c:pt>
                <c:pt idx="1">
                  <c:v>174.37</c:v>
                </c:pt>
                <c:pt idx="2">
                  <c:v>526.26</c:v>
                </c:pt>
                <c:pt idx="3">
                  <c:v>697.15</c:v>
                </c:pt>
                <c:pt idx="4">
                  <c:v>1736.9</c:v>
                </c:pt>
                <c:pt idx="5">
                  <c:v>4018.5</c:v>
                </c:pt>
                <c:pt idx="6">
                  <c:v>7741.35</c:v>
                </c:pt>
                <c:pt idx="7">
                  <c:v>10946.28</c:v>
                </c:pt>
                <c:pt idx="8">
                  <c:v>10922.06</c:v>
                </c:pt>
                <c:pt idx="9">
                  <c:v>10852.230000000003</c:v>
                </c:pt>
                <c:pt idx="10">
                  <c:v>10815.78</c:v>
                </c:pt>
                <c:pt idx="11">
                  <c:v>10816.76</c:v>
                </c:pt>
                <c:pt idx="12">
                  <c:v>10791.55</c:v>
                </c:pt>
                <c:pt idx="13">
                  <c:v>10800.67</c:v>
                </c:pt>
                <c:pt idx="14">
                  <c:v>10790</c:v>
                </c:pt>
                <c:pt idx="15">
                  <c:v>10771.98</c:v>
                </c:pt>
                <c:pt idx="16">
                  <c:v>10806.88</c:v>
                </c:pt>
                <c:pt idx="17">
                  <c:v>10765.75</c:v>
                </c:pt>
                <c:pt idx="18">
                  <c:v>10764.96</c:v>
                </c:pt>
                <c:pt idx="19">
                  <c:v>10636.12</c:v>
                </c:pt>
                <c:pt idx="20">
                  <c:v>10458.57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7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146.58000000000001</c:v>
                </c:pt>
                <c:pt idx="1">
                  <c:v>297.17</c:v>
                </c:pt>
                <c:pt idx="2">
                  <c:v>611.02</c:v>
                </c:pt>
                <c:pt idx="3">
                  <c:v>1252.96</c:v>
                </c:pt>
                <c:pt idx="4">
                  <c:v>2088.7399999999998</c:v>
                </c:pt>
                <c:pt idx="5">
                  <c:v>4734.8600000000024</c:v>
                </c:pt>
                <c:pt idx="6">
                  <c:v>8991.65</c:v>
                </c:pt>
                <c:pt idx="7">
                  <c:v>10942.54</c:v>
                </c:pt>
                <c:pt idx="8">
                  <c:v>10919.28</c:v>
                </c:pt>
                <c:pt idx="9">
                  <c:v>10850.740000000003</c:v>
                </c:pt>
                <c:pt idx="10">
                  <c:v>10822.92</c:v>
                </c:pt>
                <c:pt idx="11">
                  <c:v>10818.69</c:v>
                </c:pt>
                <c:pt idx="12">
                  <c:v>10793.730000000003</c:v>
                </c:pt>
                <c:pt idx="13">
                  <c:v>10805.849999999997</c:v>
                </c:pt>
                <c:pt idx="14">
                  <c:v>10785.65</c:v>
                </c:pt>
                <c:pt idx="15">
                  <c:v>10784.66</c:v>
                </c:pt>
                <c:pt idx="16">
                  <c:v>10776.369999999995</c:v>
                </c:pt>
                <c:pt idx="17">
                  <c:v>10766.359999999995</c:v>
                </c:pt>
                <c:pt idx="18">
                  <c:v>10766.44</c:v>
                </c:pt>
                <c:pt idx="19">
                  <c:v>10634.69</c:v>
                </c:pt>
                <c:pt idx="20">
                  <c:v>10457.91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Sheet1!$H$2:$H$22</c:f>
              <c:numCache>
                <c:formatCode>General</c:formatCode>
                <c:ptCount val="21"/>
                <c:pt idx="0">
                  <c:v>167.4</c:v>
                </c:pt>
                <c:pt idx="1">
                  <c:v>346</c:v>
                </c:pt>
                <c:pt idx="2">
                  <c:v>621.25</c:v>
                </c:pt>
                <c:pt idx="3">
                  <c:v>1430.81</c:v>
                </c:pt>
                <c:pt idx="4">
                  <c:v>2837.05</c:v>
                </c:pt>
                <c:pt idx="5">
                  <c:v>4719.67</c:v>
                </c:pt>
                <c:pt idx="6">
                  <c:v>10337.82</c:v>
                </c:pt>
                <c:pt idx="7">
                  <c:v>10940.51</c:v>
                </c:pt>
                <c:pt idx="8">
                  <c:v>10916.59</c:v>
                </c:pt>
                <c:pt idx="9">
                  <c:v>10870.7</c:v>
                </c:pt>
                <c:pt idx="10">
                  <c:v>10816.02</c:v>
                </c:pt>
                <c:pt idx="11">
                  <c:v>10834.17</c:v>
                </c:pt>
                <c:pt idx="12">
                  <c:v>10837.62</c:v>
                </c:pt>
                <c:pt idx="13">
                  <c:v>10797.27</c:v>
                </c:pt>
                <c:pt idx="14">
                  <c:v>10700.34</c:v>
                </c:pt>
                <c:pt idx="15">
                  <c:v>10691.2</c:v>
                </c:pt>
                <c:pt idx="16">
                  <c:v>10685.18</c:v>
                </c:pt>
                <c:pt idx="17">
                  <c:v>10781.3</c:v>
                </c:pt>
                <c:pt idx="18">
                  <c:v>10777.53</c:v>
                </c:pt>
                <c:pt idx="19">
                  <c:v>10631.26</c:v>
                </c:pt>
                <c:pt idx="20">
                  <c:v>10474.08</c:v>
                </c:pt>
              </c:numCache>
            </c:numRef>
          </c:val>
        </c:ser>
        <c:marker val="1"/>
        <c:axId val="86024960"/>
        <c:axId val="86026880"/>
      </c:lineChart>
      <c:catAx>
        <c:axId val="86024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9582179382749633"/>
              <c:y val="0.94034838805526622"/>
            </c:manualLayout>
          </c:layout>
        </c:title>
        <c:numFmt formatCode="General" sourceLinked="1"/>
        <c:tickLblPos val="nextTo"/>
        <c:crossAx val="86026880"/>
        <c:crosses val="autoZero"/>
        <c:auto val="1"/>
        <c:lblAlgn val="ctr"/>
        <c:lblOffset val="100"/>
      </c:catAx>
      <c:valAx>
        <c:axId val="860268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6024960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SDP</a:t>
            </a:r>
            <a:endParaRPr lang="en-US" dirty="0"/>
          </a:p>
        </c:rich>
      </c:tx>
      <c:layout>
        <c:manualLayout>
          <c:xMode val="edge"/>
          <c:yMode val="edge"/>
          <c:x val="0.49738212410948707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7710419010123762"/>
          <c:y val="9.1517731795153517E-2"/>
          <c:w val="0.77878983877015495"/>
          <c:h val="0.7225483733138018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2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20.59</c:v>
                </c:pt>
                <c:pt idx="1">
                  <c:v>41.35</c:v>
                </c:pt>
                <c:pt idx="2">
                  <c:v>89.6</c:v>
                </c:pt>
                <c:pt idx="3">
                  <c:v>172.41</c:v>
                </c:pt>
                <c:pt idx="4">
                  <c:v>365.92999999999989</c:v>
                </c:pt>
                <c:pt idx="5">
                  <c:v>709.7</c:v>
                </c:pt>
                <c:pt idx="6">
                  <c:v>1436.01</c:v>
                </c:pt>
                <c:pt idx="7">
                  <c:v>2970.3100000000009</c:v>
                </c:pt>
                <c:pt idx="8">
                  <c:v>5472.57</c:v>
                </c:pt>
                <c:pt idx="9">
                  <c:v>9621.0300000000007</c:v>
                </c:pt>
                <c:pt idx="10">
                  <c:v>11349.16</c:v>
                </c:pt>
                <c:pt idx="11">
                  <c:v>10518.09</c:v>
                </c:pt>
                <c:pt idx="12">
                  <c:v>8780.6</c:v>
                </c:pt>
                <c:pt idx="13">
                  <c:v>8373.25</c:v>
                </c:pt>
                <c:pt idx="14">
                  <c:v>11656.88</c:v>
                </c:pt>
                <c:pt idx="15">
                  <c:v>11654.62</c:v>
                </c:pt>
                <c:pt idx="16">
                  <c:v>9882.59</c:v>
                </c:pt>
                <c:pt idx="17">
                  <c:v>11048.15</c:v>
                </c:pt>
                <c:pt idx="18">
                  <c:v>11414.1</c:v>
                </c:pt>
                <c:pt idx="19">
                  <c:v>11748.52</c:v>
                </c:pt>
                <c:pt idx="20">
                  <c:v>11973.08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36.32</c:v>
                </c:pt>
                <c:pt idx="1">
                  <c:v>107.39</c:v>
                </c:pt>
                <c:pt idx="2">
                  <c:v>141.86000000000001</c:v>
                </c:pt>
                <c:pt idx="3">
                  <c:v>452.37</c:v>
                </c:pt>
                <c:pt idx="4">
                  <c:v>733.66</c:v>
                </c:pt>
                <c:pt idx="5">
                  <c:v>1462.54</c:v>
                </c:pt>
                <c:pt idx="6">
                  <c:v>2737.04</c:v>
                </c:pt>
                <c:pt idx="7">
                  <c:v>5099.8</c:v>
                </c:pt>
                <c:pt idx="8">
                  <c:v>9234.52</c:v>
                </c:pt>
                <c:pt idx="9">
                  <c:v>11443.98</c:v>
                </c:pt>
                <c:pt idx="10">
                  <c:v>11543.75</c:v>
                </c:pt>
                <c:pt idx="11">
                  <c:v>11289.93</c:v>
                </c:pt>
                <c:pt idx="12">
                  <c:v>10267.370000000001</c:v>
                </c:pt>
                <c:pt idx="13">
                  <c:v>10277.740000000003</c:v>
                </c:pt>
                <c:pt idx="14">
                  <c:v>11604.61</c:v>
                </c:pt>
                <c:pt idx="15">
                  <c:v>11626.79</c:v>
                </c:pt>
                <c:pt idx="16">
                  <c:v>10201.11</c:v>
                </c:pt>
                <c:pt idx="17">
                  <c:v>12411.58</c:v>
                </c:pt>
                <c:pt idx="18">
                  <c:v>12425.849999999997</c:v>
                </c:pt>
                <c:pt idx="19">
                  <c:v>12486.67</c:v>
                </c:pt>
                <c:pt idx="20">
                  <c:v>11958.69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streams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68.28</c:v>
                </c:pt>
                <c:pt idx="1">
                  <c:v>136.68</c:v>
                </c:pt>
                <c:pt idx="2">
                  <c:v>278.78999999999991</c:v>
                </c:pt>
                <c:pt idx="3">
                  <c:v>573.38</c:v>
                </c:pt>
                <c:pt idx="4">
                  <c:v>1134.3899999999999</c:v>
                </c:pt>
                <c:pt idx="5">
                  <c:v>2150.36</c:v>
                </c:pt>
                <c:pt idx="6">
                  <c:v>3925.71</c:v>
                </c:pt>
                <c:pt idx="7">
                  <c:v>7225.02</c:v>
                </c:pt>
                <c:pt idx="8">
                  <c:v>11426.740000000003</c:v>
                </c:pt>
                <c:pt idx="9">
                  <c:v>11359.08</c:v>
                </c:pt>
                <c:pt idx="10">
                  <c:v>11573.27</c:v>
                </c:pt>
                <c:pt idx="11">
                  <c:v>11369.25</c:v>
                </c:pt>
                <c:pt idx="12">
                  <c:v>10996.17</c:v>
                </c:pt>
                <c:pt idx="13">
                  <c:v>11042.9</c:v>
                </c:pt>
                <c:pt idx="14">
                  <c:v>11579.62</c:v>
                </c:pt>
                <c:pt idx="15">
                  <c:v>11617.61</c:v>
                </c:pt>
                <c:pt idx="16">
                  <c:v>12100.84</c:v>
                </c:pt>
                <c:pt idx="17">
                  <c:v>12370.4</c:v>
                </c:pt>
                <c:pt idx="18">
                  <c:v>12473.33</c:v>
                </c:pt>
                <c:pt idx="19">
                  <c:v>12426.230000000003</c:v>
                </c:pt>
                <c:pt idx="20">
                  <c:v>12011.859999999995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93.61</c:v>
                </c:pt>
                <c:pt idx="1">
                  <c:v>184.67</c:v>
                </c:pt>
                <c:pt idx="2">
                  <c:v>276.86</c:v>
                </c:pt>
                <c:pt idx="3">
                  <c:v>822.41</c:v>
                </c:pt>
                <c:pt idx="4">
                  <c:v>1506.49</c:v>
                </c:pt>
                <c:pt idx="5">
                  <c:v>2135.58</c:v>
                </c:pt>
                <c:pt idx="6">
                  <c:v>5126.3200000000015</c:v>
                </c:pt>
                <c:pt idx="7">
                  <c:v>9369.6400000000031</c:v>
                </c:pt>
                <c:pt idx="8">
                  <c:v>11510</c:v>
                </c:pt>
                <c:pt idx="9">
                  <c:v>11514.34</c:v>
                </c:pt>
                <c:pt idx="10">
                  <c:v>11520.19</c:v>
                </c:pt>
                <c:pt idx="11">
                  <c:v>11335.240000000003</c:v>
                </c:pt>
                <c:pt idx="12">
                  <c:v>11188.83</c:v>
                </c:pt>
                <c:pt idx="13">
                  <c:v>11320.140000000003</c:v>
                </c:pt>
                <c:pt idx="14">
                  <c:v>11535.7</c:v>
                </c:pt>
                <c:pt idx="15">
                  <c:v>11605.83</c:v>
                </c:pt>
                <c:pt idx="16">
                  <c:v>12213.3</c:v>
                </c:pt>
                <c:pt idx="17">
                  <c:v>12479.230000000003</c:v>
                </c:pt>
                <c:pt idx="18">
                  <c:v>12514.9</c:v>
                </c:pt>
                <c:pt idx="19">
                  <c:v>12510.27</c:v>
                </c:pt>
                <c:pt idx="20">
                  <c:v>12029.66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122.56</c:v>
                </c:pt>
                <c:pt idx="1">
                  <c:v>239.60999999999999</c:v>
                </c:pt>
                <c:pt idx="2">
                  <c:v>493.24</c:v>
                </c:pt>
                <c:pt idx="3">
                  <c:v>1036.96</c:v>
                </c:pt>
                <c:pt idx="4">
                  <c:v>1853.52</c:v>
                </c:pt>
                <c:pt idx="5">
                  <c:v>3513.58</c:v>
                </c:pt>
                <c:pt idx="6">
                  <c:v>6346.8</c:v>
                </c:pt>
                <c:pt idx="7">
                  <c:v>11478.26</c:v>
                </c:pt>
                <c:pt idx="8">
                  <c:v>11504.83</c:v>
                </c:pt>
                <c:pt idx="9">
                  <c:v>11494.33</c:v>
                </c:pt>
                <c:pt idx="10">
                  <c:v>11497.43</c:v>
                </c:pt>
                <c:pt idx="11">
                  <c:v>11324.449999999997</c:v>
                </c:pt>
                <c:pt idx="12">
                  <c:v>11230.44</c:v>
                </c:pt>
                <c:pt idx="13">
                  <c:v>11343.6</c:v>
                </c:pt>
                <c:pt idx="14">
                  <c:v>11562.849999999997</c:v>
                </c:pt>
                <c:pt idx="15">
                  <c:v>11588.41</c:v>
                </c:pt>
                <c:pt idx="16">
                  <c:v>12158.29</c:v>
                </c:pt>
                <c:pt idx="17">
                  <c:v>12393.89</c:v>
                </c:pt>
                <c:pt idx="18">
                  <c:v>12328.03</c:v>
                </c:pt>
                <c:pt idx="19">
                  <c:v>12494.05</c:v>
                </c:pt>
                <c:pt idx="20">
                  <c:v>12032.449999999997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7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140.68</c:v>
                </c:pt>
                <c:pt idx="1">
                  <c:v>277</c:v>
                </c:pt>
                <c:pt idx="2">
                  <c:v>555.49</c:v>
                </c:pt>
                <c:pt idx="3">
                  <c:v>1160.29</c:v>
                </c:pt>
                <c:pt idx="4">
                  <c:v>2265.7799999999997</c:v>
                </c:pt>
                <c:pt idx="5">
                  <c:v>3531.6</c:v>
                </c:pt>
                <c:pt idx="6">
                  <c:v>7502.01</c:v>
                </c:pt>
                <c:pt idx="7">
                  <c:v>11483.18</c:v>
                </c:pt>
                <c:pt idx="8">
                  <c:v>11488.359999999995</c:v>
                </c:pt>
                <c:pt idx="9">
                  <c:v>11466.859999999995</c:v>
                </c:pt>
                <c:pt idx="10">
                  <c:v>11453.91</c:v>
                </c:pt>
                <c:pt idx="11">
                  <c:v>11292.7</c:v>
                </c:pt>
                <c:pt idx="12">
                  <c:v>11237.17</c:v>
                </c:pt>
                <c:pt idx="13">
                  <c:v>11290.53</c:v>
                </c:pt>
                <c:pt idx="14">
                  <c:v>11503.93</c:v>
                </c:pt>
                <c:pt idx="15">
                  <c:v>11580.33</c:v>
                </c:pt>
                <c:pt idx="16">
                  <c:v>12189.76</c:v>
                </c:pt>
                <c:pt idx="17">
                  <c:v>12537.41</c:v>
                </c:pt>
                <c:pt idx="18">
                  <c:v>12504.53</c:v>
                </c:pt>
                <c:pt idx="19">
                  <c:v>12497.730000000003</c:v>
                </c:pt>
                <c:pt idx="20">
                  <c:v>12132.359999999995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 streams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Sheet1!$H$2:$H$22</c:f>
              <c:numCache>
                <c:formatCode>General</c:formatCode>
                <c:ptCount val="21"/>
                <c:pt idx="0">
                  <c:v>141.22999999999999</c:v>
                </c:pt>
                <c:pt idx="1">
                  <c:v>275.87</c:v>
                </c:pt>
                <c:pt idx="2">
                  <c:v>560.73</c:v>
                </c:pt>
                <c:pt idx="3">
                  <c:v>1256.32</c:v>
                </c:pt>
                <c:pt idx="4">
                  <c:v>2261.59</c:v>
                </c:pt>
                <c:pt idx="5">
                  <c:v>4284</c:v>
                </c:pt>
                <c:pt idx="6">
                  <c:v>7684.89</c:v>
                </c:pt>
                <c:pt idx="7">
                  <c:v>11468.09</c:v>
                </c:pt>
                <c:pt idx="8">
                  <c:v>11455.57</c:v>
                </c:pt>
                <c:pt idx="9">
                  <c:v>11432.57</c:v>
                </c:pt>
                <c:pt idx="10">
                  <c:v>11499.09</c:v>
                </c:pt>
                <c:pt idx="11">
                  <c:v>11267.84</c:v>
                </c:pt>
                <c:pt idx="12">
                  <c:v>11201.04</c:v>
                </c:pt>
                <c:pt idx="13">
                  <c:v>11218.12</c:v>
                </c:pt>
                <c:pt idx="14">
                  <c:v>11468.57</c:v>
                </c:pt>
                <c:pt idx="15">
                  <c:v>11497.5</c:v>
                </c:pt>
                <c:pt idx="16">
                  <c:v>12224.33</c:v>
                </c:pt>
                <c:pt idx="17">
                  <c:v>12511.67</c:v>
                </c:pt>
                <c:pt idx="18">
                  <c:v>12504.26</c:v>
                </c:pt>
                <c:pt idx="19">
                  <c:v>12580.32</c:v>
                </c:pt>
                <c:pt idx="20">
                  <c:v>12258.29</c:v>
                </c:pt>
              </c:numCache>
            </c:numRef>
          </c:val>
        </c:ser>
        <c:marker val="1"/>
        <c:axId val="86002688"/>
        <c:axId val="86316160"/>
      </c:lineChart>
      <c:catAx>
        <c:axId val="86002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9582179382749666"/>
              <c:y val="0.94034838805526599"/>
            </c:manualLayout>
          </c:layout>
        </c:title>
        <c:numFmt formatCode="General" sourceLinked="1"/>
        <c:tickLblPos val="nextTo"/>
        <c:crossAx val="86316160"/>
        <c:crosses val="autoZero"/>
        <c:auto val="1"/>
        <c:lblAlgn val="ctr"/>
        <c:lblOffset val="100"/>
      </c:catAx>
      <c:valAx>
        <c:axId val="863161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6002688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plotVisOnly val="1"/>
  </c:chart>
  <c:spPr>
    <a:solidFill>
      <a:srgbClr val="FFFFFF"/>
    </a:solidFill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10GE/</a:t>
            </a:r>
            <a:r>
              <a:rPr lang="en-US" dirty="0" err="1" smtClean="0"/>
              <a:t>IPoIB</a:t>
            </a:r>
            <a:endParaRPr lang="en-US" dirty="0"/>
          </a:p>
        </c:rich>
      </c:tx>
      <c:layout>
        <c:manualLayout>
          <c:xMode val="edge"/>
          <c:yMode val="edge"/>
          <c:x val="0.39321547070767121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7710419010123743"/>
          <c:y val="6.0509852313236967E-2"/>
          <c:w val="0.77878983877015395"/>
          <c:h val="0.6265134955145534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10GE (1 stream)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13.13</c:v>
                </c:pt>
                <c:pt idx="1">
                  <c:v>29.57</c:v>
                </c:pt>
                <c:pt idx="2">
                  <c:v>66.040000000000006</c:v>
                </c:pt>
                <c:pt idx="3">
                  <c:v>135.91999999999999</c:v>
                </c:pt>
                <c:pt idx="4">
                  <c:v>313.08</c:v>
                </c:pt>
                <c:pt idx="5">
                  <c:v>592.29999999999995</c:v>
                </c:pt>
                <c:pt idx="6">
                  <c:v>1373.33</c:v>
                </c:pt>
                <c:pt idx="7">
                  <c:v>2405.56</c:v>
                </c:pt>
                <c:pt idx="8">
                  <c:v>4350.3500000000004</c:v>
                </c:pt>
                <c:pt idx="9">
                  <c:v>6058.49</c:v>
                </c:pt>
                <c:pt idx="10">
                  <c:v>6068.93</c:v>
                </c:pt>
                <c:pt idx="11">
                  <c:v>5934.08</c:v>
                </c:pt>
                <c:pt idx="12">
                  <c:v>5099.84</c:v>
                </c:pt>
                <c:pt idx="13">
                  <c:v>4966.67</c:v>
                </c:pt>
                <c:pt idx="14">
                  <c:v>4955.28</c:v>
                </c:pt>
                <c:pt idx="15">
                  <c:v>5031.03</c:v>
                </c:pt>
                <c:pt idx="16">
                  <c:v>5058.1100000000024</c:v>
                </c:pt>
                <c:pt idx="17">
                  <c:v>4978.88</c:v>
                </c:pt>
                <c:pt idx="18">
                  <c:v>5029.6400000000003</c:v>
                </c:pt>
                <c:pt idx="19">
                  <c:v>5183.05</c:v>
                </c:pt>
                <c:pt idx="20">
                  <c:v>5307.96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10GE (2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30.459999999999994</c:v>
                </c:pt>
                <c:pt idx="1">
                  <c:v>61.620000000000012</c:v>
                </c:pt>
                <c:pt idx="2">
                  <c:v>180.31</c:v>
                </c:pt>
                <c:pt idx="3">
                  <c:v>252.48000000000005</c:v>
                </c:pt>
                <c:pt idx="4">
                  <c:v>578.29000000000019</c:v>
                </c:pt>
                <c:pt idx="5">
                  <c:v>1098.03</c:v>
                </c:pt>
                <c:pt idx="6">
                  <c:v>2572.5700000000002</c:v>
                </c:pt>
                <c:pt idx="7">
                  <c:v>4516.76</c:v>
                </c:pt>
                <c:pt idx="8">
                  <c:v>5332.73</c:v>
                </c:pt>
                <c:pt idx="9">
                  <c:v>3892.58</c:v>
                </c:pt>
                <c:pt idx="10">
                  <c:v>3985.8300000000008</c:v>
                </c:pt>
                <c:pt idx="11">
                  <c:v>3995.2599999999998</c:v>
                </c:pt>
                <c:pt idx="12">
                  <c:v>4110.4000000000005</c:v>
                </c:pt>
                <c:pt idx="13">
                  <c:v>4127.8100000000004</c:v>
                </c:pt>
                <c:pt idx="14">
                  <c:v>4158.8500000000004</c:v>
                </c:pt>
                <c:pt idx="15">
                  <c:v>3987.08</c:v>
                </c:pt>
                <c:pt idx="16">
                  <c:v>4111.78</c:v>
                </c:pt>
                <c:pt idx="17">
                  <c:v>4159.71</c:v>
                </c:pt>
                <c:pt idx="18">
                  <c:v>4129.9000000000005</c:v>
                </c:pt>
                <c:pt idx="19">
                  <c:v>3942.22</c:v>
                </c:pt>
                <c:pt idx="20">
                  <c:v>3901.9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10GE (3 streams)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47.81</c:v>
                </c:pt>
                <c:pt idx="1">
                  <c:v>93.07</c:v>
                </c:pt>
                <c:pt idx="2">
                  <c:v>237.23999999999998</c:v>
                </c:pt>
                <c:pt idx="3">
                  <c:v>440.05</c:v>
                </c:pt>
                <c:pt idx="4">
                  <c:v>899.18000000000018</c:v>
                </c:pt>
                <c:pt idx="5">
                  <c:v>1765.37</c:v>
                </c:pt>
                <c:pt idx="6">
                  <c:v>2593.44</c:v>
                </c:pt>
                <c:pt idx="7">
                  <c:v>6263.93</c:v>
                </c:pt>
                <c:pt idx="8">
                  <c:v>3651.61</c:v>
                </c:pt>
                <c:pt idx="9">
                  <c:v>3681.17</c:v>
                </c:pt>
                <c:pt idx="10">
                  <c:v>3726.6</c:v>
                </c:pt>
                <c:pt idx="11">
                  <c:v>3747.3100000000009</c:v>
                </c:pt>
                <c:pt idx="12">
                  <c:v>3727.07</c:v>
                </c:pt>
                <c:pt idx="13">
                  <c:v>3723.04</c:v>
                </c:pt>
                <c:pt idx="14">
                  <c:v>3749.9100000000008</c:v>
                </c:pt>
                <c:pt idx="15">
                  <c:v>3798.71</c:v>
                </c:pt>
                <c:pt idx="16">
                  <c:v>3769.06</c:v>
                </c:pt>
                <c:pt idx="17">
                  <c:v>3753.23</c:v>
                </c:pt>
                <c:pt idx="18">
                  <c:v>3725.9900000000002</c:v>
                </c:pt>
                <c:pt idx="19">
                  <c:v>3717.42</c:v>
                </c:pt>
                <c:pt idx="20">
                  <c:v>4048.7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10GE (4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75.55</c:v>
                </c:pt>
                <c:pt idx="1">
                  <c:v>128.76</c:v>
                </c:pt>
                <c:pt idx="2">
                  <c:v>265.87</c:v>
                </c:pt>
                <c:pt idx="3">
                  <c:v>592.21</c:v>
                </c:pt>
                <c:pt idx="4">
                  <c:v>1219.21</c:v>
                </c:pt>
                <c:pt idx="5">
                  <c:v>2430.1799999999998</c:v>
                </c:pt>
                <c:pt idx="6">
                  <c:v>2624.59</c:v>
                </c:pt>
                <c:pt idx="7">
                  <c:v>3692</c:v>
                </c:pt>
                <c:pt idx="8">
                  <c:v>3622.08</c:v>
                </c:pt>
                <c:pt idx="9">
                  <c:v>3622.58</c:v>
                </c:pt>
                <c:pt idx="10">
                  <c:v>3672.07</c:v>
                </c:pt>
                <c:pt idx="11">
                  <c:v>3676.73</c:v>
                </c:pt>
                <c:pt idx="12">
                  <c:v>3707</c:v>
                </c:pt>
                <c:pt idx="13">
                  <c:v>3681.6</c:v>
                </c:pt>
                <c:pt idx="14">
                  <c:v>3690.3100000000009</c:v>
                </c:pt>
                <c:pt idx="15">
                  <c:v>3707.94</c:v>
                </c:pt>
                <c:pt idx="16">
                  <c:v>3733.42</c:v>
                </c:pt>
                <c:pt idx="17">
                  <c:v>3684.48</c:v>
                </c:pt>
                <c:pt idx="18">
                  <c:v>3661.12</c:v>
                </c:pt>
                <c:pt idx="19">
                  <c:v>3627.2</c:v>
                </c:pt>
                <c:pt idx="20">
                  <c:v>3622.9500000000007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IPoIB (1 stream)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20.82</c:v>
                </c:pt>
                <c:pt idx="1">
                  <c:v>36.47</c:v>
                </c:pt>
                <c:pt idx="2">
                  <c:v>63.94</c:v>
                </c:pt>
                <c:pt idx="3">
                  <c:v>189.73999999999998</c:v>
                </c:pt>
                <c:pt idx="4">
                  <c:v>345.39</c:v>
                </c:pt>
                <c:pt idx="5">
                  <c:v>634.91999999999996</c:v>
                </c:pt>
                <c:pt idx="6">
                  <c:v>1364.5</c:v>
                </c:pt>
                <c:pt idx="7">
                  <c:v>2775.19</c:v>
                </c:pt>
                <c:pt idx="8">
                  <c:v>4962.6000000000004</c:v>
                </c:pt>
                <c:pt idx="9">
                  <c:v>5864.1600000000017</c:v>
                </c:pt>
                <c:pt idx="10">
                  <c:v>5666.02</c:v>
                </c:pt>
                <c:pt idx="11">
                  <c:v>5740.59</c:v>
                </c:pt>
                <c:pt idx="12">
                  <c:v>6268.3200000000015</c:v>
                </c:pt>
                <c:pt idx="13">
                  <c:v>6294.51</c:v>
                </c:pt>
                <c:pt idx="14">
                  <c:v>6307.29</c:v>
                </c:pt>
                <c:pt idx="15">
                  <c:v>6342.96</c:v>
                </c:pt>
                <c:pt idx="16">
                  <c:v>6325.03</c:v>
                </c:pt>
                <c:pt idx="17">
                  <c:v>6287.87</c:v>
                </c:pt>
                <c:pt idx="18">
                  <c:v>6230.56</c:v>
                </c:pt>
                <c:pt idx="19">
                  <c:v>6141.75</c:v>
                </c:pt>
                <c:pt idx="20">
                  <c:v>6159.33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IPoIB (2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38.56</c:v>
                </c:pt>
                <c:pt idx="1">
                  <c:v>77.959999999999994</c:v>
                </c:pt>
                <c:pt idx="2">
                  <c:v>171.18</c:v>
                </c:pt>
                <c:pt idx="3">
                  <c:v>341.06</c:v>
                </c:pt>
                <c:pt idx="4">
                  <c:v>659.22</c:v>
                </c:pt>
                <c:pt idx="5">
                  <c:v>1344.95</c:v>
                </c:pt>
                <c:pt idx="6">
                  <c:v>2732.73</c:v>
                </c:pt>
                <c:pt idx="7">
                  <c:v>5357.49</c:v>
                </c:pt>
                <c:pt idx="8">
                  <c:v>6361.48</c:v>
                </c:pt>
                <c:pt idx="9">
                  <c:v>7410.79</c:v>
                </c:pt>
                <c:pt idx="10">
                  <c:v>7202.04</c:v>
                </c:pt>
                <c:pt idx="11">
                  <c:v>7184.64</c:v>
                </c:pt>
                <c:pt idx="12">
                  <c:v>7130.81</c:v>
                </c:pt>
                <c:pt idx="13">
                  <c:v>7092.95</c:v>
                </c:pt>
                <c:pt idx="14">
                  <c:v>7077.99</c:v>
                </c:pt>
                <c:pt idx="15">
                  <c:v>7172.52</c:v>
                </c:pt>
                <c:pt idx="16">
                  <c:v>7046</c:v>
                </c:pt>
                <c:pt idx="17">
                  <c:v>7113.5</c:v>
                </c:pt>
                <c:pt idx="18">
                  <c:v>7163.51</c:v>
                </c:pt>
                <c:pt idx="19">
                  <c:v>7022.84</c:v>
                </c:pt>
                <c:pt idx="20">
                  <c:v>6947.09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IPoIB (3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Sheet1!$H$2:$H$22</c:f>
              <c:numCache>
                <c:formatCode>General</c:formatCode>
                <c:ptCount val="21"/>
                <c:pt idx="0">
                  <c:v>60.6</c:v>
                </c:pt>
                <c:pt idx="1">
                  <c:v>124.71000000000002</c:v>
                </c:pt>
                <c:pt idx="2">
                  <c:v>246.04</c:v>
                </c:pt>
                <c:pt idx="3">
                  <c:v>511.62</c:v>
                </c:pt>
                <c:pt idx="4">
                  <c:v>934.97</c:v>
                </c:pt>
                <c:pt idx="5">
                  <c:v>1988.87</c:v>
                </c:pt>
                <c:pt idx="6">
                  <c:v>2683.3900000000008</c:v>
                </c:pt>
                <c:pt idx="7">
                  <c:v>5759.8600000000015</c:v>
                </c:pt>
                <c:pt idx="8">
                  <c:v>7693.39</c:v>
                </c:pt>
                <c:pt idx="9">
                  <c:v>7498.94</c:v>
                </c:pt>
                <c:pt idx="10">
                  <c:v>7524.7</c:v>
                </c:pt>
                <c:pt idx="11">
                  <c:v>7476.07</c:v>
                </c:pt>
                <c:pt idx="12">
                  <c:v>7353.5</c:v>
                </c:pt>
                <c:pt idx="13">
                  <c:v>7359.08</c:v>
                </c:pt>
                <c:pt idx="14">
                  <c:v>7383.58</c:v>
                </c:pt>
                <c:pt idx="15">
                  <c:v>7452.8200000000015</c:v>
                </c:pt>
                <c:pt idx="16">
                  <c:v>7382.4699999999993</c:v>
                </c:pt>
                <c:pt idx="17">
                  <c:v>7316.79</c:v>
                </c:pt>
                <c:pt idx="18">
                  <c:v>7322.1500000000015</c:v>
                </c:pt>
                <c:pt idx="19">
                  <c:v>7268.3600000000015</c:v>
                </c:pt>
                <c:pt idx="20">
                  <c:v>7105.6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IPoIB (4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Sheet1!$I$2:$I$22</c:f>
              <c:numCache>
                <c:formatCode>General</c:formatCode>
                <c:ptCount val="21"/>
                <c:pt idx="0">
                  <c:v>72.78</c:v>
                </c:pt>
                <c:pt idx="1">
                  <c:v>172.9</c:v>
                </c:pt>
                <c:pt idx="2">
                  <c:v>270.66000000000008</c:v>
                </c:pt>
                <c:pt idx="3">
                  <c:v>659.93999999999983</c:v>
                </c:pt>
                <c:pt idx="4">
                  <c:v>1334.7</c:v>
                </c:pt>
                <c:pt idx="5">
                  <c:v>2624.59</c:v>
                </c:pt>
                <c:pt idx="6">
                  <c:v>5717.33</c:v>
                </c:pt>
                <c:pt idx="7">
                  <c:v>7928.6900000000014</c:v>
                </c:pt>
                <c:pt idx="8">
                  <c:v>7733.18</c:v>
                </c:pt>
                <c:pt idx="9">
                  <c:v>7837.22</c:v>
                </c:pt>
                <c:pt idx="10">
                  <c:v>7539.41</c:v>
                </c:pt>
                <c:pt idx="11">
                  <c:v>7516.91</c:v>
                </c:pt>
                <c:pt idx="12">
                  <c:v>7440.92</c:v>
                </c:pt>
                <c:pt idx="13">
                  <c:v>7405.93</c:v>
                </c:pt>
                <c:pt idx="14">
                  <c:v>7370.6100000000015</c:v>
                </c:pt>
                <c:pt idx="15">
                  <c:v>7417.43</c:v>
                </c:pt>
                <c:pt idx="16">
                  <c:v>7498.91</c:v>
                </c:pt>
                <c:pt idx="17">
                  <c:v>7375.45</c:v>
                </c:pt>
                <c:pt idx="18">
                  <c:v>7448.6500000000015</c:v>
                </c:pt>
                <c:pt idx="19">
                  <c:v>7251.21</c:v>
                </c:pt>
                <c:pt idx="20">
                  <c:v>7137.6200000000017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Aggregate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Sheet1!$J$2:$J$22</c:f>
              <c:numCache>
                <c:formatCode>General</c:formatCode>
                <c:ptCount val="21"/>
                <c:pt idx="0">
                  <c:v>148.33000000000001</c:v>
                </c:pt>
                <c:pt idx="1">
                  <c:v>301.65999999999997</c:v>
                </c:pt>
                <c:pt idx="2">
                  <c:v>536.53</c:v>
                </c:pt>
                <c:pt idx="3">
                  <c:v>1252.1499999999999</c:v>
                </c:pt>
                <c:pt idx="4">
                  <c:v>2553.9100000000008</c:v>
                </c:pt>
                <c:pt idx="5">
                  <c:v>5054.7700000000013</c:v>
                </c:pt>
                <c:pt idx="6">
                  <c:v>8341.92</c:v>
                </c:pt>
                <c:pt idx="7">
                  <c:v>12023.79</c:v>
                </c:pt>
                <c:pt idx="8">
                  <c:v>11694.210000000003</c:v>
                </c:pt>
                <c:pt idx="9">
                  <c:v>11459.8</c:v>
                </c:pt>
                <c:pt idx="10">
                  <c:v>11251.3</c:v>
                </c:pt>
                <c:pt idx="11">
                  <c:v>11223.38</c:v>
                </c:pt>
                <c:pt idx="12">
                  <c:v>11241.210000000003</c:v>
                </c:pt>
                <c:pt idx="13">
                  <c:v>11220.76</c:v>
                </c:pt>
                <c:pt idx="14">
                  <c:v>11236.84</c:v>
                </c:pt>
                <c:pt idx="15">
                  <c:v>11251.529999999995</c:v>
                </c:pt>
                <c:pt idx="16">
                  <c:v>11232.33</c:v>
                </c:pt>
                <c:pt idx="17">
                  <c:v>11273.210000000003</c:v>
                </c:pt>
                <c:pt idx="18">
                  <c:v>11293.41</c:v>
                </c:pt>
                <c:pt idx="19">
                  <c:v>10985.779999999995</c:v>
                </c:pt>
                <c:pt idx="20">
                  <c:v>11154.3</c:v>
                </c:pt>
              </c:numCache>
            </c:numRef>
          </c:val>
        </c:ser>
        <c:marker val="1"/>
        <c:axId val="87064576"/>
        <c:axId val="87066880"/>
      </c:lineChart>
      <c:catAx>
        <c:axId val="87064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9582185039370094"/>
              <c:y val="0.77607533200141077"/>
            </c:manualLayout>
          </c:layout>
        </c:title>
        <c:numFmt formatCode="General" sourceLinked="1"/>
        <c:tickLblPos val="nextTo"/>
        <c:crossAx val="87066880"/>
        <c:crosses val="autoZero"/>
        <c:auto val="1"/>
        <c:lblAlgn val="ctr"/>
        <c:lblOffset val="100"/>
      </c:catAx>
      <c:valAx>
        <c:axId val="870668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7064576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b"/>
      <c:layout>
        <c:manualLayout>
          <c:xMode val="edge"/>
          <c:yMode val="edge"/>
          <c:x val="0"/>
          <c:y val="0.83577682453872393"/>
          <c:w val="0.99991094863142083"/>
          <c:h val="0.149297802326948"/>
        </c:manualLayout>
      </c:layout>
      <c:txPr>
        <a:bodyPr/>
        <a:lstStyle/>
        <a:p>
          <a:pPr>
            <a:defRPr sz="1100"/>
          </a:pPr>
          <a:endParaRPr lang="en-US"/>
        </a:p>
      </c:tx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10GE/SDP</a:t>
            </a:r>
            <a:endParaRPr lang="en-US" dirty="0"/>
          </a:p>
        </c:rich>
      </c:tx>
      <c:layout>
        <c:manualLayout>
          <c:xMode val="edge"/>
          <c:yMode val="edge"/>
          <c:x val="0.39321547070767138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0.17710419010123749"/>
          <c:y val="6.0509852313236967E-2"/>
          <c:w val="0.77878983877015429"/>
          <c:h val="0.626513495514553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10GE (1 stream)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16.23</c:v>
                </c:pt>
                <c:pt idx="1">
                  <c:v>32.57</c:v>
                </c:pt>
                <c:pt idx="2">
                  <c:v>66.410000000000025</c:v>
                </c:pt>
                <c:pt idx="3">
                  <c:v>137.66</c:v>
                </c:pt>
                <c:pt idx="4">
                  <c:v>306.7</c:v>
                </c:pt>
                <c:pt idx="5">
                  <c:v>604.03</c:v>
                </c:pt>
                <c:pt idx="6">
                  <c:v>1379.3</c:v>
                </c:pt>
                <c:pt idx="7">
                  <c:v>2549.4899999999998</c:v>
                </c:pt>
                <c:pt idx="8">
                  <c:v>4357.78</c:v>
                </c:pt>
                <c:pt idx="9">
                  <c:v>6609.88</c:v>
                </c:pt>
                <c:pt idx="10">
                  <c:v>6659.43</c:v>
                </c:pt>
                <c:pt idx="11">
                  <c:v>6217.9</c:v>
                </c:pt>
                <c:pt idx="12">
                  <c:v>6068.29</c:v>
                </c:pt>
                <c:pt idx="13">
                  <c:v>6087.72</c:v>
                </c:pt>
                <c:pt idx="14">
                  <c:v>5316.9699999999993</c:v>
                </c:pt>
                <c:pt idx="15">
                  <c:v>5230.7300000000005</c:v>
                </c:pt>
                <c:pt idx="16">
                  <c:v>7649.02</c:v>
                </c:pt>
                <c:pt idx="17">
                  <c:v>5737.05</c:v>
                </c:pt>
                <c:pt idx="18">
                  <c:v>6094.25</c:v>
                </c:pt>
                <c:pt idx="19">
                  <c:v>5926.53</c:v>
                </c:pt>
                <c:pt idx="20">
                  <c:v>5789.88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10GE (2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33.56</c:v>
                </c:pt>
                <c:pt idx="1">
                  <c:v>67.760000000000005</c:v>
                </c:pt>
                <c:pt idx="2">
                  <c:v>135.38000000000005</c:v>
                </c:pt>
                <c:pt idx="3">
                  <c:v>288.07</c:v>
                </c:pt>
                <c:pt idx="4">
                  <c:v>605.72</c:v>
                </c:pt>
                <c:pt idx="5">
                  <c:v>1203.94</c:v>
                </c:pt>
                <c:pt idx="6">
                  <c:v>2602.98</c:v>
                </c:pt>
                <c:pt idx="7">
                  <c:v>4618.1200000000017</c:v>
                </c:pt>
                <c:pt idx="8">
                  <c:v>6866.54</c:v>
                </c:pt>
                <c:pt idx="9">
                  <c:v>4195.8500000000004</c:v>
                </c:pt>
                <c:pt idx="10">
                  <c:v>4217.1400000000003</c:v>
                </c:pt>
                <c:pt idx="11">
                  <c:v>4365.58</c:v>
                </c:pt>
                <c:pt idx="12">
                  <c:v>4488.63</c:v>
                </c:pt>
                <c:pt idx="13">
                  <c:v>4742.63</c:v>
                </c:pt>
                <c:pt idx="14">
                  <c:v>4426.4800000000005</c:v>
                </c:pt>
                <c:pt idx="15">
                  <c:v>4404.13</c:v>
                </c:pt>
                <c:pt idx="16">
                  <c:v>6019.9</c:v>
                </c:pt>
                <c:pt idx="17">
                  <c:v>5155.2</c:v>
                </c:pt>
                <c:pt idx="18">
                  <c:v>4783.08</c:v>
                </c:pt>
                <c:pt idx="19">
                  <c:v>4772.13</c:v>
                </c:pt>
                <c:pt idx="20">
                  <c:v>5033.8900000000003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10GE (3 streams)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56.4</c:v>
                </c:pt>
                <c:pt idx="1">
                  <c:v>113.36999999999999</c:v>
                </c:pt>
                <c:pt idx="2">
                  <c:v>229.79</c:v>
                </c:pt>
                <c:pt idx="3">
                  <c:v>602.49</c:v>
                </c:pt>
                <c:pt idx="4">
                  <c:v>936</c:v>
                </c:pt>
                <c:pt idx="5">
                  <c:v>1494.33</c:v>
                </c:pt>
                <c:pt idx="6">
                  <c:v>3841.46</c:v>
                </c:pt>
                <c:pt idx="7">
                  <c:v>6605.55</c:v>
                </c:pt>
                <c:pt idx="8">
                  <c:v>4069.13</c:v>
                </c:pt>
                <c:pt idx="9">
                  <c:v>4017.21</c:v>
                </c:pt>
                <c:pt idx="10">
                  <c:v>4046.82</c:v>
                </c:pt>
                <c:pt idx="11">
                  <c:v>4145.38</c:v>
                </c:pt>
                <c:pt idx="12">
                  <c:v>4136.49</c:v>
                </c:pt>
                <c:pt idx="13">
                  <c:v>4177.78</c:v>
                </c:pt>
                <c:pt idx="14">
                  <c:v>4129.25</c:v>
                </c:pt>
                <c:pt idx="15">
                  <c:v>4250.8500000000004</c:v>
                </c:pt>
                <c:pt idx="16">
                  <c:v>4886.63</c:v>
                </c:pt>
                <c:pt idx="17">
                  <c:v>4618.8200000000015</c:v>
                </c:pt>
                <c:pt idx="18">
                  <c:v>4438.25</c:v>
                </c:pt>
                <c:pt idx="19">
                  <c:v>4351.4800000000005</c:v>
                </c:pt>
                <c:pt idx="20">
                  <c:v>4784.1100000000024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10GE (4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75.59</c:v>
                </c:pt>
                <c:pt idx="1">
                  <c:v>148.33000000000001</c:v>
                </c:pt>
                <c:pt idx="2">
                  <c:v>297.58999999999986</c:v>
                </c:pt>
                <c:pt idx="3">
                  <c:v>635.67999999999995</c:v>
                </c:pt>
                <c:pt idx="4">
                  <c:v>1287.51</c:v>
                </c:pt>
                <c:pt idx="5">
                  <c:v>2519.17</c:v>
                </c:pt>
                <c:pt idx="6">
                  <c:v>5043.13</c:v>
                </c:pt>
                <c:pt idx="7">
                  <c:v>4151.0200000000004</c:v>
                </c:pt>
                <c:pt idx="8">
                  <c:v>4254.1100000000024</c:v>
                </c:pt>
                <c:pt idx="9">
                  <c:v>4031.24</c:v>
                </c:pt>
                <c:pt idx="10">
                  <c:v>4031.79</c:v>
                </c:pt>
                <c:pt idx="11">
                  <c:v>4086.4</c:v>
                </c:pt>
                <c:pt idx="12">
                  <c:v>4115.6100000000024</c:v>
                </c:pt>
                <c:pt idx="13">
                  <c:v>4241.68</c:v>
                </c:pt>
                <c:pt idx="14">
                  <c:v>4169.5</c:v>
                </c:pt>
                <c:pt idx="15">
                  <c:v>4140.2300000000005</c:v>
                </c:pt>
                <c:pt idx="16">
                  <c:v>4896.74</c:v>
                </c:pt>
                <c:pt idx="17">
                  <c:v>4458.91</c:v>
                </c:pt>
                <c:pt idx="18">
                  <c:v>4352.83</c:v>
                </c:pt>
                <c:pt idx="19">
                  <c:v>4327.0600000000004</c:v>
                </c:pt>
                <c:pt idx="20">
                  <c:v>4669.55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SDP (1 stream)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Sheet1!$F$2:$F$22</c:f>
              <c:numCache>
                <c:formatCode>General</c:formatCode>
                <c:ptCount val="21"/>
                <c:pt idx="0">
                  <c:v>7.89</c:v>
                </c:pt>
                <c:pt idx="1">
                  <c:v>15.73</c:v>
                </c:pt>
                <c:pt idx="2">
                  <c:v>32.800000000000004</c:v>
                </c:pt>
                <c:pt idx="3">
                  <c:v>71.410000000000025</c:v>
                </c:pt>
                <c:pt idx="4">
                  <c:v>135.54</c:v>
                </c:pt>
                <c:pt idx="5">
                  <c:v>277.32</c:v>
                </c:pt>
                <c:pt idx="6">
                  <c:v>827.41</c:v>
                </c:pt>
                <c:pt idx="7">
                  <c:v>2172.54</c:v>
                </c:pt>
                <c:pt idx="8">
                  <c:v>3845.77</c:v>
                </c:pt>
                <c:pt idx="9">
                  <c:v>5749.83</c:v>
                </c:pt>
                <c:pt idx="10">
                  <c:v>5607.95</c:v>
                </c:pt>
                <c:pt idx="11">
                  <c:v>5997.41</c:v>
                </c:pt>
                <c:pt idx="12">
                  <c:v>5973.34</c:v>
                </c:pt>
                <c:pt idx="13">
                  <c:v>5839.92</c:v>
                </c:pt>
                <c:pt idx="14">
                  <c:v>6853.73</c:v>
                </c:pt>
                <c:pt idx="15">
                  <c:v>6695.58</c:v>
                </c:pt>
                <c:pt idx="16">
                  <c:v>4609.8200000000015</c:v>
                </c:pt>
                <c:pt idx="17">
                  <c:v>6642.04</c:v>
                </c:pt>
                <c:pt idx="18">
                  <c:v>6201.57</c:v>
                </c:pt>
                <c:pt idx="19">
                  <c:v>6615.89</c:v>
                </c:pt>
                <c:pt idx="20">
                  <c:v>6786.7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SDP (2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Sheet1!$G$2:$G$22</c:f>
              <c:numCache>
                <c:formatCode>General</c:formatCode>
                <c:ptCount val="21"/>
                <c:pt idx="0">
                  <c:v>31.75</c:v>
                </c:pt>
                <c:pt idx="1">
                  <c:v>62.620000000000012</c:v>
                </c:pt>
                <c:pt idx="2">
                  <c:v>127.26</c:v>
                </c:pt>
                <c:pt idx="3">
                  <c:v>273.14999999999998</c:v>
                </c:pt>
                <c:pt idx="4">
                  <c:v>531.61</c:v>
                </c:pt>
                <c:pt idx="5">
                  <c:v>1043.6499999999999</c:v>
                </c:pt>
                <c:pt idx="6">
                  <c:v>1929.1799999999998</c:v>
                </c:pt>
                <c:pt idx="7">
                  <c:v>4160.3200000000015</c:v>
                </c:pt>
                <c:pt idx="8">
                  <c:v>5563.84</c:v>
                </c:pt>
                <c:pt idx="9">
                  <c:v>7851.42</c:v>
                </c:pt>
                <c:pt idx="10">
                  <c:v>7804.85</c:v>
                </c:pt>
                <c:pt idx="11">
                  <c:v>7677.03</c:v>
                </c:pt>
                <c:pt idx="12">
                  <c:v>7470.09</c:v>
                </c:pt>
                <c:pt idx="13">
                  <c:v>7292.9</c:v>
                </c:pt>
                <c:pt idx="14">
                  <c:v>7535.49</c:v>
                </c:pt>
                <c:pt idx="15">
                  <c:v>7534.91</c:v>
                </c:pt>
                <c:pt idx="16">
                  <c:v>6291.04</c:v>
                </c:pt>
                <c:pt idx="17">
                  <c:v>7211.1600000000017</c:v>
                </c:pt>
                <c:pt idx="18">
                  <c:v>7737.52</c:v>
                </c:pt>
                <c:pt idx="19">
                  <c:v>7698.71</c:v>
                </c:pt>
                <c:pt idx="20">
                  <c:v>7463.37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SDP (3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Sheet1!$H$2:$H$22</c:f>
              <c:numCache>
                <c:formatCode>General</c:formatCode>
                <c:ptCount val="21"/>
                <c:pt idx="0">
                  <c:v>54.59</c:v>
                </c:pt>
                <c:pt idx="1">
                  <c:v>110.73</c:v>
                </c:pt>
                <c:pt idx="2">
                  <c:v>219.60999999999999</c:v>
                </c:pt>
                <c:pt idx="3">
                  <c:v>533.6</c:v>
                </c:pt>
                <c:pt idx="4">
                  <c:v>927.26</c:v>
                </c:pt>
                <c:pt idx="5">
                  <c:v>1890.53</c:v>
                </c:pt>
                <c:pt idx="6">
                  <c:v>3318.4700000000007</c:v>
                </c:pt>
                <c:pt idx="7">
                  <c:v>5826.48</c:v>
                </c:pt>
                <c:pt idx="8">
                  <c:v>8283.08</c:v>
                </c:pt>
                <c:pt idx="9">
                  <c:v>7974.89</c:v>
                </c:pt>
                <c:pt idx="10">
                  <c:v>7898.08</c:v>
                </c:pt>
                <c:pt idx="11">
                  <c:v>7873.45</c:v>
                </c:pt>
                <c:pt idx="12">
                  <c:v>7761.9</c:v>
                </c:pt>
                <c:pt idx="13">
                  <c:v>7717.76</c:v>
                </c:pt>
                <c:pt idx="14">
                  <c:v>7747.8600000000015</c:v>
                </c:pt>
                <c:pt idx="15">
                  <c:v>7892.3200000000015</c:v>
                </c:pt>
                <c:pt idx="16">
                  <c:v>7511.76</c:v>
                </c:pt>
                <c:pt idx="17">
                  <c:v>7822.48</c:v>
                </c:pt>
                <c:pt idx="18">
                  <c:v>8106.54</c:v>
                </c:pt>
                <c:pt idx="19">
                  <c:v>8074.28</c:v>
                </c:pt>
                <c:pt idx="20">
                  <c:v>7673.55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SDP (4 streams)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Sheet1!$I$2:$I$22</c:f>
              <c:numCache>
                <c:formatCode>General</c:formatCode>
                <c:ptCount val="21"/>
                <c:pt idx="0">
                  <c:v>63.13</c:v>
                </c:pt>
                <c:pt idx="1">
                  <c:v>124.04</c:v>
                </c:pt>
                <c:pt idx="2">
                  <c:v>244.96</c:v>
                </c:pt>
                <c:pt idx="3">
                  <c:v>521.48</c:v>
                </c:pt>
                <c:pt idx="4">
                  <c:v>1009.8399999999998</c:v>
                </c:pt>
                <c:pt idx="5">
                  <c:v>1963.61</c:v>
                </c:pt>
                <c:pt idx="6">
                  <c:v>3520.11</c:v>
                </c:pt>
                <c:pt idx="7">
                  <c:v>8182.3</c:v>
                </c:pt>
                <c:pt idx="8">
                  <c:v>8187.78</c:v>
                </c:pt>
                <c:pt idx="9">
                  <c:v>8141.7700000000013</c:v>
                </c:pt>
                <c:pt idx="10">
                  <c:v>7965.43</c:v>
                </c:pt>
                <c:pt idx="11">
                  <c:v>7965.13</c:v>
                </c:pt>
                <c:pt idx="12">
                  <c:v>7937.07</c:v>
                </c:pt>
                <c:pt idx="13">
                  <c:v>7808.8200000000015</c:v>
                </c:pt>
                <c:pt idx="14">
                  <c:v>7939.54</c:v>
                </c:pt>
                <c:pt idx="15">
                  <c:v>7735.72</c:v>
                </c:pt>
                <c:pt idx="16">
                  <c:v>7416.33</c:v>
                </c:pt>
                <c:pt idx="17">
                  <c:v>7964.57</c:v>
                </c:pt>
                <c:pt idx="18">
                  <c:v>8072.88</c:v>
                </c:pt>
                <c:pt idx="19">
                  <c:v>8074.4699999999993</c:v>
                </c:pt>
                <c:pt idx="20">
                  <c:v>7771.3200000000015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Aggregate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Sheet1!$J$2:$J$22</c:f>
              <c:numCache>
                <c:formatCode>General</c:formatCode>
                <c:ptCount val="21"/>
                <c:pt idx="0">
                  <c:v>138.72</c:v>
                </c:pt>
                <c:pt idx="1">
                  <c:v>272.37</c:v>
                </c:pt>
                <c:pt idx="2">
                  <c:v>542.54999999999973</c:v>
                </c:pt>
                <c:pt idx="3">
                  <c:v>1157.1599999999999</c:v>
                </c:pt>
                <c:pt idx="4">
                  <c:v>2297.3500000000008</c:v>
                </c:pt>
                <c:pt idx="5">
                  <c:v>4482.78</c:v>
                </c:pt>
                <c:pt idx="6">
                  <c:v>8563.2400000000034</c:v>
                </c:pt>
                <c:pt idx="7">
                  <c:v>12432.029999999995</c:v>
                </c:pt>
                <c:pt idx="8">
                  <c:v>12441.89</c:v>
                </c:pt>
                <c:pt idx="9">
                  <c:v>12173.01</c:v>
                </c:pt>
                <c:pt idx="10">
                  <c:v>12021.990000000002</c:v>
                </c:pt>
                <c:pt idx="11">
                  <c:v>12051.53</c:v>
                </c:pt>
                <c:pt idx="12">
                  <c:v>12052.68</c:v>
                </c:pt>
                <c:pt idx="13">
                  <c:v>12050.5</c:v>
                </c:pt>
                <c:pt idx="14">
                  <c:v>12109.04</c:v>
                </c:pt>
                <c:pt idx="15">
                  <c:v>12143.17</c:v>
                </c:pt>
                <c:pt idx="16">
                  <c:v>12398.39</c:v>
                </c:pt>
                <c:pt idx="17">
                  <c:v>12441.3</c:v>
                </c:pt>
                <c:pt idx="18">
                  <c:v>12544.79</c:v>
                </c:pt>
                <c:pt idx="19">
                  <c:v>12470.84</c:v>
                </c:pt>
                <c:pt idx="20">
                  <c:v>12497.26</c:v>
                </c:pt>
              </c:numCache>
            </c:numRef>
          </c:val>
        </c:ser>
        <c:marker val="1"/>
        <c:axId val="86704512"/>
        <c:axId val="86706816"/>
      </c:lineChart>
      <c:catAx>
        <c:axId val="86704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9582185039370116"/>
              <c:y val="0.77607533200141121"/>
            </c:manualLayout>
          </c:layout>
        </c:title>
        <c:numFmt formatCode="General" sourceLinked="1"/>
        <c:tickLblPos val="nextTo"/>
        <c:crossAx val="86706816"/>
        <c:crosses val="autoZero"/>
        <c:auto val="1"/>
        <c:lblAlgn val="ctr"/>
        <c:lblOffset val="100"/>
      </c:catAx>
      <c:valAx>
        <c:axId val="867068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 (Mbps)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6704512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b"/>
      <c:layout>
        <c:manualLayout>
          <c:xMode val="edge"/>
          <c:yMode val="edge"/>
          <c:x val="0"/>
          <c:y val="0.83577682453872415"/>
          <c:w val="0.9999109486314206"/>
          <c:h val="0.14929780232694806"/>
        </c:manualLayout>
      </c:layout>
      <c:txPr>
        <a:bodyPr/>
        <a:lstStyle/>
        <a:p>
          <a:pPr>
            <a:defRPr sz="1100"/>
          </a:pPr>
          <a:endParaRPr lang="en-US"/>
        </a:p>
      </c:tx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8126030706338704E-2"/>
          <c:y val="3.9769851529752813E-2"/>
          <c:w val="0.87606334053376067"/>
          <c:h val="0.8107877933168812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10GE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ot"/>
            </a:ln>
          </c:spPr>
          <c:marker>
            <c:symbol val="none"/>
          </c:marker>
          <c:cat>
            <c:numRef>
              <c:f>Sheet1!$A$2:$A$324</c:f>
              <c:numCache>
                <c:formatCode>General</c:formatCode>
                <c:ptCount val="3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</c:numCache>
            </c:numRef>
          </c:cat>
          <c:val>
            <c:numRef>
              <c:f>Sheet1!$B$2:$B$324</c:f>
              <c:numCache>
                <c:formatCode>General</c:formatCode>
                <c:ptCount val="323"/>
                <c:pt idx="0">
                  <c:v>72.3</c:v>
                </c:pt>
                <c:pt idx="1">
                  <c:v>74.400000000000006</c:v>
                </c:pt>
                <c:pt idx="2">
                  <c:v>76.2</c:v>
                </c:pt>
                <c:pt idx="3">
                  <c:v>77.5</c:v>
                </c:pt>
                <c:pt idx="4">
                  <c:v>78.833333333333258</c:v>
                </c:pt>
                <c:pt idx="5">
                  <c:v>80.599999999999994</c:v>
                </c:pt>
                <c:pt idx="6">
                  <c:v>81.866666666666603</c:v>
                </c:pt>
                <c:pt idx="7">
                  <c:v>83.033333333333289</c:v>
                </c:pt>
                <c:pt idx="8">
                  <c:v>84.1</c:v>
                </c:pt>
                <c:pt idx="9">
                  <c:v>85</c:v>
                </c:pt>
                <c:pt idx="10">
                  <c:v>84.5</c:v>
                </c:pt>
                <c:pt idx="11">
                  <c:v>82.366666666666603</c:v>
                </c:pt>
                <c:pt idx="12">
                  <c:v>80.099999999999994</c:v>
                </c:pt>
                <c:pt idx="13">
                  <c:v>81.93333333333328</c:v>
                </c:pt>
                <c:pt idx="14">
                  <c:v>82.7</c:v>
                </c:pt>
                <c:pt idx="15">
                  <c:v>84.1666666666666</c:v>
                </c:pt>
                <c:pt idx="16">
                  <c:v>85.533333333333289</c:v>
                </c:pt>
                <c:pt idx="17">
                  <c:v>84.966666666666626</c:v>
                </c:pt>
                <c:pt idx="18">
                  <c:v>84.93333333333328</c:v>
                </c:pt>
                <c:pt idx="19">
                  <c:v>84.566666666666606</c:v>
                </c:pt>
                <c:pt idx="20">
                  <c:v>83.633333333333155</c:v>
                </c:pt>
                <c:pt idx="21">
                  <c:v>83.366666666666603</c:v>
                </c:pt>
                <c:pt idx="22">
                  <c:v>83.1666666666666</c:v>
                </c:pt>
                <c:pt idx="23">
                  <c:v>82.9</c:v>
                </c:pt>
                <c:pt idx="24">
                  <c:v>81.900000000000006</c:v>
                </c:pt>
                <c:pt idx="25">
                  <c:v>81.400000000000006</c:v>
                </c:pt>
                <c:pt idx="26">
                  <c:v>81.133333333333155</c:v>
                </c:pt>
                <c:pt idx="27">
                  <c:v>80.93333333333328</c:v>
                </c:pt>
                <c:pt idx="28">
                  <c:v>81.2</c:v>
                </c:pt>
                <c:pt idx="29">
                  <c:v>81.033333333333289</c:v>
                </c:pt>
                <c:pt idx="30">
                  <c:v>80.833333333333258</c:v>
                </c:pt>
                <c:pt idx="31">
                  <c:v>80.266666666666595</c:v>
                </c:pt>
                <c:pt idx="32">
                  <c:v>80.2</c:v>
                </c:pt>
                <c:pt idx="33">
                  <c:v>80.900000000000006</c:v>
                </c:pt>
                <c:pt idx="34">
                  <c:v>81.066666666666606</c:v>
                </c:pt>
                <c:pt idx="35">
                  <c:v>80.8</c:v>
                </c:pt>
                <c:pt idx="36">
                  <c:v>80.93333333333328</c:v>
                </c:pt>
                <c:pt idx="37">
                  <c:v>79.93333333333328</c:v>
                </c:pt>
                <c:pt idx="38">
                  <c:v>80.133333333333155</c:v>
                </c:pt>
                <c:pt idx="39">
                  <c:v>80.033333333333289</c:v>
                </c:pt>
                <c:pt idx="40">
                  <c:v>81.833333333333258</c:v>
                </c:pt>
                <c:pt idx="41">
                  <c:v>84.93333333333328</c:v>
                </c:pt>
                <c:pt idx="42">
                  <c:v>87.966666666666626</c:v>
                </c:pt>
                <c:pt idx="43">
                  <c:v>87.133333333333155</c:v>
                </c:pt>
                <c:pt idx="44">
                  <c:v>86.5</c:v>
                </c:pt>
                <c:pt idx="45">
                  <c:v>85.9</c:v>
                </c:pt>
                <c:pt idx="46">
                  <c:v>85.066666666666606</c:v>
                </c:pt>
                <c:pt idx="47">
                  <c:v>84.8</c:v>
                </c:pt>
                <c:pt idx="48">
                  <c:v>84.533333333333289</c:v>
                </c:pt>
                <c:pt idx="49">
                  <c:v>84.366666666666603</c:v>
                </c:pt>
                <c:pt idx="50">
                  <c:v>84.466666666666626</c:v>
                </c:pt>
                <c:pt idx="51">
                  <c:v>84.466666666666626</c:v>
                </c:pt>
                <c:pt idx="52">
                  <c:v>84.066666666666606</c:v>
                </c:pt>
                <c:pt idx="53">
                  <c:v>83.833333333333258</c:v>
                </c:pt>
                <c:pt idx="54">
                  <c:v>84.033333333333289</c:v>
                </c:pt>
                <c:pt idx="55">
                  <c:v>84.6</c:v>
                </c:pt>
                <c:pt idx="56">
                  <c:v>84.7</c:v>
                </c:pt>
                <c:pt idx="57">
                  <c:v>85</c:v>
                </c:pt>
                <c:pt idx="58">
                  <c:v>84.533333333333289</c:v>
                </c:pt>
                <c:pt idx="59">
                  <c:v>85.3</c:v>
                </c:pt>
                <c:pt idx="60">
                  <c:v>85.866666666666603</c:v>
                </c:pt>
                <c:pt idx="61">
                  <c:v>86.366666666666603</c:v>
                </c:pt>
                <c:pt idx="62">
                  <c:v>86.5</c:v>
                </c:pt>
                <c:pt idx="63">
                  <c:v>86.4</c:v>
                </c:pt>
                <c:pt idx="64">
                  <c:v>86.1666666666666</c:v>
                </c:pt>
                <c:pt idx="65">
                  <c:v>86.333333333333258</c:v>
                </c:pt>
                <c:pt idx="66">
                  <c:v>86.3</c:v>
                </c:pt>
                <c:pt idx="67">
                  <c:v>87.1</c:v>
                </c:pt>
                <c:pt idx="68">
                  <c:v>86.6666666666666</c:v>
                </c:pt>
                <c:pt idx="69">
                  <c:v>86.266666666666595</c:v>
                </c:pt>
                <c:pt idx="70">
                  <c:v>86.1</c:v>
                </c:pt>
                <c:pt idx="71">
                  <c:v>85.866666666666603</c:v>
                </c:pt>
                <c:pt idx="72">
                  <c:v>86.233333333333249</c:v>
                </c:pt>
                <c:pt idx="73">
                  <c:v>84.366666666666603</c:v>
                </c:pt>
                <c:pt idx="74">
                  <c:v>81.6666666666666</c:v>
                </c:pt>
                <c:pt idx="75">
                  <c:v>78.2</c:v>
                </c:pt>
                <c:pt idx="76">
                  <c:v>77.066666666666606</c:v>
                </c:pt>
                <c:pt idx="77">
                  <c:v>79.633333333333155</c:v>
                </c:pt>
                <c:pt idx="78">
                  <c:v>80.233333333333249</c:v>
                </c:pt>
                <c:pt idx="79">
                  <c:v>81.7</c:v>
                </c:pt>
                <c:pt idx="80">
                  <c:v>82.2</c:v>
                </c:pt>
                <c:pt idx="81">
                  <c:v>82.333333333333258</c:v>
                </c:pt>
                <c:pt idx="82">
                  <c:v>82.93333333333328</c:v>
                </c:pt>
                <c:pt idx="83">
                  <c:v>83.43333333333328</c:v>
                </c:pt>
                <c:pt idx="84">
                  <c:v>83.866666666666603</c:v>
                </c:pt>
                <c:pt idx="85">
                  <c:v>83.533333333333289</c:v>
                </c:pt>
                <c:pt idx="86">
                  <c:v>83.266666666666595</c:v>
                </c:pt>
                <c:pt idx="87">
                  <c:v>83.766666666666595</c:v>
                </c:pt>
                <c:pt idx="88">
                  <c:v>83.6666666666666</c:v>
                </c:pt>
                <c:pt idx="89">
                  <c:v>83.1666666666666</c:v>
                </c:pt>
                <c:pt idx="90">
                  <c:v>83.266666666666595</c:v>
                </c:pt>
                <c:pt idx="91">
                  <c:v>83.4</c:v>
                </c:pt>
                <c:pt idx="92">
                  <c:v>83.2</c:v>
                </c:pt>
                <c:pt idx="93">
                  <c:v>82.93333333333328</c:v>
                </c:pt>
                <c:pt idx="94">
                  <c:v>83.233333333333249</c:v>
                </c:pt>
                <c:pt idx="95">
                  <c:v>83.3</c:v>
                </c:pt>
                <c:pt idx="96">
                  <c:v>82.466666666666626</c:v>
                </c:pt>
                <c:pt idx="97">
                  <c:v>82.6</c:v>
                </c:pt>
                <c:pt idx="98">
                  <c:v>82.7</c:v>
                </c:pt>
                <c:pt idx="99">
                  <c:v>82.633333333333155</c:v>
                </c:pt>
                <c:pt idx="100">
                  <c:v>82.266666666666595</c:v>
                </c:pt>
                <c:pt idx="101">
                  <c:v>81.966666666666626</c:v>
                </c:pt>
                <c:pt idx="102">
                  <c:v>81.099999999999994</c:v>
                </c:pt>
                <c:pt idx="103">
                  <c:v>83.1</c:v>
                </c:pt>
                <c:pt idx="104">
                  <c:v>85.93333333333328</c:v>
                </c:pt>
                <c:pt idx="105">
                  <c:v>89.1</c:v>
                </c:pt>
                <c:pt idx="106">
                  <c:v>90.2</c:v>
                </c:pt>
                <c:pt idx="107">
                  <c:v>87.733333333333249</c:v>
                </c:pt>
                <c:pt idx="108">
                  <c:v>87.066666666666606</c:v>
                </c:pt>
                <c:pt idx="109">
                  <c:v>86</c:v>
                </c:pt>
                <c:pt idx="110">
                  <c:v>85.733333333333249</c:v>
                </c:pt>
                <c:pt idx="111">
                  <c:v>86.033333333333289</c:v>
                </c:pt>
                <c:pt idx="112">
                  <c:v>85.266666666666595</c:v>
                </c:pt>
                <c:pt idx="113">
                  <c:v>84.533333333333289</c:v>
                </c:pt>
                <c:pt idx="114">
                  <c:v>84</c:v>
                </c:pt>
                <c:pt idx="115">
                  <c:v>84.1666666666666</c:v>
                </c:pt>
                <c:pt idx="116">
                  <c:v>84.4</c:v>
                </c:pt>
                <c:pt idx="117">
                  <c:v>84</c:v>
                </c:pt>
                <c:pt idx="118">
                  <c:v>84.266666666666595</c:v>
                </c:pt>
                <c:pt idx="119">
                  <c:v>83.8</c:v>
                </c:pt>
                <c:pt idx="120">
                  <c:v>83.8</c:v>
                </c:pt>
                <c:pt idx="121">
                  <c:v>83.633333333333155</c:v>
                </c:pt>
                <c:pt idx="122">
                  <c:v>83.93333333333328</c:v>
                </c:pt>
                <c:pt idx="123">
                  <c:v>83.93333333333328</c:v>
                </c:pt>
                <c:pt idx="124">
                  <c:v>84</c:v>
                </c:pt>
                <c:pt idx="125">
                  <c:v>83.6666666666666</c:v>
                </c:pt>
                <c:pt idx="126">
                  <c:v>84.133333333333155</c:v>
                </c:pt>
                <c:pt idx="127">
                  <c:v>84.1</c:v>
                </c:pt>
                <c:pt idx="128">
                  <c:v>84.533333333333289</c:v>
                </c:pt>
                <c:pt idx="129">
                  <c:v>84.833333333333258</c:v>
                </c:pt>
                <c:pt idx="130">
                  <c:v>85.533333333333289</c:v>
                </c:pt>
                <c:pt idx="131">
                  <c:v>85.2</c:v>
                </c:pt>
                <c:pt idx="132">
                  <c:v>85.1666666666666</c:v>
                </c:pt>
                <c:pt idx="133">
                  <c:v>85.1</c:v>
                </c:pt>
                <c:pt idx="134">
                  <c:v>85.1</c:v>
                </c:pt>
                <c:pt idx="135">
                  <c:v>84.6666666666666</c:v>
                </c:pt>
                <c:pt idx="136">
                  <c:v>83.1</c:v>
                </c:pt>
                <c:pt idx="137">
                  <c:v>80.400000000000006</c:v>
                </c:pt>
                <c:pt idx="138">
                  <c:v>77.633333333333155</c:v>
                </c:pt>
                <c:pt idx="139">
                  <c:v>74.533333333333289</c:v>
                </c:pt>
                <c:pt idx="140">
                  <c:v>74.866666666666603</c:v>
                </c:pt>
                <c:pt idx="141">
                  <c:v>74.6666666666666</c:v>
                </c:pt>
                <c:pt idx="142">
                  <c:v>75.966666666666626</c:v>
                </c:pt>
                <c:pt idx="143">
                  <c:v>77.333333333333258</c:v>
                </c:pt>
                <c:pt idx="144">
                  <c:v>78.099999999999994</c:v>
                </c:pt>
                <c:pt idx="145">
                  <c:v>79.099999999999994</c:v>
                </c:pt>
                <c:pt idx="146">
                  <c:v>79.633333333333155</c:v>
                </c:pt>
                <c:pt idx="147">
                  <c:v>79.599999999999994</c:v>
                </c:pt>
                <c:pt idx="148">
                  <c:v>79.7</c:v>
                </c:pt>
                <c:pt idx="149">
                  <c:v>79.7</c:v>
                </c:pt>
                <c:pt idx="150">
                  <c:v>79.466666666666626</c:v>
                </c:pt>
                <c:pt idx="151">
                  <c:v>79.866666666666603</c:v>
                </c:pt>
                <c:pt idx="152">
                  <c:v>79.93333333333328</c:v>
                </c:pt>
                <c:pt idx="153">
                  <c:v>80.033333333333289</c:v>
                </c:pt>
                <c:pt idx="154">
                  <c:v>80.400000000000006</c:v>
                </c:pt>
                <c:pt idx="155">
                  <c:v>80.633333333333155</c:v>
                </c:pt>
                <c:pt idx="156">
                  <c:v>80.6666666666666</c:v>
                </c:pt>
                <c:pt idx="157">
                  <c:v>80.6666666666666</c:v>
                </c:pt>
                <c:pt idx="158">
                  <c:v>80.266666666666595</c:v>
                </c:pt>
                <c:pt idx="159">
                  <c:v>80.333333333333258</c:v>
                </c:pt>
                <c:pt idx="160">
                  <c:v>79.6666666666666</c:v>
                </c:pt>
                <c:pt idx="161">
                  <c:v>80.400000000000006</c:v>
                </c:pt>
                <c:pt idx="162">
                  <c:v>80.233333333333249</c:v>
                </c:pt>
                <c:pt idx="163">
                  <c:v>79.43333333333328</c:v>
                </c:pt>
                <c:pt idx="164">
                  <c:v>79.1666666666666</c:v>
                </c:pt>
                <c:pt idx="165">
                  <c:v>79.43333333333328</c:v>
                </c:pt>
                <c:pt idx="166">
                  <c:v>80.8</c:v>
                </c:pt>
                <c:pt idx="167">
                  <c:v>83.6666666666666</c:v>
                </c:pt>
                <c:pt idx="168">
                  <c:v>86.4</c:v>
                </c:pt>
                <c:pt idx="169">
                  <c:v>88.7</c:v>
                </c:pt>
                <c:pt idx="170">
                  <c:v>87.866666666666603</c:v>
                </c:pt>
                <c:pt idx="171">
                  <c:v>87.43333333333328</c:v>
                </c:pt>
                <c:pt idx="172">
                  <c:v>87</c:v>
                </c:pt>
                <c:pt idx="173">
                  <c:v>86.066666666666606</c:v>
                </c:pt>
                <c:pt idx="174">
                  <c:v>85.333333333333258</c:v>
                </c:pt>
                <c:pt idx="175">
                  <c:v>83.833333333333258</c:v>
                </c:pt>
                <c:pt idx="176">
                  <c:v>83.3</c:v>
                </c:pt>
                <c:pt idx="177">
                  <c:v>83.466666666666626</c:v>
                </c:pt>
                <c:pt idx="178">
                  <c:v>83.333333333333258</c:v>
                </c:pt>
                <c:pt idx="179">
                  <c:v>83.833333333333258</c:v>
                </c:pt>
                <c:pt idx="180">
                  <c:v>83.966666666666626</c:v>
                </c:pt>
                <c:pt idx="181">
                  <c:v>83.6666666666666</c:v>
                </c:pt>
                <c:pt idx="182">
                  <c:v>83.5</c:v>
                </c:pt>
                <c:pt idx="183">
                  <c:v>83.1</c:v>
                </c:pt>
                <c:pt idx="184">
                  <c:v>82.633333333333155</c:v>
                </c:pt>
                <c:pt idx="185">
                  <c:v>82.533333333333289</c:v>
                </c:pt>
                <c:pt idx="186">
                  <c:v>82.9</c:v>
                </c:pt>
                <c:pt idx="187">
                  <c:v>83</c:v>
                </c:pt>
                <c:pt idx="188">
                  <c:v>82.533333333333289</c:v>
                </c:pt>
                <c:pt idx="189">
                  <c:v>81.6666666666666</c:v>
                </c:pt>
                <c:pt idx="190">
                  <c:v>81.93333333333328</c:v>
                </c:pt>
                <c:pt idx="191">
                  <c:v>82.233333333333249</c:v>
                </c:pt>
                <c:pt idx="192">
                  <c:v>82.8</c:v>
                </c:pt>
                <c:pt idx="193">
                  <c:v>83.366666666666603</c:v>
                </c:pt>
                <c:pt idx="194">
                  <c:v>83.966666666666626</c:v>
                </c:pt>
                <c:pt idx="195">
                  <c:v>83.1</c:v>
                </c:pt>
                <c:pt idx="196">
                  <c:v>83.466666666666626</c:v>
                </c:pt>
                <c:pt idx="197">
                  <c:v>83.633333333333155</c:v>
                </c:pt>
                <c:pt idx="198">
                  <c:v>83.466666666666626</c:v>
                </c:pt>
                <c:pt idx="199">
                  <c:v>84.9</c:v>
                </c:pt>
                <c:pt idx="200">
                  <c:v>82.966666666666626</c:v>
                </c:pt>
                <c:pt idx="201">
                  <c:v>80.1666666666666</c:v>
                </c:pt>
                <c:pt idx="202">
                  <c:v>76.900000000000006</c:v>
                </c:pt>
                <c:pt idx="203">
                  <c:v>76.7</c:v>
                </c:pt>
                <c:pt idx="204">
                  <c:v>79.066666666666606</c:v>
                </c:pt>
                <c:pt idx="205">
                  <c:v>80.066666666666606</c:v>
                </c:pt>
                <c:pt idx="206">
                  <c:v>80.633333333333155</c:v>
                </c:pt>
                <c:pt idx="207">
                  <c:v>80.333333333333258</c:v>
                </c:pt>
                <c:pt idx="208">
                  <c:v>80.566666666666606</c:v>
                </c:pt>
                <c:pt idx="209">
                  <c:v>80.733333333333249</c:v>
                </c:pt>
                <c:pt idx="210">
                  <c:v>80.93333333333328</c:v>
                </c:pt>
                <c:pt idx="211">
                  <c:v>81.233333333333249</c:v>
                </c:pt>
                <c:pt idx="212">
                  <c:v>80.8</c:v>
                </c:pt>
                <c:pt idx="213">
                  <c:v>81.033333333333289</c:v>
                </c:pt>
                <c:pt idx="214">
                  <c:v>80.466666666666626</c:v>
                </c:pt>
                <c:pt idx="215">
                  <c:v>80.6666666666666</c:v>
                </c:pt>
                <c:pt idx="216">
                  <c:v>80.533333333333289</c:v>
                </c:pt>
                <c:pt idx="217">
                  <c:v>80.633333333333155</c:v>
                </c:pt>
                <c:pt idx="218">
                  <c:v>81.566666666666606</c:v>
                </c:pt>
                <c:pt idx="219">
                  <c:v>82.266666666666595</c:v>
                </c:pt>
                <c:pt idx="220">
                  <c:v>82.766666666666595</c:v>
                </c:pt>
                <c:pt idx="221">
                  <c:v>82.6</c:v>
                </c:pt>
                <c:pt idx="222">
                  <c:v>82.6</c:v>
                </c:pt>
                <c:pt idx="223">
                  <c:v>82.4</c:v>
                </c:pt>
                <c:pt idx="224">
                  <c:v>81.833333333333258</c:v>
                </c:pt>
                <c:pt idx="225">
                  <c:v>82.43333333333328</c:v>
                </c:pt>
                <c:pt idx="226">
                  <c:v>82.366666666666603</c:v>
                </c:pt>
                <c:pt idx="227">
                  <c:v>82</c:v>
                </c:pt>
                <c:pt idx="228">
                  <c:v>82.4</c:v>
                </c:pt>
                <c:pt idx="229">
                  <c:v>81.333333333333258</c:v>
                </c:pt>
                <c:pt idx="230">
                  <c:v>82.93333333333328</c:v>
                </c:pt>
                <c:pt idx="231">
                  <c:v>85.4</c:v>
                </c:pt>
                <c:pt idx="232">
                  <c:v>88.2</c:v>
                </c:pt>
                <c:pt idx="233">
                  <c:v>88.8</c:v>
                </c:pt>
                <c:pt idx="234">
                  <c:v>86.1666666666666</c:v>
                </c:pt>
                <c:pt idx="235">
                  <c:v>85.7</c:v>
                </c:pt>
                <c:pt idx="236">
                  <c:v>84.9</c:v>
                </c:pt>
                <c:pt idx="237">
                  <c:v>84.866666666666603</c:v>
                </c:pt>
                <c:pt idx="238">
                  <c:v>84.533333333333289</c:v>
                </c:pt>
                <c:pt idx="239">
                  <c:v>84.43333333333328</c:v>
                </c:pt>
                <c:pt idx="240">
                  <c:v>84.1666666666666</c:v>
                </c:pt>
                <c:pt idx="241">
                  <c:v>83.3</c:v>
                </c:pt>
                <c:pt idx="242">
                  <c:v>83.1666666666666</c:v>
                </c:pt>
                <c:pt idx="243">
                  <c:v>83.2</c:v>
                </c:pt>
                <c:pt idx="244">
                  <c:v>83.1666666666666</c:v>
                </c:pt>
                <c:pt idx="245">
                  <c:v>83.133333333333155</c:v>
                </c:pt>
                <c:pt idx="246">
                  <c:v>82.8</c:v>
                </c:pt>
                <c:pt idx="247">
                  <c:v>82.533333333333289</c:v>
                </c:pt>
                <c:pt idx="248">
                  <c:v>82.8</c:v>
                </c:pt>
                <c:pt idx="249">
                  <c:v>82.833333333333258</c:v>
                </c:pt>
                <c:pt idx="250">
                  <c:v>82.333333333333258</c:v>
                </c:pt>
                <c:pt idx="251">
                  <c:v>81.966666666666626</c:v>
                </c:pt>
                <c:pt idx="252">
                  <c:v>81.5</c:v>
                </c:pt>
                <c:pt idx="253">
                  <c:v>82.066666666666606</c:v>
                </c:pt>
                <c:pt idx="254">
                  <c:v>82.4</c:v>
                </c:pt>
                <c:pt idx="255">
                  <c:v>82.466666666666626</c:v>
                </c:pt>
                <c:pt idx="256">
                  <c:v>82.3</c:v>
                </c:pt>
                <c:pt idx="257">
                  <c:v>82.1</c:v>
                </c:pt>
                <c:pt idx="258">
                  <c:v>82.233333333333249</c:v>
                </c:pt>
                <c:pt idx="259">
                  <c:v>82.133333333333155</c:v>
                </c:pt>
                <c:pt idx="260">
                  <c:v>82.733333333333249</c:v>
                </c:pt>
                <c:pt idx="261">
                  <c:v>82.93333333333328</c:v>
                </c:pt>
                <c:pt idx="262">
                  <c:v>82.9</c:v>
                </c:pt>
                <c:pt idx="263">
                  <c:v>81.2</c:v>
                </c:pt>
                <c:pt idx="264">
                  <c:v>78.866666666666603</c:v>
                </c:pt>
                <c:pt idx="265">
                  <c:v>76.066666666666606</c:v>
                </c:pt>
                <c:pt idx="266">
                  <c:v>73.633333333333155</c:v>
                </c:pt>
                <c:pt idx="267">
                  <c:v>76.266666666666595</c:v>
                </c:pt>
                <c:pt idx="268">
                  <c:v>77.333333333333258</c:v>
                </c:pt>
                <c:pt idx="269">
                  <c:v>78.266666666666595</c:v>
                </c:pt>
                <c:pt idx="270">
                  <c:v>78.5</c:v>
                </c:pt>
                <c:pt idx="271">
                  <c:v>78.766666666666595</c:v>
                </c:pt>
                <c:pt idx="272">
                  <c:v>78.900000000000006</c:v>
                </c:pt>
                <c:pt idx="273">
                  <c:v>78.966666666666626</c:v>
                </c:pt>
                <c:pt idx="274">
                  <c:v>79.900000000000006</c:v>
                </c:pt>
                <c:pt idx="275">
                  <c:v>79.633333333333155</c:v>
                </c:pt>
                <c:pt idx="276">
                  <c:v>79.7</c:v>
                </c:pt>
                <c:pt idx="277">
                  <c:v>79.333333333333258</c:v>
                </c:pt>
                <c:pt idx="278">
                  <c:v>78.366666666666603</c:v>
                </c:pt>
                <c:pt idx="279">
                  <c:v>78.1666666666666</c:v>
                </c:pt>
                <c:pt idx="280">
                  <c:v>78.066666666666606</c:v>
                </c:pt>
                <c:pt idx="281">
                  <c:v>78.866666666666603</c:v>
                </c:pt>
                <c:pt idx="282">
                  <c:v>79</c:v>
                </c:pt>
                <c:pt idx="283">
                  <c:v>78.766666666666595</c:v>
                </c:pt>
                <c:pt idx="284">
                  <c:v>78.8</c:v>
                </c:pt>
                <c:pt idx="285">
                  <c:v>78.266666666666595</c:v>
                </c:pt>
                <c:pt idx="286">
                  <c:v>78.033333333333289</c:v>
                </c:pt>
                <c:pt idx="287">
                  <c:v>77.900000000000006</c:v>
                </c:pt>
                <c:pt idx="288">
                  <c:v>77.5</c:v>
                </c:pt>
                <c:pt idx="289">
                  <c:v>77.5</c:v>
                </c:pt>
                <c:pt idx="290">
                  <c:v>77.333333333333258</c:v>
                </c:pt>
                <c:pt idx="291">
                  <c:v>77.366666666666603</c:v>
                </c:pt>
                <c:pt idx="292">
                  <c:v>77.6666666666666</c:v>
                </c:pt>
                <c:pt idx="293">
                  <c:v>78.566666666666606</c:v>
                </c:pt>
                <c:pt idx="294">
                  <c:v>81.43333333333328</c:v>
                </c:pt>
                <c:pt idx="295">
                  <c:v>84.466666666666626</c:v>
                </c:pt>
                <c:pt idx="296">
                  <c:v>86.966666666666626</c:v>
                </c:pt>
                <c:pt idx="297">
                  <c:v>84.2</c:v>
                </c:pt>
                <c:pt idx="298">
                  <c:v>82.9</c:v>
                </c:pt>
                <c:pt idx="299">
                  <c:v>81.566666666666606</c:v>
                </c:pt>
                <c:pt idx="300">
                  <c:v>81.233333333333249</c:v>
                </c:pt>
                <c:pt idx="301">
                  <c:v>81.2</c:v>
                </c:pt>
                <c:pt idx="302">
                  <c:v>80.966666666666626</c:v>
                </c:pt>
                <c:pt idx="303">
                  <c:v>80.93333333333328</c:v>
                </c:pt>
                <c:pt idx="304">
                  <c:v>80.233333333333249</c:v>
                </c:pt>
                <c:pt idx="305">
                  <c:v>80.5</c:v>
                </c:pt>
                <c:pt idx="306">
                  <c:v>80.7</c:v>
                </c:pt>
                <c:pt idx="307">
                  <c:v>81.3</c:v>
                </c:pt>
                <c:pt idx="308">
                  <c:v>81.633333333333155</c:v>
                </c:pt>
                <c:pt idx="309">
                  <c:v>81.866666666666603</c:v>
                </c:pt>
                <c:pt idx="310">
                  <c:v>82</c:v>
                </c:pt>
                <c:pt idx="311">
                  <c:v>80.766666666666595</c:v>
                </c:pt>
                <c:pt idx="312">
                  <c:v>81.6666666666666</c:v>
                </c:pt>
                <c:pt idx="313">
                  <c:v>81.8</c:v>
                </c:pt>
                <c:pt idx="314">
                  <c:v>81.466666666666626</c:v>
                </c:pt>
                <c:pt idx="315">
                  <c:v>81.766666666666595</c:v>
                </c:pt>
                <c:pt idx="316">
                  <c:v>82.1</c:v>
                </c:pt>
                <c:pt idx="317">
                  <c:v>82.133333333333155</c:v>
                </c:pt>
                <c:pt idx="318">
                  <c:v>82.133333333333155</c:v>
                </c:pt>
                <c:pt idx="319">
                  <c:v>82.6</c:v>
                </c:pt>
                <c:pt idx="320">
                  <c:v>82.7</c:v>
                </c:pt>
                <c:pt idx="321">
                  <c:v>82.633333333333155</c:v>
                </c:pt>
                <c:pt idx="322">
                  <c:v>82.133333333333155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10GE/IPoIB</c:v>
                </c:pt>
              </c:strCache>
            </c:strRef>
          </c:tx>
          <c:spPr>
            <a:ln w="25400">
              <a:solidFill>
                <a:srgbClr val="7030A0"/>
              </a:solidFill>
              <a:prstDash val="sysDash"/>
            </a:ln>
          </c:spPr>
          <c:marker>
            <c:symbol val="none"/>
          </c:marker>
          <c:cat>
            <c:numRef>
              <c:f>Sheet1!$A$2:$A$324</c:f>
              <c:numCache>
                <c:formatCode>General</c:formatCode>
                <c:ptCount val="3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</c:numCache>
            </c:numRef>
          </c:cat>
          <c:val>
            <c:numRef>
              <c:f>Sheet1!$C$2:$C$324</c:f>
              <c:numCache>
                <c:formatCode>General</c:formatCode>
                <c:ptCount val="323"/>
                <c:pt idx="0">
                  <c:v>77.633333333333155</c:v>
                </c:pt>
                <c:pt idx="1">
                  <c:v>80.033333333333289</c:v>
                </c:pt>
                <c:pt idx="2">
                  <c:v>81.466666666666626</c:v>
                </c:pt>
                <c:pt idx="3">
                  <c:v>83</c:v>
                </c:pt>
                <c:pt idx="4">
                  <c:v>85.9</c:v>
                </c:pt>
                <c:pt idx="5">
                  <c:v>88.2</c:v>
                </c:pt>
                <c:pt idx="6">
                  <c:v>87.7</c:v>
                </c:pt>
                <c:pt idx="7">
                  <c:v>87.633333333333155</c:v>
                </c:pt>
                <c:pt idx="8">
                  <c:v>87.966666666666626</c:v>
                </c:pt>
                <c:pt idx="9">
                  <c:v>88.6</c:v>
                </c:pt>
                <c:pt idx="10">
                  <c:v>88.4</c:v>
                </c:pt>
                <c:pt idx="11">
                  <c:v>87.93333333333328</c:v>
                </c:pt>
                <c:pt idx="12">
                  <c:v>88.033333333333289</c:v>
                </c:pt>
                <c:pt idx="13">
                  <c:v>88.366666666666603</c:v>
                </c:pt>
                <c:pt idx="14">
                  <c:v>89.066666666666606</c:v>
                </c:pt>
                <c:pt idx="15">
                  <c:v>88.43333333333328</c:v>
                </c:pt>
                <c:pt idx="16">
                  <c:v>88.266666666666595</c:v>
                </c:pt>
                <c:pt idx="17">
                  <c:v>87.6</c:v>
                </c:pt>
                <c:pt idx="18">
                  <c:v>86.7</c:v>
                </c:pt>
                <c:pt idx="19">
                  <c:v>86.6666666666666</c:v>
                </c:pt>
                <c:pt idx="20">
                  <c:v>86.1</c:v>
                </c:pt>
                <c:pt idx="21">
                  <c:v>85.1</c:v>
                </c:pt>
                <c:pt idx="22">
                  <c:v>85.1666666666666</c:v>
                </c:pt>
                <c:pt idx="23">
                  <c:v>84.733333333333249</c:v>
                </c:pt>
                <c:pt idx="24">
                  <c:v>84.1666666666666</c:v>
                </c:pt>
                <c:pt idx="25">
                  <c:v>84.43333333333328</c:v>
                </c:pt>
                <c:pt idx="26">
                  <c:v>83.733333333333249</c:v>
                </c:pt>
                <c:pt idx="27">
                  <c:v>83.733333333333249</c:v>
                </c:pt>
                <c:pt idx="28">
                  <c:v>83.733333333333249</c:v>
                </c:pt>
                <c:pt idx="29">
                  <c:v>83.333333333333258</c:v>
                </c:pt>
                <c:pt idx="30">
                  <c:v>83.133333333333155</c:v>
                </c:pt>
                <c:pt idx="31">
                  <c:v>83.333333333333258</c:v>
                </c:pt>
                <c:pt idx="32">
                  <c:v>83.866666666666603</c:v>
                </c:pt>
                <c:pt idx="33">
                  <c:v>83.766666666666595</c:v>
                </c:pt>
                <c:pt idx="34">
                  <c:v>83.1666666666666</c:v>
                </c:pt>
                <c:pt idx="35">
                  <c:v>83.43333333333328</c:v>
                </c:pt>
                <c:pt idx="36">
                  <c:v>81.5</c:v>
                </c:pt>
                <c:pt idx="37">
                  <c:v>78.533333333333289</c:v>
                </c:pt>
                <c:pt idx="38">
                  <c:v>78.5</c:v>
                </c:pt>
                <c:pt idx="39">
                  <c:v>79.733333333333249</c:v>
                </c:pt>
                <c:pt idx="40">
                  <c:v>81.2</c:v>
                </c:pt>
                <c:pt idx="41">
                  <c:v>82.5</c:v>
                </c:pt>
                <c:pt idx="42">
                  <c:v>82.9</c:v>
                </c:pt>
                <c:pt idx="43">
                  <c:v>83.1</c:v>
                </c:pt>
                <c:pt idx="44">
                  <c:v>82.766666666666595</c:v>
                </c:pt>
                <c:pt idx="45">
                  <c:v>83.1666666666666</c:v>
                </c:pt>
                <c:pt idx="46">
                  <c:v>82.93333333333328</c:v>
                </c:pt>
                <c:pt idx="47">
                  <c:v>83</c:v>
                </c:pt>
                <c:pt idx="48">
                  <c:v>83.333333333333258</c:v>
                </c:pt>
                <c:pt idx="49">
                  <c:v>83.566666666666606</c:v>
                </c:pt>
                <c:pt idx="50">
                  <c:v>84.033333333333289</c:v>
                </c:pt>
                <c:pt idx="51">
                  <c:v>84.066666666666606</c:v>
                </c:pt>
                <c:pt idx="52">
                  <c:v>83.9</c:v>
                </c:pt>
                <c:pt idx="53">
                  <c:v>84.033333333333289</c:v>
                </c:pt>
                <c:pt idx="54">
                  <c:v>84.93333333333328</c:v>
                </c:pt>
                <c:pt idx="55">
                  <c:v>84.866666666666603</c:v>
                </c:pt>
                <c:pt idx="56">
                  <c:v>84.9</c:v>
                </c:pt>
                <c:pt idx="57">
                  <c:v>84.533333333333289</c:v>
                </c:pt>
                <c:pt idx="58">
                  <c:v>83.9</c:v>
                </c:pt>
                <c:pt idx="59">
                  <c:v>84.066666666666606</c:v>
                </c:pt>
                <c:pt idx="60">
                  <c:v>84.366666666666603</c:v>
                </c:pt>
                <c:pt idx="61">
                  <c:v>83.833333333333258</c:v>
                </c:pt>
                <c:pt idx="62">
                  <c:v>83.8</c:v>
                </c:pt>
                <c:pt idx="63">
                  <c:v>84.43333333333328</c:v>
                </c:pt>
                <c:pt idx="64">
                  <c:v>84.766666666666595</c:v>
                </c:pt>
                <c:pt idx="65">
                  <c:v>84.93333333333328</c:v>
                </c:pt>
                <c:pt idx="66">
                  <c:v>86.7</c:v>
                </c:pt>
                <c:pt idx="67">
                  <c:v>89.633333333333155</c:v>
                </c:pt>
                <c:pt idx="68">
                  <c:v>90.4</c:v>
                </c:pt>
                <c:pt idx="69">
                  <c:v>88.93333333333328</c:v>
                </c:pt>
                <c:pt idx="70">
                  <c:v>88.333333333333258</c:v>
                </c:pt>
                <c:pt idx="71">
                  <c:v>88</c:v>
                </c:pt>
                <c:pt idx="72">
                  <c:v>87.9</c:v>
                </c:pt>
                <c:pt idx="73">
                  <c:v>87.633333333333155</c:v>
                </c:pt>
                <c:pt idx="74">
                  <c:v>86.733333333333249</c:v>
                </c:pt>
                <c:pt idx="75">
                  <c:v>87.066666666666606</c:v>
                </c:pt>
                <c:pt idx="76">
                  <c:v>87.1</c:v>
                </c:pt>
                <c:pt idx="77">
                  <c:v>86.8</c:v>
                </c:pt>
                <c:pt idx="78">
                  <c:v>86.9</c:v>
                </c:pt>
                <c:pt idx="79">
                  <c:v>86.733333333333249</c:v>
                </c:pt>
                <c:pt idx="80">
                  <c:v>86.2</c:v>
                </c:pt>
                <c:pt idx="81">
                  <c:v>85.766666666666595</c:v>
                </c:pt>
                <c:pt idx="82">
                  <c:v>86.266666666666595</c:v>
                </c:pt>
                <c:pt idx="83">
                  <c:v>86.6</c:v>
                </c:pt>
                <c:pt idx="84">
                  <c:v>86.633333333333155</c:v>
                </c:pt>
                <c:pt idx="85">
                  <c:v>87.1</c:v>
                </c:pt>
                <c:pt idx="86">
                  <c:v>87.533333333333289</c:v>
                </c:pt>
                <c:pt idx="87">
                  <c:v>88.033333333333289</c:v>
                </c:pt>
                <c:pt idx="88">
                  <c:v>89.066666666666606</c:v>
                </c:pt>
                <c:pt idx="89">
                  <c:v>89.7</c:v>
                </c:pt>
                <c:pt idx="90">
                  <c:v>89.93333333333328</c:v>
                </c:pt>
                <c:pt idx="91">
                  <c:v>90.133333333333155</c:v>
                </c:pt>
                <c:pt idx="92">
                  <c:v>89.866666666666603</c:v>
                </c:pt>
                <c:pt idx="93">
                  <c:v>89.266666666666595</c:v>
                </c:pt>
                <c:pt idx="94">
                  <c:v>88.733333333333249</c:v>
                </c:pt>
                <c:pt idx="95">
                  <c:v>89.5</c:v>
                </c:pt>
                <c:pt idx="96">
                  <c:v>90.3</c:v>
                </c:pt>
                <c:pt idx="97">
                  <c:v>90.466666666666626</c:v>
                </c:pt>
                <c:pt idx="98">
                  <c:v>88.4</c:v>
                </c:pt>
                <c:pt idx="99">
                  <c:v>85.633333333333155</c:v>
                </c:pt>
                <c:pt idx="100">
                  <c:v>82.366666666666603</c:v>
                </c:pt>
                <c:pt idx="101">
                  <c:v>82.966666666666626</c:v>
                </c:pt>
                <c:pt idx="102">
                  <c:v>83.966666666666626</c:v>
                </c:pt>
                <c:pt idx="103">
                  <c:v>84.266666666666595</c:v>
                </c:pt>
                <c:pt idx="104">
                  <c:v>85.633333333333155</c:v>
                </c:pt>
                <c:pt idx="105">
                  <c:v>86.633333333333155</c:v>
                </c:pt>
                <c:pt idx="106">
                  <c:v>86.5</c:v>
                </c:pt>
                <c:pt idx="107">
                  <c:v>86.6666666666666</c:v>
                </c:pt>
                <c:pt idx="108">
                  <c:v>86.633333333333155</c:v>
                </c:pt>
                <c:pt idx="109">
                  <c:v>86.43333333333328</c:v>
                </c:pt>
                <c:pt idx="110">
                  <c:v>86.9</c:v>
                </c:pt>
                <c:pt idx="111">
                  <c:v>86.866666666666603</c:v>
                </c:pt>
                <c:pt idx="112">
                  <c:v>86.4</c:v>
                </c:pt>
                <c:pt idx="113">
                  <c:v>86.533333333333289</c:v>
                </c:pt>
                <c:pt idx="114">
                  <c:v>86.333333333333258</c:v>
                </c:pt>
                <c:pt idx="115">
                  <c:v>85.5</c:v>
                </c:pt>
                <c:pt idx="116">
                  <c:v>85.1666666666666</c:v>
                </c:pt>
                <c:pt idx="117">
                  <c:v>84.9</c:v>
                </c:pt>
                <c:pt idx="118">
                  <c:v>84.233333333333249</c:v>
                </c:pt>
                <c:pt idx="119">
                  <c:v>83.9</c:v>
                </c:pt>
                <c:pt idx="120">
                  <c:v>83.233333333333249</c:v>
                </c:pt>
                <c:pt idx="121">
                  <c:v>83.4</c:v>
                </c:pt>
                <c:pt idx="122">
                  <c:v>83.066666666666606</c:v>
                </c:pt>
                <c:pt idx="123">
                  <c:v>83.366666666666603</c:v>
                </c:pt>
                <c:pt idx="124">
                  <c:v>83.233333333333249</c:v>
                </c:pt>
                <c:pt idx="125">
                  <c:v>82.9</c:v>
                </c:pt>
                <c:pt idx="126">
                  <c:v>82.2</c:v>
                </c:pt>
                <c:pt idx="127">
                  <c:v>81.766666666666595</c:v>
                </c:pt>
                <c:pt idx="128">
                  <c:v>83.333333333333258</c:v>
                </c:pt>
                <c:pt idx="129">
                  <c:v>86.266666666666595</c:v>
                </c:pt>
                <c:pt idx="130">
                  <c:v>89.6</c:v>
                </c:pt>
                <c:pt idx="131">
                  <c:v>88.4</c:v>
                </c:pt>
                <c:pt idx="132">
                  <c:v>87.7</c:v>
                </c:pt>
                <c:pt idx="133">
                  <c:v>86.966666666666626</c:v>
                </c:pt>
                <c:pt idx="134">
                  <c:v>86.866666666666603</c:v>
                </c:pt>
                <c:pt idx="135">
                  <c:v>85.566666666666606</c:v>
                </c:pt>
                <c:pt idx="136">
                  <c:v>85.966666666666626</c:v>
                </c:pt>
                <c:pt idx="137">
                  <c:v>85.733333333333249</c:v>
                </c:pt>
                <c:pt idx="138">
                  <c:v>85.866666666666603</c:v>
                </c:pt>
                <c:pt idx="139">
                  <c:v>85.6666666666666</c:v>
                </c:pt>
                <c:pt idx="140">
                  <c:v>85.6666666666666</c:v>
                </c:pt>
                <c:pt idx="141">
                  <c:v>86.2</c:v>
                </c:pt>
                <c:pt idx="142">
                  <c:v>86.766666666666595</c:v>
                </c:pt>
                <c:pt idx="143">
                  <c:v>85.6666666666666</c:v>
                </c:pt>
                <c:pt idx="144">
                  <c:v>85.43333333333328</c:v>
                </c:pt>
                <c:pt idx="145">
                  <c:v>86.4</c:v>
                </c:pt>
                <c:pt idx="146">
                  <c:v>87.033333333333289</c:v>
                </c:pt>
                <c:pt idx="147">
                  <c:v>86.8</c:v>
                </c:pt>
                <c:pt idx="148">
                  <c:v>87.966666666666626</c:v>
                </c:pt>
                <c:pt idx="149">
                  <c:v>87.5</c:v>
                </c:pt>
                <c:pt idx="150">
                  <c:v>87.8</c:v>
                </c:pt>
                <c:pt idx="151">
                  <c:v>87.566666666666606</c:v>
                </c:pt>
                <c:pt idx="152">
                  <c:v>87.733333333333249</c:v>
                </c:pt>
                <c:pt idx="153">
                  <c:v>87.6666666666666</c:v>
                </c:pt>
                <c:pt idx="154">
                  <c:v>87.766666666666595</c:v>
                </c:pt>
                <c:pt idx="155">
                  <c:v>88.066666666666606</c:v>
                </c:pt>
                <c:pt idx="156">
                  <c:v>88.133333333333155</c:v>
                </c:pt>
                <c:pt idx="157">
                  <c:v>88.566666666666606</c:v>
                </c:pt>
                <c:pt idx="158">
                  <c:v>88.8</c:v>
                </c:pt>
                <c:pt idx="159">
                  <c:v>88.833333333333258</c:v>
                </c:pt>
                <c:pt idx="160">
                  <c:v>88.2</c:v>
                </c:pt>
                <c:pt idx="161">
                  <c:v>85.8</c:v>
                </c:pt>
                <c:pt idx="162">
                  <c:v>82.466666666666626</c:v>
                </c:pt>
                <c:pt idx="163">
                  <c:v>82.9</c:v>
                </c:pt>
                <c:pt idx="164">
                  <c:v>82.966666666666626</c:v>
                </c:pt>
                <c:pt idx="165">
                  <c:v>84.033333333333289</c:v>
                </c:pt>
                <c:pt idx="166">
                  <c:v>85.133333333333155</c:v>
                </c:pt>
                <c:pt idx="167">
                  <c:v>85.533333333333289</c:v>
                </c:pt>
                <c:pt idx="168">
                  <c:v>85.266666666666595</c:v>
                </c:pt>
                <c:pt idx="169">
                  <c:v>85.6666666666666</c:v>
                </c:pt>
                <c:pt idx="170">
                  <c:v>85.1666666666666</c:v>
                </c:pt>
                <c:pt idx="171">
                  <c:v>85.366666666666603</c:v>
                </c:pt>
                <c:pt idx="172">
                  <c:v>85.133333333333155</c:v>
                </c:pt>
                <c:pt idx="173">
                  <c:v>86.333333333333258</c:v>
                </c:pt>
                <c:pt idx="174">
                  <c:v>86.7</c:v>
                </c:pt>
                <c:pt idx="175">
                  <c:v>85.966666666666626</c:v>
                </c:pt>
                <c:pt idx="176">
                  <c:v>86.033333333333289</c:v>
                </c:pt>
                <c:pt idx="177">
                  <c:v>86.233333333333249</c:v>
                </c:pt>
                <c:pt idx="178">
                  <c:v>85.1666666666666</c:v>
                </c:pt>
                <c:pt idx="179">
                  <c:v>85.966666666666626</c:v>
                </c:pt>
                <c:pt idx="180">
                  <c:v>85.566666666666606</c:v>
                </c:pt>
                <c:pt idx="181">
                  <c:v>85.533333333333289</c:v>
                </c:pt>
                <c:pt idx="182">
                  <c:v>85.6</c:v>
                </c:pt>
                <c:pt idx="183">
                  <c:v>85.4</c:v>
                </c:pt>
                <c:pt idx="184">
                  <c:v>85.466666666666626</c:v>
                </c:pt>
                <c:pt idx="185">
                  <c:v>85.066666666666606</c:v>
                </c:pt>
                <c:pt idx="186">
                  <c:v>85.1666666666666</c:v>
                </c:pt>
                <c:pt idx="187">
                  <c:v>84.633333333333155</c:v>
                </c:pt>
                <c:pt idx="188">
                  <c:v>84.233333333333249</c:v>
                </c:pt>
                <c:pt idx="189">
                  <c:v>84.066666666666606</c:v>
                </c:pt>
                <c:pt idx="190">
                  <c:v>84.266666666666595</c:v>
                </c:pt>
                <c:pt idx="191">
                  <c:v>86.93333333333328</c:v>
                </c:pt>
                <c:pt idx="192">
                  <c:v>89.6</c:v>
                </c:pt>
                <c:pt idx="193">
                  <c:v>89.533333333333289</c:v>
                </c:pt>
                <c:pt idx="194">
                  <c:v>89.5</c:v>
                </c:pt>
                <c:pt idx="195">
                  <c:v>88.533333333333289</c:v>
                </c:pt>
                <c:pt idx="196">
                  <c:v>86.6</c:v>
                </c:pt>
                <c:pt idx="197">
                  <c:v>86.4</c:v>
                </c:pt>
                <c:pt idx="198">
                  <c:v>86.5</c:v>
                </c:pt>
                <c:pt idx="199">
                  <c:v>86.733333333333249</c:v>
                </c:pt>
                <c:pt idx="200">
                  <c:v>86.7</c:v>
                </c:pt>
                <c:pt idx="201">
                  <c:v>86.366666666666603</c:v>
                </c:pt>
                <c:pt idx="202">
                  <c:v>86.6666666666666</c:v>
                </c:pt>
                <c:pt idx="203">
                  <c:v>85.966666666666626</c:v>
                </c:pt>
                <c:pt idx="204">
                  <c:v>86</c:v>
                </c:pt>
                <c:pt idx="205">
                  <c:v>85.766666666666595</c:v>
                </c:pt>
                <c:pt idx="206">
                  <c:v>85.533333333333289</c:v>
                </c:pt>
                <c:pt idx="207">
                  <c:v>85.633333333333155</c:v>
                </c:pt>
                <c:pt idx="208">
                  <c:v>86.033333333333289</c:v>
                </c:pt>
                <c:pt idx="209">
                  <c:v>85.333333333333258</c:v>
                </c:pt>
                <c:pt idx="210">
                  <c:v>85.966666666666626</c:v>
                </c:pt>
                <c:pt idx="211">
                  <c:v>86.266666666666595</c:v>
                </c:pt>
                <c:pt idx="212">
                  <c:v>86.733333333333249</c:v>
                </c:pt>
                <c:pt idx="213">
                  <c:v>86.7</c:v>
                </c:pt>
                <c:pt idx="214">
                  <c:v>87.066666666666606</c:v>
                </c:pt>
                <c:pt idx="215">
                  <c:v>87.066666666666606</c:v>
                </c:pt>
                <c:pt idx="216">
                  <c:v>87.6</c:v>
                </c:pt>
                <c:pt idx="217">
                  <c:v>88.066666666666606</c:v>
                </c:pt>
                <c:pt idx="218">
                  <c:v>88.4</c:v>
                </c:pt>
                <c:pt idx="219">
                  <c:v>88.93333333333328</c:v>
                </c:pt>
                <c:pt idx="220">
                  <c:v>88.9</c:v>
                </c:pt>
                <c:pt idx="221">
                  <c:v>88.7</c:v>
                </c:pt>
                <c:pt idx="222">
                  <c:v>89.3</c:v>
                </c:pt>
                <c:pt idx="223">
                  <c:v>88.1</c:v>
                </c:pt>
                <c:pt idx="224">
                  <c:v>84.633333333333155</c:v>
                </c:pt>
                <c:pt idx="225">
                  <c:v>81.866666666666603</c:v>
                </c:pt>
                <c:pt idx="226">
                  <c:v>84.366666666666603</c:v>
                </c:pt>
                <c:pt idx="227">
                  <c:v>84.43333333333328</c:v>
                </c:pt>
                <c:pt idx="228">
                  <c:v>85.6666666666666</c:v>
                </c:pt>
                <c:pt idx="229">
                  <c:v>85.6</c:v>
                </c:pt>
                <c:pt idx="230">
                  <c:v>86.266666666666595</c:v>
                </c:pt>
                <c:pt idx="231">
                  <c:v>86.633333333333155</c:v>
                </c:pt>
                <c:pt idx="232">
                  <c:v>86.566666666666606</c:v>
                </c:pt>
                <c:pt idx="233">
                  <c:v>86.266666666666595</c:v>
                </c:pt>
                <c:pt idx="234">
                  <c:v>85.6666666666666</c:v>
                </c:pt>
                <c:pt idx="235">
                  <c:v>85.866666666666603</c:v>
                </c:pt>
                <c:pt idx="236">
                  <c:v>86.1</c:v>
                </c:pt>
                <c:pt idx="237">
                  <c:v>86.533333333333289</c:v>
                </c:pt>
                <c:pt idx="238">
                  <c:v>85.866666666666603</c:v>
                </c:pt>
                <c:pt idx="239">
                  <c:v>85.8</c:v>
                </c:pt>
                <c:pt idx="240">
                  <c:v>85.366666666666603</c:v>
                </c:pt>
                <c:pt idx="241">
                  <c:v>84.766666666666595</c:v>
                </c:pt>
                <c:pt idx="242">
                  <c:v>84.466666666666626</c:v>
                </c:pt>
                <c:pt idx="243">
                  <c:v>84.2</c:v>
                </c:pt>
                <c:pt idx="244">
                  <c:v>83.966666666666626</c:v>
                </c:pt>
                <c:pt idx="245">
                  <c:v>84.066666666666606</c:v>
                </c:pt>
                <c:pt idx="246">
                  <c:v>83.466666666666626</c:v>
                </c:pt>
                <c:pt idx="247">
                  <c:v>83.8</c:v>
                </c:pt>
                <c:pt idx="248">
                  <c:v>83.6</c:v>
                </c:pt>
                <c:pt idx="249">
                  <c:v>83.3</c:v>
                </c:pt>
                <c:pt idx="250">
                  <c:v>83.533333333333289</c:v>
                </c:pt>
                <c:pt idx="251">
                  <c:v>83.93333333333328</c:v>
                </c:pt>
                <c:pt idx="252">
                  <c:v>83.966666666666626</c:v>
                </c:pt>
                <c:pt idx="253">
                  <c:v>85.033333333333289</c:v>
                </c:pt>
                <c:pt idx="254">
                  <c:v>87.866666666666603</c:v>
                </c:pt>
                <c:pt idx="255">
                  <c:v>90.7</c:v>
                </c:pt>
                <c:pt idx="256">
                  <c:v>89.333333333333258</c:v>
                </c:pt>
                <c:pt idx="257">
                  <c:v>89.566666666666606</c:v>
                </c:pt>
                <c:pt idx="258">
                  <c:v>88.266666666666595</c:v>
                </c:pt>
                <c:pt idx="259">
                  <c:v>87.533333333333289</c:v>
                </c:pt>
                <c:pt idx="260">
                  <c:v>87.1</c:v>
                </c:pt>
                <c:pt idx="261">
                  <c:v>86.8</c:v>
                </c:pt>
                <c:pt idx="262">
                  <c:v>86.6666666666666</c:v>
                </c:pt>
                <c:pt idx="263">
                  <c:v>87</c:v>
                </c:pt>
                <c:pt idx="264">
                  <c:v>87.7</c:v>
                </c:pt>
                <c:pt idx="265">
                  <c:v>87.8</c:v>
                </c:pt>
                <c:pt idx="266">
                  <c:v>87.2</c:v>
                </c:pt>
                <c:pt idx="267">
                  <c:v>87.033333333333289</c:v>
                </c:pt>
                <c:pt idx="268">
                  <c:v>87.266666666666595</c:v>
                </c:pt>
                <c:pt idx="269">
                  <c:v>86.966666666666626</c:v>
                </c:pt>
                <c:pt idx="270">
                  <c:v>87.5</c:v>
                </c:pt>
                <c:pt idx="271">
                  <c:v>87.833333333333258</c:v>
                </c:pt>
                <c:pt idx="272">
                  <c:v>88</c:v>
                </c:pt>
                <c:pt idx="273">
                  <c:v>88.6</c:v>
                </c:pt>
                <c:pt idx="274">
                  <c:v>88.833333333333258</c:v>
                </c:pt>
                <c:pt idx="275">
                  <c:v>88.466666666666626</c:v>
                </c:pt>
                <c:pt idx="276">
                  <c:v>88.93333333333328</c:v>
                </c:pt>
                <c:pt idx="277">
                  <c:v>88.4</c:v>
                </c:pt>
                <c:pt idx="278">
                  <c:v>88.2</c:v>
                </c:pt>
                <c:pt idx="279">
                  <c:v>87.633333333333155</c:v>
                </c:pt>
                <c:pt idx="280">
                  <c:v>87.7</c:v>
                </c:pt>
                <c:pt idx="281">
                  <c:v>87.633333333333155</c:v>
                </c:pt>
                <c:pt idx="282">
                  <c:v>87.466666666666626</c:v>
                </c:pt>
                <c:pt idx="283">
                  <c:v>87.733333333333249</c:v>
                </c:pt>
                <c:pt idx="284">
                  <c:v>87.7</c:v>
                </c:pt>
                <c:pt idx="285">
                  <c:v>86.93333333333328</c:v>
                </c:pt>
                <c:pt idx="286">
                  <c:v>83.5</c:v>
                </c:pt>
                <c:pt idx="287">
                  <c:v>80.333333333333258</c:v>
                </c:pt>
                <c:pt idx="288">
                  <c:v>80.3</c:v>
                </c:pt>
                <c:pt idx="289">
                  <c:v>81.766666666666595</c:v>
                </c:pt>
                <c:pt idx="290">
                  <c:v>82.6666666666666</c:v>
                </c:pt>
                <c:pt idx="291">
                  <c:v>83.6</c:v>
                </c:pt>
                <c:pt idx="292">
                  <c:v>84.2</c:v>
                </c:pt>
                <c:pt idx="293">
                  <c:v>84.6666666666666</c:v>
                </c:pt>
                <c:pt idx="294">
                  <c:v>84.1666666666666</c:v>
                </c:pt>
                <c:pt idx="295">
                  <c:v>83.966666666666626</c:v>
                </c:pt>
                <c:pt idx="296">
                  <c:v>84.2</c:v>
                </c:pt>
                <c:pt idx="297">
                  <c:v>84.133333333333155</c:v>
                </c:pt>
                <c:pt idx="298">
                  <c:v>85.066666666666606</c:v>
                </c:pt>
                <c:pt idx="299">
                  <c:v>85.366666666666603</c:v>
                </c:pt>
                <c:pt idx="300">
                  <c:v>85</c:v>
                </c:pt>
                <c:pt idx="301">
                  <c:v>85.066666666666606</c:v>
                </c:pt>
                <c:pt idx="302">
                  <c:v>84.866666666666603</c:v>
                </c:pt>
                <c:pt idx="303">
                  <c:v>84.466666666666626</c:v>
                </c:pt>
                <c:pt idx="304">
                  <c:v>83.9</c:v>
                </c:pt>
                <c:pt idx="305">
                  <c:v>83.766666666666595</c:v>
                </c:pt>
                <c:pt idx="306">
                  <c:v>83.733333333333249</c:v>
                </c:pt>
                <c:pt idx="307">
                  <c:v>83.966666666666626</c:v>
                </c:pt>
                <c:pt idx="308">
                  <c:v>84</c:v>
                </c:pt>
                <c:pt idx="309">
                  <c:v>84.6</c:v>
                </c:pt>
                <c:pt idx="310">
                  <c:v>84.733333333333249</c:v>
                </c:pt>
                <c:pt idx="311">
                  <c:v>84.9</c:v>
                </c:pt>
                <c:pt idx="312">
                  <c:v>85.43333333333328</c:v>
                </c:pt>
                <c:pt idx="313">
                  <c:v>85.4</c:v>
                </c:pt>
                <c:pt idx="314">
                  <c:v>85.43333333333328</c:v>
                </c:pt>
                <c:pt idx="315">
                  <c:v>86.2</c:v>
                </c:pt>
                <c:pt idx="316">
                  <c:v>88.866666666666603</c:v>
                </c:pt>
                <c:pt idx="317">
                  <c:v>91.93333333333328</c:v>
                </c:pt>
                <c:pt idx="318">
                  <c:v>91.5</c:v>
                </c:pt>
                <c:pt idx="319">
                  <c:v>90.93333333333328</c:v>
                </c:pt>
                <c:pt idx="320">
                  <c:v>90.133333333333155</c:v>
                </c:pt>
                <c:pt idx="321">
                  <c:v>88.93333333333328</c:v>
                </c:pt>
                <c:pt idx="322">
                  <c:v>88.233333333333249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10GE/SDP</c:v>
                </c:pt>
              </c:strCache>
            </c:strRef>
          </c:tx>
          <c:spPr>
            <a:ln w="25400"/>
          </c:spPr>
          <c:marker>
            <c:symbol val="none"/>
          </c:marker>
          <c:cat>
            <c:numRef>
              <c:f>Sheet1!$A$2:$A$324</c:f>
              <c:numCache>
                <c:formatCode>General</c:formatCode>
                <c:ptCount val="3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</c:numCache>
            </c:numRef>
          </c:cat>
          <c:val>
            <c:numRef>
              <c:f>Sheet1!$D$2:$D$324</c:f>
              <c:numCache>
                <c:formatCode>General</c:formatCode>
                <c:ptCount val="323"/>
                <c:pt idx="0">
                  <c:v>73.866666666666603</c:v>
                </c:pt>
                <c:pt idx="1">
                  <c:v>75.333333333333258</c:v>
                </c:pt>
                <c:pt idx="2">
                  <c:v>76.599999999999994</c:v>
                </c:pt>
                <c:pt idx="3">
                  <c:v>77.93333333333328</c:v>
                </c:pt>
                <c:pt idx="4">
                  <c:v>79</c:v>
                </c:pt>
                <c:pt idx="5">
                  <c:v>79.633333333333155</c:v>
                </c:pt>
                <c:pt idx="6">
                  <c:v>80.733333333333249</c:v>
                </c:pt>
                <c:pt idx="7">
                  <c:v>82.033333333333289</c:v>
                </c:pt>
                <c:pt idx="8">
                  <c:v>82.066666666666606</c:v>
                </c:pt>
                <c:pt idx="9">
                  <c:v>82.966666666666626</c:v>
                </c:pt>
                <c:pt idx="10">
                  <c:v>83.5</c:v>
                </c:pt>
                <c:pt idx="11">
                  <c:v>83.966666666666626</c:v>
                </c:pt>
                <c:pt idx="12">
                  <c:v>84.533333333333289</c:v>
                </c:pt>
                <c:pt idx="13">
                  <c:v>84.066666666666606</c:v>
                </c:pt>
                <c:pt idx="14">
                  <c:v>84.1</c:v>
                </c:pt>
                <c:pt idx="15">
                  <c:v>83.93333333333328</c:v>
                </c:pt>
                <c:pt idx="16">
                  <c:v>83.266666666666595</c:v>
                </c:pt>
                <c:pt idx="17">
                  <c:v>81.599999999999994</c:v>
                </c:pt>
                <c:pt idx="18">
                  <c:v>78.233333333333249</c:v>
                </c:pt>
                <c:pt idx="19">
                  <c:v>75.766666666666595</c:v>
                </c:pt>
                <c:pt idx="20">
                  <c:v>75.6666666666666</c:v>
                </c:pt>
                <c:pt idx="21">
                  <c:v>76.599999999999994</c:v>
                </c:pt>
                <c:pt idx="22">
                  <c:v>77.633333333333155</c:v>
                </c:pt>
                <c:pt idx="23">
                  <c:v>77.966666666666626</c:v>
                </c:pt>
                <c:pt idx="24">
                  <c:v>78.766666666666595</c:v>
                </c:pt>
                <c:pt idx="25">
                  <c:v>79.1666666666666</c:v>
                </c:pt>
                <c:pt idx="26">
                  <c:v>78.833333333333258</c:v>
                </c:pt>
                <c:pt idx="27">
                  <c:v>78.900000000000006</c:v>
                </c:pt>
                <c:pt idx="28">
                  <c:v>79.1666666666666</c:v>
                </c:pt>
                <c:pt idx="29">
                  <c:v>78.533333333333289</c:v>
                </c:pt>
                <c:pt idx="30">
                  <c:v>78.566666666666606</c:v>
                </c:pt>
                <c:pt idx="31">
                  <c:v>79.333333333333258</c:v>
                </c:pt>
                <c:pt idx="32">
                  <c:v>79.333333333333258</c:v>
                </c:pt>
                <c:pt idx="33">
                  <c:v>79.533333333333289</c:v>
                </c:pt>
                <c:pt idx="34">
                  <c:v>79.766666666666595</c:v>
                </c:pt>
                <c:pt idx="35">
                  <c:v>80.5</c:v>
                </c:pt>
                <c:pt idx="36">
                  <c:v>80.233333333333249</c:v>
                </c:pt>
                <c:pt idx="37">
                  <c:v>79.966666666666626</c:v>
                </c:pt>
                <c:pt idx="38">
                  <c:v>79.8</c:v>
                </c:pt>
                <c:pt idx="39">
                  <c:v>80.3</c:v>
                </c:pt>
                <c:pt idx="40">
                  <c:v>79.833333333333258</c:v>
                </c:pt>
                <c:pt idx="41">
                  <c:v>79.733333333333249</c:v>
                </c:pt>
                <c:pt idx="42">
                  <c:v>79.7</c:v>
                </c:pt>
                <c:pt idx="43">
                  <c:v>79.533333333333289</c:v>
                </c:pt>
                <c:pt idx="44">
                  <c:v>79.2</c:v>
                </c:pt>
                <c:pt idx="45">
                  <c:v>79.733333333333249</c:v>
                </c:pt>
                <c:pt idx="46">
                  <c:v>80.966666666666626</c:v>
                </c:pt>
                <c:pt idx="47">
                  <c:v>82.7</c:v>
                </c:pt>
                <c:pt idx="48">
                  <c:v>85.4</c:v>
                </c:pt>
                <c:pt idx="49">
                  <c:v>87.1</c:v>
                </c:pt>
                <c:pt idx="50">
                  <c:v>86.766666666666595</c:v>
                </c:pt>
                <c:pt idx="51">
                  <c:v>85.966666666666626</c:v>
                </c:pt>
                <c:pt idx="52">
                  <c:v>84.833333333333258</c:v>
                </c:pt>
                <c:pt idx="53">
                  <c:v>85.133333333333155</c:v>
                </c:pt>
                <c:pt idx="54">
                  <c:v>84.43333333333328</c:v>
                </c:pt>
                <c:pt idx="55">
                  <c:v>84.7</c:v>
                </c:pt>
                <c:pt idx="56">
                  <c:v>84.9</c:v>
                </c:pt>
                <c:pt idx="57">
                  <c:v>85.566666666666606</c:v>
                </c:pt>
                <c:pt idx="58">
                  <c:v>85.3</c:v>
                </c:pt>
                <c:pt idx="59">
                  <c:v>85.7</c:v>
                </c:pt>
                <c:pt idx="60">
                  <c:v>85.43333333333328</c:v>
                </c:pt>
                <c:pt idx="61">
                  <c:v>85.2</c:v>
                </c:pt>
                <c:pt idx="62">
                  <c:v>85</c:v>
                </c:pt>
                <c:pt idx="63">
                  <c:v>84.833333333333258</c:v>
                </c:pt>
                <c:pt idx="64">
                  <c:v>84.733333333333249</c:v>
                </c:pt>
                <c:pt idx="65">
                  <c:v>84.5</c:v>
                </c:pt>
                <c:pt idx="66">
                  <c:v>84.3</c:v>
                </c:pt>
                <c:pt idx="67">
                  <c:v>84.833333333333258</c:v>
                </c:pt>
                <c:pt idx="68">
                  <c:v>85.266666666666595</c:v>
                </c:pt>
                <c:pt idx="69">
                  <c:v>84.633333333333155</c:v>
                </c:pt>
                <c:pt idx="70">
                  <c:v>85.1</c:v>
                </c:pt>
                <c:pt idx="71">
                  <c:v>84.6666666666666</c:v>
                </c:pt>
                <c:pt idx="72">
                  <c:v>84.066666666666606</c:v>
                </c:pt>
                <c:pt idx="73">
                  <c:v>84.066666666666606</c:v>
                </c:pt>
                <c:pt idx="74">
                  <c:v>84.5</c:v>
                </c:pt>
                <c:pt idx="75">
                  <c:v>83.6</c:v>
                </c:pt>
                <c:pt idx="76">
                  <c:v>83.1666666666666</c:v>
                </c:pt>
                <c:pt idx="77">
                  <c:v>82.966666666666626</c:v>
                </c:pt>
                <c:pt idx="78">
                  <c:v>82.93333333333328</c:v>
                </c:pt>
                <c:pt idx="79">
                  <c:v>83.43333333333328</c:v>
                </c:pt>
                <c:pt idx="80">
                  <c:v>83.266666666666595</c:v>
                </c:pt>
                <c:pt idx="81">
                  <c:v>82.93333333333328</c:v>
                </c:pt>
                <c:pt idx="82">
                  <c:v>82.6666666666666</c:v>
                </c:pt>
                <c:pt idx="83">
                  <c:v>82.133333333333155</c:v>
                </c:pt>
                <c:pt idx="84">
                  <c:v>82.466666666666626</c:v>
                </c:pt>
                <c:pt idx="85">
                  <c:v>81.400000000000006</c:v>
                </c:pt>
                <c:pt idx="86">
                  <c:v>81.366666666666603</c:v>
                </c:pt>
                <c:pt idx="87">
                  <c:v>80.566666666666606</c:v>
                </c:pt>
                <c:pt idx="88">
                  <c:v>80.8</c:v>
                </c:pt>
                <c:pt idx="89">
                  <c:v>80.866666666666603</c:v>
                </c:pt>
                <c:pt idx="90">
                  <c:v>81.43333333333328</c:v>
                </c:pt>
                <c:pt idx="91">
                  <c:v>80.93333333333328</c:v>
                </c:pt>
                <c:pt idx="92">
                  <c:v>81.5</c:v>
                </c:pt>
                <c:pt idx="93">
                  <c:v>81.033333333333289</c:v>
                </c:pt>
                <c:pt idx="94">
                  <c:v>81.766666666666595</c:v>
                </c:pt>
                <c:pt idx="95">
                  <c:v>81.866666666666603</c:v>
                </c:pt>
                <c:pt idx="96">
                  <c:v>82.3</c:v>
                </c:pt>
                <c:pt idx="97">
                  <c:v>81.8</c:v>
                </c:pt>
                <c:pt idx="98">
                  <c:v>81.5</c:v>
                </c:pt>
                <c:pt idx="99">
                  <c:v>81.466666666666626</c:v>
                </c:pt>
                <c:pt idx="100">
                  <c:v>81.033333333333289</c:v>
                </c:pt>
                <c:pt idx="101">
                  <c:v>81.333333333333258</c:v>
                </c:pt>
                <c:pt idx="102">
                  <c:v>82.266666666666595</c:v>
                </c:pt>
                <c:pt idx="103">
                  <c:v>82.766666666666595</c:v>
                </c:pt>
                <c:pt idx="104">
                  <c:v>82.5</c:v>
                </c:pt>
                <c:pt idx="105">
                  <c:v>82.833333333333258</c:v>
                </c:pt>
                <c:pt idx="106">
                  <c:v>83.1666666666666</c:v>
                </c:pt>
                <c:pt idx="107">
                  <c:v>83.5</c:v>
                </c:pt>
                <c:pt idx="108">
                  <c:v>84.133333333333155</c:v>
                </c:pt>
                <c:pt idx="109">
                  <c:v>83.6666666666666</c:v>
                </c:pt>
                <c:pt idx="110">
                  <c:v>83.6</c:v>
                </c:pt>
                <c:pt idx="111">
                  <c:v>84.1666666666666</c:v>
                </c:pt>
                <c:pt idx="112">
                  <c:v>84.43333333333328</c:v>
                </c:pt>
                <c:pt idx="113">
                  <c:v>85.133333333333155</c:v>
                </c:pt>
                <c:pt idx="114">
                  <c:v>84.766666666666595</c:v>
                </c:pt>
                <c:pt idx="115">
                  <c:v>85.6</c:v>
                </c:pt>
                <c:pt idx="116">
                  <c:v>85.6666666666666</c:v>
                </c:pt>
                <c:pt idx="117">
                  <c:v>86.133333333333155</c:v>
                </c:pt>
                <c:pt idx="118">
                  <c:v>86.4</c:v>
                </c:pt>
                <c:pt idx="119">
                  <c:v>86.3</c:v>
                </c:pt>
                <c:pt idx="120">
                  <c:v>86.366666666666603</c:v>
                </c:pt>
                <c:pt idx="121">
                  <c:v>86.466666666666626</c:v>
                </c:pt>
                <c:pt idx="122">
                  <c:v>85.93333333333328</c:v>
                </c:pt>
                <c:pt idx="123">
                  <c:v>86.866666666666603</c:v>
                </c:pt>
                <c:pt idx="124">
                  <c:v>86.533333333333289</c:v>
                </c:pt>
                <c:pt idx="125">
                  <c:v>86.533333333333289</c:v>
                </c:pt>
                <c:pt idx="126">
                  <c:v>86</c:v>
                </c:pt>
                <c:pt idx="127">
                  <c:v>86.6</c:v>
                </c:pt>
                <c:pt idx="128">
                  <c:v>86.6</c:v>
                </c:pt>
                <c:pt idx="129">
                  <c:v>87.133333333333155</c:v>
                </c:pt>
                <c:pt idx="130">
                  <c:v>87.033333333333289</c:v>
                </c:pt>
                <c:pt idx="131">
                  <c:v>86.93333333333328</c:v>
                </c:pt>
                <c:pt idx="132">
                  <c:v>86.43333333333328</c:v>
                </c:pt>
                <c:pt idx="133">
                  <c:v>86.4</c:v>
                </c:pt>
                <c:pt idx="134">
                  <c:v>86.533333333333289</c:v>
                </c:pt>
                <c:pt idx="135">
                  <c:v>86.833333333333258</c:v>
                </c:pt>
                <c:pt idx="136">
                  <c:v>86.6</c:v>
                </c:pt>
                <c:pt idx="137">
                  <c:v>85.93333333333328</c:v>
                </c:pt>
                <c:pt idx="138">
                  <c:v>86</c:v>
                </c:pt>
                <c:pt idx="139">
                  <c:v>86.43333333333328</c:v>
                </c:pt>
                <c:pt idx="140">
                  <c:v>86.533333333333289</c:v>
                </c:pt>
                <c:pt idx="141">
                  <c:v>86.5</c:v>
                </c:pt>
                <c:pt idx="142">
                  <c:v>86.566666666666606</c:v>
                </c:pt>
                <c:pt idx="143">
                  <c:v>86.266666666666595</c:v>
                </c:pt>
                <c:pt idx="144">
                  <c:v>86.266666666666595</c:v>
                </c:pt>
                <c:pt idx="145">
                  <c:v>86</c:v>
                </c:pt>
                <c:pt idx="146">
                  <c:v>85.93333333333328</c:v>
                </c:pt>
                <c:pt idx="147">
                  <c:v>85.8</c:v>
                </c:pt>
                <c:pt idx="148">
                  <c:v>85.866666666666603</c:v>
                </c:pt>
                <c:pt idx="149">
                  <c:v>85.833333333333258</c:v>
                </c:pt>
                <c:pt idx="150">
                  <c:v>85.566666666666606</c:v>
                </c:pt>
                <c:pt idx="151">
                  <c:v>85.633333333333155</c:v>
                </c:pt>
                <c:pt idx="152">
                  <c:v>85.966666666666626</c:v>
                </c:pt>
                <c:pt idx="153">
                  <c:v>85.7</c:v>
                </c:pt>
                <c:pt idx="154">
                  <c:v>85.6</c:v>
                </c:pt>
                <c:pt idx="155">
                  <c:v>86.233333333333249</c:v>
                </c:pt>
                <c:pt idx="156">
                  <c:v>86.6</c:v>
                </c:pt>
                <c:pt idx="157">
                  <c:v>86.266666666666595</c:v>
                </c:pt>
                <c:pt idx="158">
                  <c:v>86.866666666666603</c:v>
                </c:pt>
                <c:pt idx="159">
                  <c:v>86.766666666666595</c:v>
                </c:pt>
                <c:pt idx="160">
                  <c:v>87.266666666666595</c:v>
                </c:pt>
                <c:pt idx="161">
                  <c:v>87.266666666666595</c:v>
                </c:pt>
                <c:pt idx="162">
                  <c:v>87.466666666666626</c:v>
                </c:pt>
                <c:pt idx="163">
                  <c:v>87.1666666666666</c:v>
                </c:pt>
                <c:pt idx="164">
                  <c:v>87.266666666666595</c:v>
                </c:pt>
                <c:pt idx="165">
                  <c:v>86.466666666666626</c:v>
                </c:pt>
                <c:pt idx="166">
                  <c:v>86.366666666666603</c:v>
                </c:pt>
                <c:pt idx="167">
                  <c:v>86.93333333333328</c:v>
                </c:pt>
                <c:pt idx="168">
                  <c:v>86.3</c:v>
                </c:pt>
                <c:pt idx="169">
                  <c:v>85.866666666666603</c:v>
                </c:pt>
                <c:pt idx="170">
                  <c:v>86.033333333333289</c:v>
                </c:pt>
                <c:pt idx="171">
                  <c:v>86</c:v>
                </c:pt>
                <c:pt idx="172">
                  <c:v>85.966666666666626</c:v>
                </c:pt>
                <c:pt idx="173">
                  <c:v>86.133333333333155</c:v>
                </c:pt>
                <c:pt idx="174">
                  <c:v>86</c:v>
                </c:pt>
                <c:pt idx="175">
                  <c:v>85.93333333333328</c:v>
                </c:pt>
                <c:pt idx="176">
                  <c:v>85.93333333333328</c:v>
                </c:pt>
                <c:pt idx="177">
                  <c:v>86</c:v>
                </c:pt>
                <c:pt idx="178">
                  <c:v>85.366666666666603</c:v>
                </c:pt>
                <c:pt idx="179">
                  <c:v>85.633333333333155</c:v>
                </c:pt>
                <c:pt idx="180">
                  <c:v>85</c:v>
                </c:pt>
                <c:pt idx="181">
                  <c:v>83.466666666666626</c:v>
                </c:pt>
                <c:pt idx="182">
                  <c:v>80.733333333333249</c:v>
                </c:pt>
                <c:pt idx="183">
                  <c:v>79.733333333333249</c:v>
                </c:pt>
                <c:pt idx="184">
                  <c:v>81.966666666666626</c:v>
                </c:pt>
                <c:pt idx="185">
                  <c:v>81.366666666666603</c:v>
                </c:pt>
                <c:pt idx="186">
                  <c:v>82.066666666666606</c:v>
                </c:pt>
                <c:pt idx="187">
                  <c:v>81.833333333333258</c:v>
                </c:pt>
                <c:pt idx="188">
                  <c:v>82.2</c:v>
                </c:pt>
                <c:pt idx="189">
                  <c:v>82.266666666666595</c:v>
                </c:pt>
                <c:pt idx="190">
                  <c:v>81.900000000000006</c:v>
                </c:pt>
                <c:pt idx="191">
                  <c:v>82.233333333333249</c:v>
                </c:pt>
                <c:pt idx="192">
                  <c:v>81.900000000000006</c:v>
                </c:pt>
                <c:pt idx="193">
                  <c:v>81.43333333333328</c:v>
                </c:pt>
                <c:pt idx="194">
                  <c:v>81</c:v>
                </c:pt>
                <c:pt idx="195">
                  <c:v>81.366666666666603</c:v>
                </c:pt>
                <c:pt idx="196">
                  <c:v>81.2</c:v>
                </c:pt>
                <c:pt idx="197">
                  <c:v>80.966666666666626</c:v>
                </c:pt>
                <c:pt idx="198">
                  <c:v>81.3</c:v>
                </c:pt>
                <c:pt idx="199">
                  <c:v>81.6666666666666</c:v>
                </c:pt>
                <c:pt idx="200">
                  <c:v>81.766666666666595</c:v>
                </c:pt>
                <c:pt idx="201">
                  <c:v>81.93333333333328</c:v>
                </c:pt>
                <c:pt idx="202">
                  <c:v>81.733333333333249</c:v>
                </c:pt>
                <c:pt idx="203">
                  <c:v>81.7</c:v>
                </c:pt>
                <c:pt idx="204">
                  <c:v>82.066666666666606</c:v>
                </c:pt>
                <c:pt idx="205">
                  <c:v>82.133333333333155</c:v>
                </c:pt>
                <c:pt idx="206">
                  <c:v>82.466666666666626</c:v>
                </c:pt>
                <c:pt idx="207">
                  <c:v>82.633333333333155</c:v>
                </c:pt>
                <c:pt idx="208">
                  <c:v>82.93333333333328</c:v>
                </c:pt>
                <c:pt idx="209">
                  <c:v>82.533333333333289</c:v>
                </c:pt>
                <c:pt idx="210">
                  <c:v>82.7</c:v>
                </c:pt>
                <c:pt idx="211">
                  <c:v>84.3</c:v>
                </c:pt>
                <c:pt idx="212">
                  <c:v>87.266666666666595</c:v>
                </c:pt>
                <c:pt idx="213">
                  <c:v>88.333333333333258</c:v>
                </c:pt>
                <c:pt idx="214">
                  <c:v>86.366666666666603</c:v>
                </c:pt>
                <c:pt idx="215">
                  <c:v>86.633333333333155</c:v>
                </c:pt>
                <c:pt idx="216">
                  <c:v>86.233333333333249</c:v>
                </c:pt>
                <c:pt idx="217">
                  <c:v>86.133333333333155</c:v>
                </c:pt>
                <c:pt idx="218">
                  <c:v>85.43333333333328</c:v>
                </c:pt>
                <c:pt idx="219">
                  <c:v>84.93333333333328</c:v>
                </c:pt>
                <c:pt idx="220">
                  <c:v>85.7</c:v>
                </c:pt>
                <c:pt idx="221">
                  <c:v>85.833333333333258</c:v>
                </c:pt>
                <c:pt idx="222">
                  <c:v>86.333333333333258</c:v>
                </c:pt>
                <c:pt idx="223">
                  <c:v>86.733333333333249</c:v>
                </c:pt>
                <c:pt idx="224">
                  <c:v>87.366666666666603</c:v>
                </c:pt>
                <c:pt idx="225">
                  <c:v>87.1</c:v>
                </c:pt>
                <c:pt idx="226">
                  <c:v>87</c:v>
                </c:pt>
                <c:pt idx="227">
                  <c:v>86.633333333333155</c:v>
                </c:pt>
                <c:pt idx="228">
                  <c:v>86.93333333333328</c:v>
                </c:pt>
                <c:pt idx="229">
                  <c:v>87</c:v>
                </c:pt>
                <c:pt idx="230">
                  <c:v>86.9</c:v>
                </c:pt>
                <c:pt idx="231">
                  <c:v>86.5</c:v>
                </c:pt>
                <c:pt idx="232">
                  <c:v>86.7</c:v>
                </c:pt>
                <c:pt idx="233">
                  <c:v>86.366666666666603</c:v>
                </c:pt>
                <c:pt idx="234">
                  <c:v>86.333333333333258</c:v>
                </c:pt>
                <c:pt idx="235">
                  <c:v>86.233333333333249</c:v>
                </c:pt>
                <c:pt idx="236">
                  <c:v>86.066666666666606</c:v>
                </c:pt>
                <c:pt idx="237">
                  <c:v>85.733333333333249</c:v>
                </c:pt>
                <c:pt idx="238">
                  <c:v>85.766666666666595</c:v>
                </c:pt>
                <c:pt idx="239">
                  <c:v>86.533333333333289</c:v>
                </c:pt>
                <c:pt idx="240">
                  <c:v>86.9</c:v>
                </c:pt>
                <c:pt idx="241">
                  <c:v>86.566666666666606</c:v>
                </c:pt>
                <c:pt idx="242">
                  <c:v>86.866666666666603</c:v>
                </c:pt>
                <c:pt idx="243">
                  <c:v>86.966666666666626</c:v>
                </c:pt>
                <c:pt idx="244">
                  <c:v>87.1</c:v>
                </c:pt>
                <c:pt idx="245">
                  <c:v>86.766666666666595</c:v>
                </c:pt>
                <c:pt idx="246">
                  <c:v>86.2</c:v>
                </c:pt>
                <c:pt idx="247">
                  <c:v>86.833333333333258</c:v>
                </c:pt>
                <c:pt idx="248">
                  <c:v>86.566666666666606</c:v>
                </c:pt>
                <c:pt idx="249">
                  <c:v>86.833333333333258</c:v>
                </c:pt>
                <c:pt idx="250">
                  <c:v>85.8</c:v>
                </c:pt>
                <c:pt idx="251">
                  <c:v>84.8</c:v>
                </c:pt>
                <c:pt idx="252">
                  <c:v>84.233333333333249</c:v>
                </c:pt>
                <c:pt idx="253">
                  <c:v>84.1666666666666</c:v>
                </c:pt>
                <c:pt idx="254">
                  <c:v>84.1</c:v>
                </c:pt>
                <c:pt idx="255">
                  <c:v>84.6</c:v>
                </c:pt>
                <c:pt idx="256">
                  <c:v>85.033333333333289</c:v>
                </c:pt>
                <c:pt idx="257">
                  <c:v>85.833333333333258</c:v>
                </c:pt>
                <c:pt idx="258">
                  <c:v>84.93333333333328</c:v>
                </c:pt>
                <c:pt idx="259">
                  <c:v>84.4</c:v>
                </c:pt>
                <c:pt idx="260">
                  <c:v>84.066666666666606</c:v>
                </c:pt>
                <c:pt idx="261">
                  <c:v>84.6</c:v>
                </c:pt>
                <c:pt idx="262">
                  <c:v>84.6666666666666</c:v>
                </c:pt>
                <c:pt idx="263">
                  <c:v>84.9</c:v>
                </c:pt>
                <c:pt idx="264">
                  <c:v>85.333333333333258</c:v>
                </c:pt>
                <c:pt idx="265">
                  <c:v>85.566666666666606</c:v>
                </c:pt>
                <c:pt idx="266">
                  <c:v>85.233333333333249</c:v>
                </c:pt>
                <c:pt idx="267">
                  <c:v>82.533333333333289</c:v>
                </c:pt>
                <c:pt idx="268">
                  <c:v>79.733333333333249</c:v>
                </c:pt>
                <c:pt idx="269">
                  <c:v>80.733333333333249</c:v>
                </c:pt>
                <c:pt idx="270">
                  <c:v>81.566666666666606</c:v>
                </c:pt>
                <c:pt idx="271">
                  <c:v>82.2</c:v>
                </c:pt>
                <c:pt idx="272">
                  <c:v>82.2</c:v>
                </c:pt>
                <c:pt idx="273">
                  <c:v>82.266666666666595</c:v>
                </c:pt>
                <c:pt idx="274">
                  <c:v>82.033333333333289</c:v>
                </c:pt>
                <c:pt idx="275">
                  <c:v>82.533333333333289</c:v>
                </c:pt>
                <c:pt idx="276">
                  <c:v>83.133333333333155</c:v>
                </c:pt>
                <c:pt idx="277">
                  <c:v>82.966666666666626</c:v>
                </c:pt>
                <c:pt idx="278">
                  <c:v>83.266666666666595</c:v>
                </c:pt>
                <c:pt idx="279">
                  <c:v>83.533333333333289</c:v>
                </c:pt>
                <c:pt idx="280">
                  <c:v>83.533333333333289</c:v>
                </c:pt>
                <c:pt idx="281">
                  <c:v>84.3</c:v>
                </c:pt>
                <c:pt idx="282">
                  <c:v>84.3</c:v>
                </c:pt>
                <c:pt idx="283">
                  <c:v>84.566666666666606</c:v>
                </c:pt>
                <c:pt idx="284">
                  <c:v>84.266666666666595</c:v>
                </c:pt>
                <c:pt idx="285">
                  <c:v>84.233333333333249</c:v>
                </c:pt>
                <c:pt idx="286">
                  <c:v>83.866666666666603</c:v>
                </c:pt>
                <c:pt idx="287">
                  <c:v>82.9</c:v>
                </c:pt>
                <c:pt idx="288">
                  <c:v>83.4</c:v>
                </c:pt>
                <c:pt idx="289">
                  <c:v>84.333333333333258</c:v>
                </c:pt>
                <c:pt idx="290">
                  <c:v>84.9</c:v>
                </c:pt>
                <c:pt idx="291">
                  <c:v>84.4</c:v>
                </c:pt>
                <c:pt idx="292">
                  <c:v>84</c:v>
                </c:pt>
                <c:pt idx="293">
                  <c:v>83.833333333333258</c:v>
                </c:pt>
                <c:pt idx="294">
                  <c:v>83.766666666666595</c:v>
                </c:pt>
                <c:pt idx="295">
                  <c:v>83.4</c:v>
                </c:pt>
                <c:pt idx="296">
                  <c:v>83.266666666666595</c:v>
                </c:pt>
                <c:pt idx="297">
                  <c:v>86.266666666666595</c:v>
                </c:pt>
                <c:pt idx="298">
                  <c:v>89.333333333333258</c:v>
                </c:pt>
                <c:pt idx="299">
                  <c:v>87.766666666666595</c:v>
                </c:pt>
                <c:pt idx="300">
                  <c:v>86.7</c:v>
                </c:pt>
                <c:pt idx="301">
                  <c:v>86</c:v>
                </c:pt>
                <c:pt idx="302">
                  <c:v>85.1666666666666</c:v>
                </c:pt>
                <c:pt idx="303">
                  <c:v>84.5</c:v>
                </c:pt>
                <c:pt idx="304">
                  <c:v>84.133333333333155</c:v>
                </c:pt>
                <c:pt idx="305">
                  <c:v>83.633333333333155</c:v>
                </c:pt>
                <c:pt idx="306">
                  <c:v>83.93333333333328</c:v>
                </c:pt>
                <c:pt idx="307">
                  <c:v>83.966666666666626</c:v>
                </c:pt>
                <c:pt idx="308">
                  <c:v>83.466666666666626</c:v>
                </c:pt>
                <c:pt idx="309">
                  <c:v>83.533333333333289</c:v>
                </c:pt>
                <c:pt idx="310">
                  <c:v>84.2</c:v>
                </c:pt>
                <c:pt idx="311">
                  <c:v>83.833333333333258</c:v>
                </c:pt>
                <c:pt idx="312">
                  <c:v>84.2</c:v>
                </c:pt>
                <c:pt idx="313">
                  <c:v>84.43333333333328</c:v>
                </c:pt>
                <c:pt idx="314">
                  <c:v>84.1</c:v>
                </c:pt>
                <c:pt idx="315">
                  <c:v>83.6</c:v>
                </c:pt>
                <c:pt idx="316">
                  <c:v>83.733333333333249</c:v>
                </c:pt>
                <c:pt idx="317">
                  <c:v>84.266666666666595</c:v>
                </c:pt>
                <c:pt idx="318">
                  <c:v>83.9</c:v>
                </c:pt>
                <c:pt idx="319">
                  <c:v>83.366666666666603</c:v>
                </c:pt>
                <c:pt idx="320">
                  <c:v>83.033333333333289</c:v>
                </c:pt>
                <c:pt idx="321">
                  <c:v>83.1666666666666</c:v>
                </c:pt>
                <c:pt idx="322">
                  <c:v>83.1666666666666</c:v>
                </c:pt>
              </c:numCache>
            </c:numRef>
          </c:val>
        </c:ser>
        <c:marker val="1"/>
        <c:axId val="89854720"/>
        <c:axId val="89856640"/>
      </c:lineChart>
      <c:catAx>
        <c:axId val="898547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>
            <c:manualLayout>
              <c:xMode val="edge"/>
              <c:yMode val="edge"/>
              <c:x val="0.45148212668106746"/>
              <c:y val="0.93830218983820901"/>
            </c:manualLayout>
          </c:layout>
        </c:title>
        <c:numFmt formatCode="General" sourceLinked="1"/>
        <c:tickLblPos val="nextTo"/>
        <c:crossAx val="89856640"/>
        <c:crosses val="autoZero"/>
        <c:auto val="1"/>
        <c:lblAlgn val="ctr"/>
        <c:lblOffset val="100"/>
      </c:catAx>
      <c:valAx>
        <c:axId val="89856640"/>
        <c:scaling>
          <c:orientation val="minMax"/>
          <c:max val="93"/>
          <c:min val="7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Web Instructions per Second</a:t>
                </a:r>
              </a:p>
            </c:rich>
          </c:tx>
          <c:layout>
            <c:manualLayout>
              <c:xMode val="edge"/>
              <c:yMode val="edge"/>
              <c:x val="6.609411655401483E-3"/>
              <c:y val="0.21556175813844189"/>
            </c:manualLayout>
          </c:layout>
        </c:title>
        <c:numFmt formatCode="General" sourceLinked="1"/>
        <c:tickLblPos val="nextTo"/>
        <c:crossAx val="89854720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9903781913624478"/>
          <c:y val="0.77703274963763858"/>
          <c:w val="0.49187127177284795"/>
          <c:h val="5.2899478983037596E-2"/>
        </c:manualLayout>
      </c:layout>
      <c:spPr>
        <a:solidFill>
          <a:srgbClr val="FFFFFF"/>
        </a:solidFill>
        <a:ln>
          <a:solidFill>
            <a:srgbClr val="616161">
              <a:lumMod val="50000"/>
              <a:alpha val="25000"/>
            </a:srgbClr>
          </a:solidFill>
        </a:ln>
      </c:sp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10GE</a:t>
            </a:r>
            <a:endParaRPr lang="en-US" sz="1200" dirty="0"/>
          </a:p>
        </c:rich>
      </c:tx>
      <c:layout>
        <c:manualLayout>
          <c:xMode val="edge"/>
          <c:yMode val="edge"/>
          <c:x val="0.48187134502924062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6.9942786756918646E-2"/>
          <c:y val="0.11311704092544002"/>
          <c:w val="0.90421731822995721"/>
          <c:h val="0.4753018372703417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Home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3.0000000000000041E-2</c:v>
                </c:pt>
                <c:pt idx="4">
                  <c:v>4.0000000000000029E-2</c:v>
                </c:pt>
                <c:pt idx="5">
                  <c:v>5.0000000000000031E-2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0.11000000000000003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0.16000000000000006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0.19000000000000006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0.22000000000000006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0.3400000000000003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0.44000000000000011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0.59000000000000019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0.68000000000000071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0.77000000000000079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0.88000000000000023</c:v>
                </c:pt>
                <c:pt idx="89">
                  <c:v>0.89000000000000024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27.728613569321443</c:v>
                </c:pt>
                <c:pt idx="1">
                  <c:v>27.728613569321443</c:v>
                </c:pt>
                <c:pt idx="2">
                  <c:v>27.728613569321443</c:v>
                </c:pt>
                <c:pt idx="3">
                  <c:v>27.728613569321443</c:v>
                </c:pt>
                <c:pt idx="4">
                  <c:v>27.728613569321443</c:v>
                </c:pt>
                <c:pt idx="5">
                  <c:v>7.4589127686472745</c:v>
                </c:pt>
                <c:pt idx="6">
                  <c:v>7.4589127686472745</c:v>
                </c:pt>
                <c:pt idx="7">
                  <c:v>7.4589127686472745</c:v>
                </c:pt>
                <c:pt idx="8">
                  <c:v>7.4589127686472745</c:v>
                </c:pt>
                <c:pt idx="9">
                  <c:v>7.4589127686472745</c:v>
                </c:pt>
                <c:pt idx="10">
                  <c:v>6.2368310155920792</c:v>
                </c:pt>
                <c:pt idx="11">
                  <c:v>6.2368310155920792</c:v>
                </c:pt>
                <c:pt idx="12">
                  <c:v>6.2368310155920792</c:v>
                </c:pt>
                <c:pt idx="13">
                  <c:v>6.2368310155920792</c:v>
                </c:pt>
                <c:pt idx="14">
                  <c:v>6.2368310155920792</c:v>
                </c:pt>
                <c:pt idx="15">
                  <c:v>5.8154235145385496</c:v>
                </c:pt>
                <c:pt idx="16">
                  <c:v>5.8154235145385496</c:v>
                </c:pt>
                <c:pt idx="17">
                  <c:v>5.8154235145385496</c:v>
                </c:pt>
                <c:pt idx="18">
                  <c:v>5.8154235145385496</c:v>
                </c:pt>
                <c:pt idx="19">
                  <c:v>5.8154235145385496</c:v>
                </c:pt>
                <c:pt idx="20">
                  <c:v>5.6047197640117865</c:v>
                </c:pt>
                <c:pt idx="21">
                  <c:v>5.6047197640117865</c:v>
                </c:pt>
                <c:pt idx="22">
                  <c:v>5.6047197640117865</c:v>
                </c:pt>
                <c:pt idx="23">
                  <c:v>5.6047197640117865</c:v>
                </c:pt>
                <c:pt idx="24">
                  <c:v>5.6047197640117865</c:v>
                </c:pt>
                <c:pt idx="25">
                  <c:v>5.5204382638010765</c:v>
                </c:pt>
                <c:pt idx="26">
                  <c:v>5.5204382638010765</c:v>
                </c:pt>
                <c:pt idx="27">
                  <c:v>5.5204382638010765</c:v>
                </c:pt>
                <c:pt idx="28">
                  <c:v>5.5204382638010765</c:v>
                </c:pt>
                <c:pt idx="29">
                  <c:v>5.5204382638010765</c:v>
                </c:pt>
                <c:pt idx="30">
                  <c:v>5.436156763590378</c:v>
                </c:pt>
                <c:pt idx="31">
                  <c:v>5.436156763590378</c:v>
                </c:pt>
                <c:pt idx="32">
                  <c:v>5.436156763590378</c:v>
                </c:pt>
                <c:pt idx="33">
                  <c:v>5.436156763590378</c:v>
                </c:pt>
                <c:pt idx="34">
                  <c:v>5.436156763590378</c:v>
                </c:pt>
                <c:pt idx="35">
                  <c:v>5.436156763590378</c:v>
                </c:pt>
                <c:pt idx="36">
                  <c:v>5.436156763590378</c:v>
                </c:pt>
                <c:pt idx="37">
                  <c:v>5.436156763590378</c:v>
                </c:pt>
                <c:pt idx="38">
                  <c:v>5.436156763590378</c:v>
                </c:pt>
                <c:pt idx="39">
                  <c:v>5.436156763590378</c:v>
                </c:pt>
                <c:pt idx="40">
                  <c:v>5.436156763590378</c:v>
                </c:pt>
                <c:pt idx="41">
                  <c:v>5.436156763590378</c:v>
                </c:pt>
                <c:pt idx="42">
                  <c:v>5.436156763590378</c:v>
                </c:pt>
                <c:pt idx="43">
                  <c:v>5.436156763590378</c:v>
                </c:pt>
                <c:pt idx="44">
                  <c:v>5.436156763590378</c:v>
                </c:pt>
                <c:pt idx="45">
                  <c:v>5.3940160134850066</c:v>
                </c:pt>
                <c:pt idx="46">
                  <c:v>5.3940160134850066</c:v>
                </c:pt>
                <c:pt idx="47">
                  <c:v>5.3940160134850066</c:v>
                </c:pt>
                <c:pt idx="48">
                  <c:v>5.3940160134850066</c:v>
                </c:pt>
                <c:pt idx="49">
                  <c:v>5.3940160134850066</c:v>
                </c:pt>
                <c:pt idx="50">
                  <c:v>5.3940160134850066</c:v>
                </c:pt>
                <c:pt idx="51">
                  <c:v>5.3940160134850066</c:v>
                </c:pt>
                <c:pt idx="52">
                  <c:v>5.3940160134850066</c:v>
                </c:pt>
                <c:pt idx="53">
                  <c:v>5.3940160134850066</c:v>
                </c:pt>
                <c:pt idx="54">
                  <c:v>5.3940160134850066</c:v>
                </c:pt>
                <c:pt idx="55">
                  <c:v>5.3518752633796796</c:v>
                </c:pt>
                <c:pt idx="56">
                  <c:v>5.3518752633796796</c:v>
                </c:pt>
                <c:pt idx="57">
                  <c:v>5.3518752633796796</c:v>
                </c:pt>
                <c:pt idx="58">
                  <c:v>5.3518752633796796</c:v>
                </c:pt>
                <c:pt idx="59">
                  <c:v>5.3518752633796796</c:v>
                </c:pt>
                <c:pt idx="60">
                  <c:v>5.3518752633796796</c:v>
                </c:pt>
                <c:pt idx="61">
                  <c:v>5.3518752633796796</c:v>
                </c:pt>
                <c:pt idx="62">
                  <c:v>5.3518752633796796</c:v>
                </c:pt>
                <c:pt idx="63">
                  <c:v>5.3518752633796796</c:v>
                </c:pt>
                <c:pt idx="64">
                  <c:v>5.3518752633796796</c:v>
                </c:pt>
                <c:pt idx="65">
                  <c:v>5.3518752633796796</c:v>
                </c:pt>
                <c:pt idx="66">
                  <c:v>5.3518752633796796</c:v>
                </c:pt>
                <c:pt idx="67">
                  <c:v>5.3518752633796796</c:v>
                </c:pt>
                <c:pt idx="68">
                  <c:v>5.3518752633796796</c:v>
                </c:pt>
                <c:pt idx="69">
                  <c:v>5.3518752633796796</c:v>
                </c:pt>
                <c:pt idx="70">
                  <c:v>5.3518752633796796</c:v>
                </c:pt>
                <c:pt idx="71">
                  <c:v>5.3518752633796796</c:v>
                </c:pt>
                <c:pt idx="72">
                  <c:v>5.3518752633796796</c:v>
                </c:pt>
                <c:pt idx="73">
                  <c:v>5.3518752633796796</c:v>
                </c:pt>
                <c:pt idx="74">
                  <c:v>5.3518752633796796</c:v>
                </c:pt>
                <c:pt idx="75">
                  <c:v>5.3518752633796796</c:v>
                </c:pt>
                <c:pt idx="76">
                  <c:v>5.3518752633796796</c:v>
                </c:pt>
                <c:pt idx="77">
                  <c:v>5.3518752633796796</c:v>
                </c:pt>
                <c:pt idx="78">
                  <c:v>5.3518752633796796</c:v>
                </c:pt>
                <c:pt idx="79">
                  <c:v>5.3518752633796796</c:v>
                </c:pt>
                <c:pt idx="80">
                  <c:v>5.3518752633796796</c:v>
                </c:pt>
                <c:pt idx="81">
                  <c:v>5.3518752633796796</c:v>
                </c:pt>
                <c:pt idx="82">
                  <c:v>5.3518752633796796</c:v>
                </c:pt>
                <c:pt idx="83">
                  <c:v>5.3518752633796796</c:v>
                </c:pt>
                <c:pt idx="84">
                  <c:v>5.3518752633796796</c:v>
                </c:pt>
                <c:pt idx="85">
                  <c:v>5.3518752633796796</c:v>
                </c:pt>
                <c:pt idx="86">
                  <c:v>5.3518752633796796</c:v>
                </c:pt>
                <c:pt idx="87">
                  <c:v>5.3518752633796796</c:v>
                </c:pt>
                <c:pt idx="88">
                  <c:v>5.3518752633796796</c:v>
                </c:pt>
                <c:pt idx="89">
                  <c:v>5.3518752633796796</c:v>
                </c:pt>
                <c:pt idx="90">
                  <c:v>5.3518752633796796</c:v>
                </c:pt>
                <c:pt idx="91">
                  <c:v>5.3518752633796796</c:v>
                </c:pt>
                <c:pt idx="92">
                  <c:v>5.3518752633796796</c:v>
                </c:pt>
                <c:pt idx="93">
                  <c:v>5.3518752633796796</c:v>
                </c:pt>
                <c:pt idx="94">
                  <c:v>5.3518752633796796</c:v>
                </c:pt>
                <c:pt idx="95">
                  <c:v>5.3518752633796796</c:v>
                </c:pt>
                <c:pt idx="96">
                  <c:v>5.3518752633796796</c:v>
                </c:pt>
                <c:pt idx="97">
                  <c:v>5.3518752633796796</c:v>
                </c:pt>
                <c:pt idx="98">
                  <c:v>5.3518752633796796</c:v>
                </c:pt>
                <c:pt idx="99">
                  <c:v>5.3518752633796796</c:v>
                </c:pt>
                <c:pt idx="10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Prod. Detail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3.0000000000000041E-2</c:v>
                </c:pt>
                <c:pt idx="4">
                  <c:v>4.0000000000000029E-2</c:v>
                </c:pt>
                <c:pt idx="5">
                  <c:v>5.0000000000000031E-2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0.11000000000000003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0.16000000000000006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0.19000000000000006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0.22000000000000006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0.3400000000000003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0.44000000000000011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0.59000000000000019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0.68000000000000071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0.77000000000000079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0.88000000000000023</c:v>
                </c:pt>
                <c:pt idx="89">
                  <c:v>0.89000000000000024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7.2061429415239271</c:v>
                </c:pt>
                <c:pt idx="1">
                  <c:v>7.2061429415239271</c:v>
                </c:pt>
                <c:pt idx="2">
                  <c:v>7.2061429415239271</c:v>
                </c:pt>
                <c:pt idx="3">
                  <c:v>7.2061429415239271</c:v>
                </c:pt>
                <c:pt idx="4">
                  <c:v>7.2061429415239271</c:v>
                </c:pt>
                <c:pt idx="5">
                  <c:v>6.8517424689899498</c:v>
                </c:pt>
                <c:pt idx="6">
                  <c:v>6.8517424689899498</c:v>
                </c:pt>
                <c:pt idx="7">
                  <c:v>6.8517424689899498</c:v>
                </c:pt>
                <c:pt idx="8">
                  <c:v>6.8517424689899498</c:v>
                </c:pt>
                <c:pt idx="9">
                  <c:v>6.8517424689899498</c:v>
                </c:pt>
                <c:pt idx="10">
                  <c:v>6.7926757235676281</c:v>
                </c:pt>
                <c:pt idx="11">
                  <c:v>6.7926757235676281</c:v>
                </c:pt>
                <c:pt idx="12">
                  <c:v>6.7926757235676281</c:v>
                </c:pt>
                <c:pt idx="13">
                  <c:v>6.7926757235676281</c:v>
                </c:pt>
                <c:pt idx="14">
                  <c:v>6.7926757235676281</c:v>
                </c:pt>
                <c:pt idx="15">
                  <c:v>6.7926757235676281</c:v>
                </c:pt>
                <c:pt idx="16">
                  <c:v>6.7926757235676281</c:v>
                </c:pt>
                <c:pt idx="17">
                  <c:v>6.7926757235676281</c:v>
                </c:pt>
                <c:pt idx="18">
                  <c:v>6.7926757235676281</c:v>
                </c:pt>
                <c:pt idx="19">
                  <c:v>6.7926757235676281</c:v>
                </c:pt>
                <c:pt idx="20">
                  <c:v>6.7336089781452895</c:v>
                </c:pt>
                <c:pt idx="21">
                  <c:v>6.7336089781452895</c:v>
                </c:pt>
                <c:pt idx="22">
                  <c:v>6.7336089781452895</c:v>
                </c:pt>
                <c:pt idx="23">
                  <c:v>6.7336089781452895</c:v>
                </c:pt>
                <c:pt idx="24">
                  <c:v>6.7336089781452895</c:v>
                </c:pt>
                <c:pt idx="25">
                  <c:v>6.6154754873006398</c:v>
                </c:pt>
                <c:pt idx="26">
                  <c:v>6.6154754873006398</c:v>
                </c:pt>
                <c:pt idx="27">
                  <c:v>6.6154754873006398</c:v>
                </c:pt>
                <c:pt idx="28">
                  <c:v>6.6154754873006398</c:v>
                </c:pt>
                <c:pt idx="29">
                  <c:v>6.6154754873006398</c:v>
                </c:pt>
                <c:pt idx="30">
                  <c:v>6.5564087418783101</c:v>
                </c:pt>
                <c:pt idx="31">
                  <c:v>6.5564087418783101</c:v>
                </c:pt>
                <c:pt idx="32">
                  <c:v>6.5564087418783101</c:v>
                </c:pt>
                <c:pt idx="33">
                  <c:v>6.5564087418783101</c:v>
                </c:pt>
                <c:pt idx="34">
                  <c:v>6.5564087418783101</c:v>
                </c:pt>
                <c:pt idx="35">
                  <c:v>6.5564087418783101</c:v>
                </c:pt>
                <c:pt idx="36">
                  <c:v>6.5564087418783101</c:v>
                </c:pt>
                <c:pt idx="37">
                  <c:v>6.5564087418783101</c:v>
                </c:pt>
                <c:pt idx="38">
                  <c:v>6.5564087418783101</c:v>
                </c:pt>
                <c:pt idx="39">
                  <c:v>6.5564087418783101</c:v>
                </c:pt>
                <c:pt idx="40">
                  <c:v>6.5564087418783101</c:v>
                </c:pt>
                <c:pt idx="41">
                  <c:v>6.5564087418783101</c:v>
                </c:pt>
                <c:pt idx="42">
                  <c:v>6.5564087418783101</c:v>
                </c:pt>
                <c:pt idx="43">
                  <c:v>6.5564087418783101</c:v>
                </c:pt>
                <c:pt idx="44">
                  <c:v>6.5564087418783101</c:v>
                </c:pt>
                <c:pt idx="45">
                  <c:v>6.5564087418783101</c:v>
                </c:pt>
                <c:pt idx="46">
                  <c:v>6.5564087418783101</c:v>
                </c:pt>
                <c:pt idx="47">
                  <c:v>6.5564087418783101</c:v>
                </c:pt>
                <c:pt idx="48">
                  <c:v>6.5564087418783101</c:v>
                </c:pt>
                <c:pt idx="49">
                  <c:v>6.5564087418783101</c:v>
                </c:pt>
                <c:pt idx="50">
                  <c:v>6.5564087418783101</c:v>
                </c:pt>
                <c:pt idx="51">
                  <c:v>6.5564087418783101</c:v>
                </c:pt>
                <c:pt idx="52">
                  <c:v>6.5564087418783101</c:v>
                </c:pt>
                <c:pt idx="53">
                  <c:v>6.5564087418783101</c:v>
                </c:pt>
                <c:pt idx="54">
                  <c:v>6.5564087418783101</c:v>
                </c:pt>
                <c:pt idx="55">
                  <c:v>6.5564087418783101</c:v>
                </c:pt>
                <c:pt idx="56">
                  <c:v>6.5564087418783101</c:v>
                </c:pt>
                <c:pt idx="57">
                  <c:v>6.5564087418783101</c:v>
                </c:pt>
                <c:pt idx="58">
                  <c:v>6.5564087418783101</c:v>
                </c:pt>
                <c:pt idx="59">
                  <c:v>6.5564087418783101</c:v>
                </c:pt>
                <c:pt idx="60">
                  <c:v>6.5564087418783101</c:v>
                </c:pt>
                <c:pt idx="61">
                  <c:v>6.5564087418783101</c:v>
                </c:pt>
                <c:pt idx="62">
                  <c:v>6.5564087418783101</c:v>
                </c:pt>
                <c:pt idx="63">
                  <c:v>6.5564087418783101</c:v>
                </c:pt>
                <c:pt idx="64">
                  <c:v>6.5564087418783101</c:v>
                </c:pt>
                <c:pt idx="65">
                  <c:v>6.4973419964559795</c:v>
                </c:pt>
                <c:pt idx="66">
                  <c:v>6.4973419964559795</c:v>
                </c:pt>
                <c:pt idx="67">
                  <c:v>6.4973419964559795</c:v>
                </c:pt>
                <c:pt idx="68">
                  <c:v>6.4973419964559795</c:v>
                </c:pt>
                <c:pt idx="69">
                  <c:v>6.4973419964559795</c:v>
                </c:pt>
                <c:pt idx="70">
                  <c:v>6.4973419964559795</c:v>
                </c:pt>
                <c:pt idx="71">
                  <c:v>6.4973419964559795</c:v>
                </c:pt>
                <c:pt idx="72">
                  <c:v>6.4973419964559795</c:v>
                </c:pt>
                <c:pt idx="73">
                  <c:v>6.4973419964559795</c:v>
                </c:pt>
                <c:pt idx="74">
                  <c:v>6.4973419964559795</c:v>
                </c:pt>
                <c:pt idx="75">
                  <c:v>6.4973419964559795</c:v>
                </c:pt>
                <c:pt idx="76">
                  <c:v>6.4973419964559795</c:v>
                </c:pt>
                <c:pt idx="77">
                  <c:v>6.4973419964559795</c:v>
                </c:pt>
                <c:pt idx="78">
                  <c:v>6.4973419964559795</c:v>
                </c:pt>
                <c:pt idx="79">
                  <c:v>6.4973419964559795</c:v>
                </c:pt>
                <c:pt idx="80">
                  <c:v>6.4973419964559795</c:v>
                </c:pt>
                <c:pt idx="81">
                  <c:v>6.4973419964559795</c:v>
                </c:pt>
                <c:pt idx="82">
                  <c:v>6.4973419964559795</c:v>
                </c:pt>
                <c:pt idx="83">
                  <c:v>6.4973419964559795</c:v>
                </c:pt>
                <c:pt idx="84">
                  <c:v>6.4973419964559795</c:v>
                </c:pt>
                <c:pt idx="85">
                  <c:v>6.4973419964559795</c:v>
                </c:pt>
                <c:pt idx="86">
                  <c:v>6.4973419964559795</c:v>
                </c:pt>
                <c:pt idx="87">
                  <c:v>6.4973419964559795</c:v>
                </c:pt>
                <c:pt idx="88">
                  <c:v>6.4973419964559795</c:v>
                </c:pt>
                <c:pt idx="89">
                  <c:v>6.4973419964559795</c:v>
                </c:pt>
                <c:pt idx="90">
                  <c:v>6.4973419964559795</c:v>
                </c:pt>
                <c:pt idx="91">
                  <c:v>6.4973419964559795</c:v>
                </c:pt>
                <c:pt idx="92">
                  <c:v>6.4973419964559795</c:v>
                </c:pt>
                <c:pt idx="93">
                  <c:v>6.4973419964559795</c:v>
                </c:pt>
                <c:pt idx="94">
                  <c:v>6.4973419964559795</c:v>
                </c:pt>
                <c:pt idx="95">
                  <c:v>6.4973419964559795</c:v>
                </c:pt>
                <c:pt idx="96">
                  <c:v>6.4973419964559795</c:v>
                </c:pt>
                <c:pt idx="97">
                  <c:v>6.4973419964559795</c:v>
                </c:pt>
                <c:pt idx="98">
                  <c:v>6.4973419964559795</c:v>
                </c:pt>
                <c:pt idx="99">
                  <c:v>6.4973419964559795</c:v>
                </c:pt>
                <c:pt idx="100">
                  <c:v>-1.4000000000000084E-14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Search Request 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3.0000000000000041E-2</c:v>
                </c:pt>
                <c:pt idx="4">
                  <c:v>4.0000000000000029E-2</c:v>
                </c:pt>
                <c:pt idx="5">
                  <c:v>5.0000000000000031E-2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0.11000000000000003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0.16000000000000006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0.19000000000000006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0.22000000000000006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0.3400000000000003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0.44000000000000011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0.59000000000000019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0.68000000000000071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0.77000000000000079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0.88000000000000023</c:v>
                </c:pt>
                <c:pt idx="89">
                  <c:v>0.89000000000000024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16.566265060240905</c:v>
                </c:pt>
                <c:pt idx="1">
                  <c:v>16.566265060240905</c:v>
                </c:pt>
                <c:pt idx="2">
                  <c:v>16.566265060240905</c:v>
                </c:pt>
                <c:pt idx="3">
                  <c:v>16.566265060240905</c:v>
                </c:pt>
                <c:pt idx="4">
                  <c:v>16.566265060240905</c:v>
                </c:pt>
                <c:pt idx="5">
                  <c:v>8.1325301204819294</c:v>
                </c:pt>
                <c:pt idx="6">
                  <c:v>8.1325301204819294</c:v>
                </c:pt>
                <c:pt idx="7">
                  <c:v>8.1325301204819294</c:v>
                </c:pt>
                <c:pt idx="8">
                  <c:v>8.1325301204819294</c:v>
                </c:pt>
                <c:pt idx="9">
                  <c:v>8.1325301204819294</c:v>
                </c:pt>
                <c:pt idx="10">
                  <c:v>7.2289156626505866</c:v>
                </c:pt>
                <c:pt idx="11">
                  <c:v>7.2289156626505866</c:v>
                </c:pt>
                <c:pt idx="12">
                  <c:v>7.2289156626505866</c:v>
                </c:pt>
                <c:pt idx="13">
                  <c:v>7.2289156626505866</c:v>
                </c:pt>
                <c:pt idx="14">
                  <c:v>7.2289156626505866</c:v>
                </c:pt>
                <c:pt idx="15">
                  <c:v>6.9277108433734913</c:v>
                </c:pt>
                <c:pt idx="16">
                  <c:v>6.9277108433734913</c:v>
                </c:pt>
                <c:pt idx="17">
                  <c:v>6.9277108433734913</c:v>
                </c:pt>
                <c:pt idx="18">
                  <c:v>6.9277108433734913</c:v>
                </c:pt>
                <c:pt idx="19">
                  <c:v>6.9277108433734913</c:v>
                </c:pt>
                <c:pt idx="20">
                  <c:v>6.8273092369477766</c:v>
                </c:pt>
                <c:pt idx="21">
                  <c:v>6.8273092369477766</c:v>
                </c:pt>
                <c:pt idx="22">
                  <c:v>6.8273092369477766</c:v>
                </c:pt>
                <c:pt idx="23">
                  <c:v>6.8273092369477766</c:v>
                </c:pt>
                <c:pt idx="24">
                  <c:v>6.8273092369477766</c:v>
                </c:pt>
                <c:pt idx="25">
                  <c:v>6.7269076305220885</c:v>
                </c:pt>
                <c:pt idx="26">
                  <c:v>6.7269076305220885</c:v>
                </c:pt>
                <c:pt idx="27">
                  <c:v>6.7269076305220885</c:v>
                </c:pt>
                <c:pt idx="28">
                  <c:v>6.7269076305220885</c:v>
                </c:pt>
                <c:pt idx="29">
                  <c:v>6.7269076305220885</c:v>
                </c:pt>
                <c:pt idx="30">
                  <c:v>6.6265060240963765</c:v>
                </c:pt>
                <c:pt idx="31">
                  <c:v>6.6265060240963765</c:v>
                </c:pt>
                <c:pt idx="32">
                  <c:v>6.6265060240963765</c:v>
                </c:pt>
                <c:pt idx="33">
                  <c:v>6.6265060240963765</c:v>
                </c:pt>
                <c:pt idx="34">
                  <c:v>6.6265060240963765</c:v>
                </c:pt>
                <c:pt idx="35">
                  <c:v>6.4257028112449701</c:v>
                </c:pt>
                <c:pt idx="36">
                  <c:v>6.4257028112449701</c:v>
                </c:pt>
                <c:pt idx="37">
                  <c:v>6.4257028112449701</c:v>
                </c:pt>
                <c:pt idx="38">
                  <c:v>6.4257028112449701</c:v>
                </c:pt>
                <c:pt idx="39">
                  <c:v>6.4257028112449701</c:v>
                </c:pt>
                <c:pt idx="40">
                  <c:v>6.3253012048192545</c:v>
                </c:pt>
                <c:pt idx="41">
                  <c:v>6.3253012048192545</c:v>
                </c:pt>
                <c:pt idx="42">
                  <c:v>6.3253012048192545</c:v>
                </c:pt>
                <c:pt idx="43">
                  <c:v>6.3253012048192545</c:v>
                </c:pt>
                <c:pt idx="44">
                  <c:v>6.3253012048192545</c:v>
                </c:pt>
                <c:pt idx="45">
                  <c:v>6.3253012048192545</c:v>
                </c:pt>
                <c:pt idx="46">
                  <c:v>6.3253012048192545</c:v>
                </c:pt>
                <c:pt idx="47">
                  <c:v>6.3253012048192545</c:v>
                </c:pt>
                <c:pt idx="48">
                  <c:v>6.3253012048192545</c:v>
                </c:pt>
                <c:pt idx="49">
                  <c:v>6.3253012048192545</c:v>
                </c:pt>
                <c:pt idx="50">
                  <c:v>6.3253012048192545</c:v>
                </c:pt>
                <c:pt idx="51">
                  <c:v>6.3253012048192545</c:v>
                </c:pt>
                <c:pt idx="52">
                  <c:v>6.3253012048192545</c:v>
                </c:pt>
                <c:pt idx="53">
                  <c:v>6.3253012048192545</c:v>
                </c:pt>
                <c:pt idx="54">
                  <c:v>6.3253012048192545</c:v>
                </c:pt>
                <c:pt idx="55">
                  <c:v>6.3253012048192545</c:v>
                </c:pt>
                <c:pt idx="56">
                  <c:v>6.3253012048192545</c:v>
                </c:pt>
                <c:pt idx="57">
                  <c:v>6.3253012048192545</c:v>
                </c:pt>
                <c:pt idx="58">
                  <c:v>6.3253012048192545</c:v>
                </c:pt>
                <c:pt idx="59">
                  <c:v>6.3253012048192545</c:v>
                </c:pt>
                <c:pt idx="60">
                  <c:v>6.3253012048192545</c:v>
                </c:pt>
                <c:pt idx="61">
                  <c:v>6.3253012048192545</c:v>
                </c:pt>
                <c:pt idx="62">
                  <c:v>6.3253012048192545</c:v>
                </c:pt>
                <c:pt idx="63">
                  <c:v>6.3253012048192545</c:v>
                </c:pt>
                <c:pt idx="64">
                  <c:v>6.3253012048192545</c:v>
                </c:pt>
                <c:pt idx="65">
                  <c:v>6.2248995983935602</c:v>
                </c:pt>
                <c:pt idx="66">
                  <c:v>6.2248995983935602</c:v>
                </c:pt>
                <c:pt idx="67">
                  <c:v>6.2248995983935602</c:v>
                </c:pt>
                <c:pt idx="68">
                  <c:v>6.2248995983935602</c:v>
                </c:pt>
                <c:pt idx="69">
                  <c:v>6.2248995983935602</c:v>
                </c:pt>
                <c:pt idx="70">
                  <c:v>6.2248995983935602</c:v>
                </c:pt>
                <c:pt idx="71">
                  <c:v>6.2248995983935602</c:v>
                </c:pt>
                <c:pt idx="72">
                  <c:v>6.2248995983935602</c:v>
                </c:pt>
                <c:pt idx="73">
                  <c:v>6.2248995983935602</c:v>
                </c:pt>
                <c:pt idx="74">
                  <c:v>6.2248995983935602</c:v>
                </c:pt>
                <c:pt idx="75">
                  <c:v>6.1244979919678455</c:v>
                </c:pt>
                <c:pt idx="76">
                  <c:v>6.1244979919678455</c:v>
                </c:pt>
                <c:pt idx="77">
                  <c:v>6.1244979919678455</c:v>
                </c:pt>
                <c:pt idx="78">
                  <c:v>6.1244979919678455</c:v>
                </c:pt>
                <c:pt idx="79">
                  <c:v>6.1244979919678455</c:v>
                </c:pt>
                <c:pt idx="80">
                  <c:v>6.1244979919678455</c:v>
                </c:pt>
                <c:pt idx="81">
                  <c:v>6.1244979919678455</c:v>
                </c:pt>
                <c:pt idx="82">
                  <c:v>6.1244979919678455</c:v>
                </c:pt>
                <c:pt idx="83">
                  <c:v>6.1244979919678455</c:v>
                </c:pt>
                <c:pt idx="84">
                  <c:v>6.1244979919678455</c:v>
                </c:pt>
                <c:pt idx="85">
                  <c:v>6.1244979919678455</c:v>
                </c:pt>
                <c:pt idx="86">
                  <c:v>6.1244979919678455</c:v>
                </c:pt>
                <c:pt idx="87">
                  <c:v>6.1244979919678455</c:v>
                </c:pt>
                <c:pt idx="88">
                  <c:v>6.1244979919678455</c:v>
                </c:pt>
                <c:pt idx="89">
                  <c:v>6.1244979919678455</c:v>
                </c:pt>
                <c:pt idx="90">
                  <c:v>6.1244979919678455</c:v>
                </c:pt>
                <c:pt idx="91">
                  <c:v>6.1244979919678455</c:v>
                </c:pt>
                <c:pt idx="92">
                  <c:v>6.1244979919678455</c:v>
                </c:pt>
                <c:pt idx="93">
                  <c:v>6.1244979919678455</c:v>
                </c:pt>
                <c:pt idx="94">
                  <c:v>6.1244979919678455</c:v>
                </c:pt>
                <c:pt idx="95">
                  <c:v>6.1244979919678455</c:v>
                </c:pt>
                <c:pt idx="96">
                  <c:v>6.1244979919678455</c:v>
                </c:pt>
                <c:pt idx="97">
                  <c:v>6.1244979919678455</c:v>
                </c:pt>
                <c:pt idx="98">
                  <c:v>6.1244979919678455</c:v>
                </c:pt>
                <c:pt idx="99">
                  <c:v>6.1244979919678455</c:v>
                </c:pt>
                <c:pt idx="100">
                  <c:v>-1.4000000000000084E-14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Shopping Cart</c:v>
                </c:pt>
              </c:strCache>
            </c:strRef>
          </c:tx>
          <c:spPr>
            <a:ln w="12700"/>
          </c:spP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3.0000000000000041E-2</c:v>
                </c:pt>
                <c:pt idx="4">
                  <c:v>4.0000000000000029E-2</c:v>
                </c:pt>
                <c:pt idx="5">
                  <c:v>5.0000000000000031E-2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0.11000000000000003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0.16000000000000006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0.19000000000000006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0.22000000000000006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0.3400000000000003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0.44000000000000011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0.59000000000000019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0.68000000000000071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0.77000000000000079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0.88000000000000023</c:v>
                </c:pt>
                <c:pt idx="89">
                  <c:v>0.89000000000000024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0">
                  <c:v>27.777777777777686</c:v>
                </c:pt>
                <c:pt idx="1">
                  <c:v>27.777777777777686</c:v>
                </c:pt>
                <c:pt idx="2">
                  <c:v>27.777777777777686</c:v>
                </c:pt>
                <c:pt idx="3">
                  <c:v>27.777777777777686</c:v>
                </c:pt>
                <c:pt idx="4">
                  <c:v>27.777777777777686</c:v>
                </c:pt>
                <c:pt idx="5">
                  <c:v>6.0606060606060517</c:v>
                </c:pt>
                <c:pt idx="6">
                  <c:v>6.0606060606060517</c:v>
                </c:pt>
                <c:pt idx="7">
                  <c:v>6.0606060606060517</c:v>
                </c:pt>
                <c:pt idx="8">
                  <c:v>6.0606060606060517</c:v>
                </c:pt>
                <c:pt idx="9">
                  <c:v>6.0606060606060517</c:v>
                </c:pt>
                <c:pt idx="10">
                  <c:v>6.0606060606060517</c:v>
                </c:pt>
                <c:pt idx="11">
                  <c:v>6.0606060606060517</c:v>
                </c:pt>
                <c:pt idx="12">
                  <c:v>6.0606060606060517</c:v>
                </c:pt>
                <c:pt idx="13">
                  <c:v>6.0606060606060517</c:v>
                </c:pt>
                <c:pt idx="14">
                  <c:v>6.0606060606060517</c:v>
                </c:pt>
                <c:pt idx="15">
                  <c:v>5.5555555555555385</c:v>
                </c:pt>
                <c:pt idx="16">
                  <c:v>5.5555555555555385</c:v>
                </c:pt>
                <c:pt idx="17">
                  <c:v>5.5555555555555385</c:v>
                </c:pt>
                <c:pt idx="18">
                  <c:v>5.5555555555555385</c:v>
                </c:pt>
                <c:pt idx="19">
                  <c:v>5.5555555555555385</c:v>
                </c:pt>
                <c:pt idx="20">
                  <c:v>5.5555555555555385</c:v>
                </c:pt>
                <c:pt idx="21">
                  <c:v>5.5555555555555385</c:v>
                </c:pt>
                <c:pt idx="22">
                  <c:v>5.5555555555555385</c:v>
                </c:pt>
                <c:pt idx="23">
                  <c:v>5.5555555555555385</c:v>
                </c:pt>
                <c:pt idx="24">
                  <c:v>5.5555555555555385</c:v>
                </c:pt>
                <c:pt idx="25">
                  <c:v>5.5555555555555385</c:v>
                </c:pt>
                <c:pt idx="26">
                  <c:v>5.5555555555555385</c:v>
                </c:pt>
                <c:pt idx="27">
                  <c:v>5.5555555555555385</c:v>
                </c:pt>
                <c:pt idx="28">
                  <c:v>5.5555555555555385</c:v>
                </c:pt>
                <c:pt idx="29">
                  <c:v>5.5555555555555385</c:v>
                </c:pt>
                <c:pt idx="30">
                  <c:v>5.5555555555555385</c:v>
                </c:pt>
                <c:pt idx="31">
                  <c:v>5.5555555555555385</c:v>
                </c:pt>
                <c:pt idx="32">
                  <c:v>5.5555555555555385</c:v>
                </c:pt>
                <c:pt idx="33">
                  <c:v>5.5555555555555385</c:v>
                </c:pt>
                <c:pt idx="34">
                  <c:v>5.5555555555555385</c:v>
                </c:pt>
                <c:pt idx="35">
                  <c:v>5.5555555555555385</c:v>
                </c:pt>
                <c:pt idx="36">
                  <c:v>5.5555555555555385</c:v>
                </c:pt>
                <c:pt idx="37">
                  <c:v>5.5555555555555385</c:v>
                </c:pt>
                <c:pt idx="38">
                  <c:v>5.5555555555555385</c:v>
                </c:pt>
                <c:pt idx="39">
                  <c:v>5.5555555555555385</c:v>
                </c:pt>
                <c:pt idx="40">
                  <c:v>5.5555555555555385</c:v>
                </c:pt>
                <c:pt idx="41">
                  <c:v>5.5555555555555385</c:v>
                </c:pt>
                <c:pt idx="42">
                  <c:v>5.5555555555555385</c:v>
                </c:pt>
                <c:pt idx="43">
                  <c:v>5.5555555555555385</c:v>
                </c:pt>
                <c:pt idx="44">
                  <c:v>5.5555555555555385</c:v>
                </c:pt>
                <c:pt idx="45">
                  <c:v>5.5555555555555385</c:v>
                </c:pt>
                <c:pt idx="46">
                  <c:v>5.5555555555555385</c:v>
                </c:pt>
                <c:pt idx="47">
                  <c:v>5.5555555555555385</c:v>
                </c:pt>
                <c:pt idx="48">
                  <c:v>5.5555555555555385</c:v>
                </c:pt>
                <c:pt idx="49">
                  <c:v>5.5555555555555385</c:v>
                </c:pt>
                <c:pt idx="50">
                  <c:v>5.5555555555555385</c:v>
                </c:pt>
                <c:pt idx="51">
                  <c:v>5.5555555555555385</c:v>
                </c:pt>
                <c:pt idx="52">
                  <c:v>5.5555555555555385</c:v>
                </c:pt>
                <c:pt idx="53">
                  <c:v>5.5555555555555385</c:v>
                </c:pt>
                <c:pt idx="54">
                  <c:v>5.5555555555555385</c:v>
                </c:pt>
                <c:pt idx="55">
                  <c:v>5.5555555555555385</c:v>
                </c:pt>
                <c:pt idx="56">
                  <c:v>5.5555555555555385</c:v>
                </c:pt>
                <c:pt idx="57">
                  <c:v>5.5555555555555385</c:v>
                </c:pt>
                <c:pt idx="58">
                  <c:v>5.5555555555555385</c:v>
                </c:pt>
                <c:pt idx="59">
                  <c:v>5.5555555555555385</c:v>
                </c:pt>
                <c:pt idx="60">
                  <c:v>5.5555555555555385</c:v>
                </c:pt>
                <c:pt idx="61">
                  <c:v>5.5555555555555385</c:v>
                </c:pt>
                <c:pt idx="62">
                  <c:v>5.5555555555555385</c:v>
                </c:pt>
                <c:pt idx="63">
                  <c:v>5.5555555555555385</c:v>
                </c:pt>
                <c:pt idx="64">
                  <c:v>5.5555555555555385</c:v>
                </c:pt>
                <c:pt idx="65">
                  <c:v>5.5555555555555385</c:v>
                </c:pt>
                <c:pt idx="66">
                  <c:v>5.5555555555555385</c:v>
                </c:pt>
                <c:pt idx="67">
                  <c:v>5.5555555555555385</c:v>
                </c:pt>
                <c:pt idx="68">
                  <c:v>5.5555555555555385</c:v>
                </c:pt>
                <c:pt idx="69">
                  <c:v>5.5555555555555385</c:v>
                </c:pt>
                <c:pt idx="70">
                  <c:v>5.5555555555555385</c:v>
                </c:pt>
                <c:pt idx="71">
                  <c:v>5.5555555555555385</c:v>
                </c:pt>
                <c:pt idx="72">
                  <c:v>5.5555555555555385</c:v>
                </c:pt>
                <c:pt idx="73">
                  <c:v>5.5555555555555385</c:v>
                </c:pt>
                <c:pt idx="74">
                  <c:v>5.5555555555555385</c:v>
                </c:pt>
                <c:pt idx="75">
                  <c:v>5.5555555555555385</c:v>
                </c:pt>
                <c:pt idx="76">
                  <c:v>5.5555555555555385</c:v>
                </c:pt>
                <c:pt idx="77">
                  <c:v>5.5555555555555385</c:v>
                </c:pt>
                <c:pt idx="78">
                  <c:v>5.5555555555555385</c:v>
                </c:pt>
                <c:pt idx="79">
                  <c:v>5.5555555555555385</c:v>
                </c:pt>
                <c:pt idx="80">
                  <c:v>5.5555555555555385</c:v>
                </c:pt>
                <c:pt idx="81">
                  <c:v>5.5555555555555385</c:v>
                </c:pt>
                <c:pt idx="82">
                  <c:v>5.5555555555555385</c:v>
                </c:pt>
                <c:pt idx="83">
                  <c:v>5.5555555555555385</c:v>
                </c:pt>
                <c:pt idx="84">
                  <c:v>5.5555555555555385</c:v>
                </c:pt>
                <c:pt idx="85">
                  <c:v>5.5555555555555385</c:v>
                </c:pt>
                <c:pt idx="86">
                  <c:v>5.5555555555555385</c:v>
                </c:pt>
                <c:pt idx="87">
                  <c:v>5.5555555555555385</c:v>
                </c:pt>
                <c:pt idx="88">
                  <c:v>5.5555555555555385</c:v>
                </c:pt>
                <c:pt idx="89">
                  <c:v>5.5555555555555385</c:v>
                </c:pt>
                <c:pt idx="90">
                  <c:v>5.5555555555555385</c:v>
                </c:pt>
                <c:pt idx="91">
                  <c:v>5.5555555555555385</c:v>
                </c:pt>
                <c:pt idx="92">
                  <c:v>5.5555555555555385</c:v>
                </c:pt>
                <c:pt idx="93">
                  <c:v>5.5555555555555385</c:v>
                </c:pt>
                <c:pt idx="94">
                  <c:v>5.5555555555555385</c:v>
                </c:pt>
                <c:pt idx="95">
                  <c:v>5.5555555555555385</c:v>
                </c:pt>
                <c:pt idx="96">
                  <c:v>5.5555555555555385</c:v>
                </c:pt>
                <c:pt idx="97">
                  <c:v>5.5555555555555385</c:v>
                </c:pt>
                <c:pt idx="98">
                  <c:v>5.5555555555555385</c:v>
                </c:pt>
                <c:pt idx="99">
                  <c:v>5.5555555555555385</c:v>
                </c:pt>
                <c:pt idx="10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Buy Request</c:v>
                </c:pt>
              </c:strCache>
            </c:strRef>
          </c:tx>
          <c:spPr>
            <a:ln w="12700"/>
          </c:spP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3.0000000000000041E-2</c:v>
                </c:pt>
                <c:pt idx="4">
                  <c:v>4.0000000000000029E-2</c:v>
                </c:pt>
                <c:pt idx="5">
                  <c:v>5.0000000000000031E-2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0.11000000000000003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0.16000000000000006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0.19000000000000006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0.22000000000000006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0.3400000000000003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0.44000000000000011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0.59000000000000019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0.68000000000000071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0.77000000000000079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0.88000000000000023</c:v>
                </c:pt>
                <c:pt idx="89">
                  <c:v>0.89000000000000024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0">
                  <c:v>94.366197183098478</c:v>
                </c:pt>
                <c:pt idx="1">
                  <c:v>94.366197183098478</c:v>
                </c:pt>
                <c:pt idx="2">
                  <c:v>94.366197183098478</c:v>
                </c:pt>
                <c:pt idx="3">
                  <c:v>94.366197183098478</c:v>
                </c:pt>
                <c:pt idx="4">
                  <c:v>94.366197183098478</c:v>
                </c:pt>
                <c:pt idx="5">
                  <c:v>50.704225352112594</c:v>
                </c:pt>
                <c:pt idx="6">
                  <c:v>50.704225352112594</c:v>
                </c:pt>
                <c:pt idx="7">
                  <c:v>50.704225352112594</c:v>
                </c:pt>
                <c:pt idx="8">
                  <c:v>50.704225352112594</c:v>
                </c:pt>
                <c:pt idx="9">
                  <c:v>50.704225352112594</c:v>
                </c:pt>
                <c:pt idx="10">
                  <c:v>11.2676056338028</c:v>
                </c:pt>
                <c:pt idx="11">
                  <c:v>11.2676056338028</c:v>
                </c:pt>
                <c:pt idx="12">
                  <c:v>11.2676056338028</c:v>
                </c:pt>
                <c:pt idx="13">
                  <c:v>11.2676056338028</c:v>
                </c:pt>
                <c:pt idx="14">
                  <c:v>11.2676056338028</c:v>
                </c:pt>
                <c:pt idx="15">
                  <c:v>5.6338028169013965</c:v>
                </c:pt>
                <c:pt idx="16">
                  <c:v>5.6338028169013965</c:v>
                </c:pt>
                <c:pt idx="17">
                  <c:v>5.6338028169013965</c:v>
                </c:pt>
                <c:pt idx="18">
                  <c:v>5.6338028169013965</c:v>
                </c:pt>
                <c:pt idx="19">
                  <c:v>5.6338028169013965</c:v>
                </c:pt>
                <c:pt idx="20">
                  <c:v>5.6338028169013965</c:v>
                </c:pt>
                <c:pt idx="21">
                  <c:v>5.6338028169013965</c:v>
                </c:pt>
                <c:pt idx="22">
                  <c:v>5.6338028169013965</c:v>
                </c:pt>
                <c:pt idx="23">
                  <c:v>5.6338028169013965</c:v>
                </c:pt>
                <c:pt idx="24">
                  <c:v>5.6338028169013965</c:v>
                </c:pt>
                <c:pt idx="25">
                  <c:v>4.2253521126760401</c:v>
                </c:pt>
                <c:pt idx="26">
                  <c:v>4.2253521126760401</c:v>
                </c:pt>
                <c:pt idx="27">
                  <c:v>4.2253521126760401</c:v>
                </c:pt>
                <c:pt idx="28">
                  <c:v>4.2253521126760401</c:v>
                </c:pt>
                <c:pt idx="29">
                  <c:v>4.2253521126760401</c:v>
                </c:pt>
                <c:pt idx="30">
                  <c:v>4.2253521126760401</c:v>
                </c:pt>
                <c:pt idx="31">
                  <c:v>4.2253521126760401</c:v>
                </c:pt>
                <c:pt idx="32">
                  <c:v>4.2253521126760401</c:v>
                </c:pt>
                <c:pt idx="33">
                  <c:v>4.2253521126760401</c:v>
                </c:pt>
                <c:pt idx="34">
                  <c:v>4.2253521126760401</c:v>
                </c:pt>
                <c:pt idx="35">
                  <c:v>2.8169014084506867</c:v>
                </c:pt>
                <c:pt idx="36">
                  <c:v>2.8169014084506867</c:v>
                </c:pt>
                <c:pt idx="37">
                  <c:v>2.8169014084506867</c:v>
                </c:pt>
                <c:pt idx="38">
                  <c:v>2.8169014084506867</c:v>
                </c:pt>
                <c:pt idx="39">
                  <c:v>2.8169014084506867</c:v>
                </c:pt>
                <c:pt idx="40">
                  <c:v>2.8169014084506867</c:v>
                </c:pt>
                <c:pt idx="41">
                  <c:v>2.8169014084506867</c:v>
                </c:pt>
                <c:pt idx="42">
                  <c:v>2.8169014084506867</c:v>
                </c:pt>
                <c:pt idx="43">
                  <c:v>2.8169014084506867</c:v>
                </c:pt>
                <c:pt idx="44">
                  <c:v>2.8169014084506867</c:v>
                </c:pt>
                <c:pt idx="45">
                  <c:v>2.8169014084506867</c:v>
                </c:pt>
                <c:pt idx="46">
                  <c:v>2.8169014084506867</c:v>
                </c:pt>
                <c:pt idx="47">
                  <c:v>2.8169014084506867</c:v>
                </c:pt>
                <c:pt idx="48">
                  <c:v>2.8169014084506867</c:v>
                </c:pt>
                <c:pt idx="49">
                  <c:v>2.8169014084506867</c:v>
                </c:pt>
                <c:pt idx="50">
                  <c:v>2.8169014084506867</c:v>
                </c:pt>
                <c:pt idx="51">
                  <c:v>2.8169014084506867</c:v>
                </c:pt>
                <c:pt idx="52">
                  <c:v>2.8169014084506867</c:v>
                </c:pt>
                <c:pt idx="53">
                  <c:v>2.8169014084506867</c:v>
                </c:pt>
                <c:pt idx="54">
                  <c:v>2.8169014084506867</c:v>
                </c:pt>
                <c:pt idx="55">
                  <c:v>2.8169014084506867</c:v>
                </c:pt>
                <c:pt idx="56">
                  <c:v>2.8169014084506867</c:v>
                </c:pt>
                <c:pt idx="57">
                  <c:v>2.8169014084506867</c:v>
                </c:pt>
                <c:pt idx="58">
                  <c:v>2.8169014084506867</c:v>
                </c:pt>
                <c:pt idx="59">
                  <c:v>2.8169014084506867</c:v>
                </c:pt>
                <c:pt idx="60">
                  <c:v>2.8169014084506867</c:v>
                </c:pt>
                <c:pt idx="61">
                  <c:v>2.8169014084506867</c:v>
                </c:pt>
                <c:pt idx="62">
                  <c:v>2.8169014084506867</c:v>
                </c:pt>
                <c:pt idx="63">
                  <c:v>2.8169014084506867</c:v>
                </c:pt>
                <c:pt idx="64">
                  <c:v>2.8169014084506867</c:v>
                </c:pt>
                <c:pt idx="65">
                  <c:v>2.8169014084506867</c:v>
                </c:pt>
                <c:pt idx="66">
                  <c:v>2.8169014084506867</c:v>
                </c:pt>
                <c:pt idx="67">
                  <c:v>2.8169014084506867</c:v>
                </c:pt>
                <c:pt idx="68">
                  <c:v>2.8169014084506867</c:v>
                </c:pt>
                <c:pt idx="69">
                  <c:v>2.8169014084506867</c:v>
                </c:pt>
                <c:pt idx="70">
                  <c:v>2.8169014084506867</c:v>
                </c:pt>
                <c:pt idx="71">
                  <c:v>2.8169014084506867</c:v>
                </c:pt>
                <c:pt idx="72">
                  <c:v>2.8169014084506867</c:v>
                </c:pt>
                <c:pt idx="73">
                  <c:v>2.8169014084506867</c:v>
                </c:pt>
                <c:pt idx="74">
                  <c:v>2.8169014084506867</c:v>
                </c:pt>
                <c:pt idx="75">
                  <c:v>2.8169014084506867</c:v>
                </c:pt>
                <c:pt idx="76">
                  <c:v>2.8169014084506867</c:v>
                </c:pt>
                <c:pt idx="77">
                  <c:v>2.8169014084506867</c:v>
                </c:pt>
                <c:pt idx="78">
                  <c:v>2.8169014084506867</c:v>
                </c:pt>
                <c:pt idx="79">
                  <c:v>2.8169014084506867</c:v>
                </c:pt>
                <c:pt idx="80">
                  <c:v>2.8169014084506867</c:v>
                </c:pt>
                <c:pt idx="81">
                  <c:v>2.8169014084506867</c:v>
                </c:pt>
                <c:pt idx="82">
                  <c:v>2.8169014084506867</c:v>
                </c:pt>
                <c:pt idx="83">
                  <c:v>2.8169014084506867</c:v>
                </c:pt>
                <c:pt idx="84">
                  <c:v>2.8169014084506867</c:v>
                </c:pt>
                <c:pt idx="85">
                  <c:v>2.8169014084506867</c:v>
                </c:pt>
                <c:pt idx="86">
                  <c:v>2.8169014084506867</c:v>
                </c:pt>
                <c:pt idx="87">
                  <c:v>2.8169014084506867</c:v>
                </c:pt>
                <c:pt idx="88">
                  <c:v>2.8169014084506867</c:v>
                </c:pt>
                <c:pt idx="89">
                  <c:v>2.8169014084506867</c:v>
                </c:pt>
                <c:pt idx="90">
                  <c:v>2.8169014084506867</c:v>
                </c:pt>
                <c:pt idx="91">
                  <c:v>2.8169014084506867</c:v>
                </c:pt>
                <c:pt idx="92">
                  <c:v>2.8169014084506867</c:v>
                </c:pt>
                <c:pt idx="93">
                  <c:v>2.8169014084506867</c:v>
                </c:pt>
                <c:pt idx="94">
                  <c:v>2.8169014084506867</c:v>
                </c:pt>
                <c:pt idx="95">
                  <c:v>2.8169014084506867</c:v>
                </c:pt>
                <c:pt idx="96">
                  <c:v>2.8169014084506867</c:v>
                </c:pt>
                <c:pt idx="97">
                  <c:v>2.8169014084506867</c:v>
                </c:pt>
                <c:pt idx="98">
                  <c:v>2.8169014084506867</c:v>
                </c:pt>
                <c:pt idx="99">
                  <c:v>2.8169014084506867</c:v>
                </c:pt>
                <c:pt idx="100">
                  <c:v>-1.4000000000000084E-14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Order Inquiry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3.0000000000000041E-2</c:v>
                </c:pt>
                <c:pt idx="4">
                  <c:v>4.0000000000000029E-2</c:v>
                </c:pt>
                <c:pt idx="5">
                  <c:v>5.0000000000000031E-2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0.11000000000000003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0.16000000000000006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0.19000000000000006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0.22000000000000006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0.3400000000000003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0.44000000000000011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0.59000000000000019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0.68000000000000071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0.77000000000000079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0.88000000000000023</c:v>
                </c:pt>
                <c:pt idx="89">
                  <c:v>0.89000000000000024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0">
                  <c:v>3.0303030303030267</c:v>
                </c:pt>
                <c:pt idx="1">
                  <c:v>3.0303030303030267</c:v>
                </c:pt>
                <c:pt idx="2">
                  <c:v>3.0303030303030267</c:v>
                </c:pt>
                <c:pt idx="3">
                  <c:v>3.0303030303030267</c:v>
                </c:pt>
                <c:pt idx="4">
                  <c:v>3.0303030303030267</c:v>
                </c:pt>
                <c:pt idx="5">
                  <c:v>3.0303030303030267</c:v>
                </c:pt>
                <c:pt idx="6">
                  <c:v>3.0303030303030267</c:v>
                </c:pt>
                <c:pt idx="7">
                  <c:v>3.0303030303030267</c:v>
                </c:pt>
                <c:pt idx="8">
                  <c:v>3.0303030303030267</c:v>
                </c:pt>
                <c:pt idx="9">
                  <c:v>3.0303030303030267</c:v>
                </c:pt>
                <c:pt idx="10">
                  <c:v>3.0303030303030267</c:v>
                </c:pt>
                <c:pt idx="11">
                  <c:v>3.0303030303030267</c:v>
                </c:pt>
                <c:pt idx="12">
                  <c:v>3.0303030303030267</c:v>
                </c:pt>
                <c:pt idx="13">
                  <c:v>3.0303030303030267</c:v>
                </c:pt>
                <c:pt idx="14">
                  <c:v>3.0303030303030267</c:v>
                </c:pt>
                <c:pt idx="15">
                  <c:v>3.0303030303030267</c:v>
                </c:pt>
                <c:pt idx="16">
                  <c:v>3.0303030303030267</c:v>
                </c:pt>
                <c:pt idx="17">
                  <c:v>3.0303030303030267</c:v>
                </c:pt>
                <c:pt idx="18">
                  <c:v>3.0303030303030267</c:v>
                </c:pt>
                <c:pt idx="19">
                  <c:v>3.0303030303030267</c:v>
                </c:pt>
                <c:pt idx="20">
                  <c:v>3.0303030303030267</c:v>
                </c:pt>
                <c:pt idx="21">
                  <c:v>3.0303030303030267</c:v>
                </c:pt>
                <c:pt idx="22">
                  <c:v>3.0303030303030267</c:v>
                </c:pt>
                <c:pt idx="23">
                  <c:v>3.0303030303030267</c:v>
                </c:pt>
                <c:pt idx="24">
                  <c:v>3.0303030303030267</c:v>
                </c:pt>
                <c:pt idx="25">
                  <c:v>3.0303030303030267</c:v>
                </c:pt>
                <c:pt idx="26">
                  <c:v>3.0303030303030267</c:v>
                </c:pt>
                <c:pt idx="27">
                  <c:v>3.0303030303030267</c:v>
                </c:pt>
                <c:pt idx="28">
                  <c:v>3.0303030303030267</c:v>
                </c:pt>
                <c:pt idx="29">
                  <c:v>3.0303030303030267</c:v>
                </c:pt>
                <c:pt idx="30">
                  <c:v>3.0303030303030267</c:v>
                </c:pt>
                <c:pt idx="31">
                  <c:v>3.0303030303030267</c:v>
                </c:pt>
                <c:pt idx="32">
                  <c:v>3.0303030303030267</c:v>
                </c:pt>
                <c:pt idx="33">
                  <c:v>3.0303030303030267</c:v>
                </c:pt>
                <c:pt idx="34">
                  <c:v>3.0303030303030267</c:v>
                </c:pt>
                <c:pt idx="35">
                  <c:v>3.0303030303030267</c:v>
                </c:pt>
                <c:pt idx="36">
                  <c:v>3.0303030303030267</c:v>
                </c:pt>
                <c:pt idx="37">
                  <c:v>3.0303030303030267</c:v>
                </c:pt>
                <c:pt idx="38">
                  <c:v>3.0303030303030267</c:v>
                </c:pt>
                <c:pt idx="39">
                  <c:v>3.0303030303030267</c:v>
                </c:pt>
                <c:pt idx="40">
                  <c:v>3.0303030303030267</c:v>
                </c:pt>
                <c:pt idx="41">
                  <c:v>3.0303030303030267</c:v>
                </c:pt>
                <c:pt idx="42">
                  <c:v>3.0303030303030267</c:v>
                </c:pt>
                <c:pt idx="43">
                  <c:v>3.0303030303030267</c:v>
                </c:pt>
                <c:pt idx="44">
                  <c:v>3.0303030303030267</c:v>
                </c:pt>
                <c:pt idx="45">
                  <c:v>3.0303030303030267</c:v>
                </c:pt>
                <c:pt idx="46">
                  <c:v>3.0303030303030267</c:v>
                </c:pt>
                <c:pt idx="47">
                  <c:v>3.0303030303030267</c:v>
                </c:pt>
                <c:pt idx="48">
                  <c:v>3.0303030303030267</c:v>
                </c:pt>
                <c:pt idx="49">
                  <c:v>3.0303030303030267</c:v>
                </c:pt>
                <c:pt idx="50">
                  <c:v>3.0303030303030267</c:v>
                </c:pt>
                <c:pt idx="51">
                  <c:v>3.0303030303030267</c:v>
                </c:pt>
                <c:pt idx="52">
                  <c:v>3.0303030303030267</c:v>
                </c:pt>
                <c:pt idx="53">
                  <c:v>3.0303030303030267</c:v>
                </c:pt>
                <c:pt idx="54">
                  <c:v>3.0303030303030267</c:v>
                </c:pt>
                <c:pt idx="55">
                  <c:v>3.0303030303030267</c:v>
                </c:pt>
                <c:pt idx="56">
                  <c:v>3.0303030303030267</c:v>
                </c:pt>
                <c:pt idx="57">
                  <c:v>3.0303030303030267</c:v>
                </c:pt>
                <c:pt idx="58">
                  <c:v>3.0303030303030267</c:v>
                </c:pt>
                <c:pt idx="59">
                  <c:v>3.0303030303030267</c:v>
                </c:pt>
                <c:pt idx="60">
                  <c:v>3.0303030303030267</c:v>
                </c:pt>
                <c:pt idx="61">
                  <c:v>3.0303030303030267</c:v>
                </c:pt>
                <c:pt idx="62">
                  <c:v>3.0303030303030267</c:v>
                </c:pt>
                <c:pt idx="63">
                  <c:v>3.0303030303030267</c:v>
                </c:pt>
                <c:pt idx="64">
                  <c:v>3.0303030303030267</c:v>
                </c:pt>
                <c:pt idx="65">
                  <c:v>3.0303030303030267</c:v>
                </c:pt>
                <c:pt idx="66">
                  <c:v>3.0303030303030267</c:v>
                </c:pt>
                <c:pt idx="67">
                  <c:v>3.0303030303030267</c:v>
                </c:pt>
                <c:pt idx="68">
                  <c:v>3.0303030303030267</c:v>
                </c:pt>
                <c:pt idx="69">
                  <c:v>3.0303030303030267</c:v>
                </c:pt>
                <c:pt idx="70">
                  <c:v>3.0303030303030267</c:v>
                </c:pt>
                <c:pt idx="71">
                  <c:v>3.0303030303030267</c:v>
                </c:pt>
                <c:pt idx="72">
                  <c:v>3.0303030303030267</c:v>
                </c:pt>
                <c:pt idx="73">
                  <c:v>3.0303030303030267</c:v>
                </c:pt>
                <c:pt idx="74">
                  <c:v>3.0303030303030267</c:v>
                </c:pt>
                <c:pt idx="75">
                  <c:v>3.0303030303030267</c:v>
                </c:pt>
                <c:pt idx="76">
                  <c:v>3.0303030303030267</c:v>
                </c:pt>
                <c:pt idx="77">
                  <c:v>3.0303030303030267</c:v>
                </c:pt>
                <c:pt idx="78">
                  <c:v>3.0303030303030267</c:v>
                </c:pt>
                <c:pt idx="79">
                  <c:v>3.0303030303030267</c:v>
                </c:pt>
                <c:pt idx="80">
                  <c:v>3.0303030303030267</c:v>
                </c:pt>
                <c:pt idx="81">
                  <c:v>3.0303030303030267</c:v>
                </c:pt>
                <c:pt idx="82">
                  <c:v>3.0303030303030267</c:v>
                </c:pt>
                <c:pt idx="83">
                  <c:v>3.0303030303030267</c:v>
                </c:pt>
                <c:pt idx="84">
                  <c:v>3.0303030303030267</c:v>
                </c:pt>
                <c:pt idx="85">
                  <c:v>3.0303030303030267</c:v>
                </c:pt>
                <c:pt idx="86">
                  <c:v>3.0303030303030267</c:v>
                </c:pt>
                <c:pt idx="87">
                  <c:v>3.0303030303030267</c:v>
                </c:pt>
                <c:pt idx="88">
                  <c:v>3.0303030303030267</c:v>
                </c:pt>
                <c:pt idx="89">
                  <c:v>3.0303030303030267</c:v>
                </c:pt>
                <c:pt idx="90">
                  <c:v>3.0303030303030267</c:v>
                </c:pt>
                <c:pt idx="91">
                  <c:v>3.0303030303030267</c:v>
                </c:pt>
                <c:pt idx="92">
                  <c:v>3.0303030303030267</c:v>
                </c:pt>
                <c:pt idx="93">
                  <c:v>3.0303030303030267</c:v>
                </c:pt>
                <c:pt idx="94">
                  <c:v>3.0303030303030267</c:v>
                </c:pt>
                <c:pt idx="95">
                  <c:v>3.0303030303030267</c:v>
                </c:pt>
                <c:pt idx="96">
                  <c:v>3.0303030303030267</c:v>
                </c:pt>
                <c:pt idx="97">
                  <c:v>3.0303030303030267</c:v>
                </c:pt>
                <c:pt idx="98">
                  <c:v>3.0303030303030267</c:v>
                </c:pt>
                <c:pt idx="99">
                  <c:v>3.0303030303030267</c:v>
                </c:pt>
                <c:pt idx="100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Admin Request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3.0000000000000041E-2</c:v>
                </c:pt>
                <c:pt idx="4">
                  <c:v>4.0000000000000029E-2</c:v>
                </c:pt>
                <c:pt idx="5">
                  <c:v>5.0000000000000031E-2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0.11000000000000003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0.16000000000000006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0.19000000000000006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0.22000000000000006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0.3400000000000003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0.44000000000000011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0.59000000000000019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0.68000000000000071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0.77000000000000079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0.88000000000000023</c:v>
                </c:pt>
                <c:pt idx="89">
                  <c:v>0.89000000000000024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Sheet1!$H$2:$H$102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</c:ser>
        <c:marker val="1"/>
        <c:axId val="92267648"/>
        <c:axId val="92269952"/>
      </c:lineChart>
      <c:catAx>
        <c:axId val="92267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(seconds)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2269952"/>
        <c:crosses val="autoZero"/>
        <c:auto val="1"/>
        <c:lblAlgn val="ctr"/>
        <c:lblOffset val="100"/>
      </c:catAx>
      <c:valAx>
        <c:axId val="92269952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Interactions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18563721201516503"/>
            </c:manualLayout>
          </c:layout>
        </c:title>
        <c:numFmt formatCode="General" sourceLinked="1"/>
        <c:tickLblPos val="nextTo"/>
        <c:crossAx val="92267648"/>
        <c:crosses val="autoZero"/>
        <c:crossBetween val="between"/>
      </c:valAx>
      <c:spPr>
        <a:ln>
          <a:solidFill>
            <a:srgbClr val="616161">
              <a:lumMod val="50000"/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4542478242851223"/>
          <c:y val="0.21977301448430081"/>
          <c:w val="0.6797685185185206"/>
          <c:h val="0.21052001312335958"/>
        </c:manualLayout>
      </c:layout>
      <c:spPr>
        <a:solidFill>
          <a:schemeClr val="bg1"/>
        </a:solidFill>
        <a:ln>
          <a:solidFill>
            <a:srgbClr val="616161">
              <a:lumMod val="50000"/>
              <a:alpha val="25000"/>
            </a:srgbClr>
          </a:solidFill>
        </a:ln>
      </c:spPr>
    </c:legend>
    <c:plotVisOnly val="1"/>
  </c:chart>
  <c:spPr>
    <a:ln>
      <a:solidFill>
        <a:srgbClr val="616161">
          <a:lumMod val="50000"/>
          <a:alpha val="25000"/>
        </a:srgbClr>
      </a:solidFill>
    </a:ln>
  </c:spPr>
  <c:txPr>
    <a:bodyPr/>
    <a:lstStyle/>
    <a:p>
      <a:pPr>
        <a:defRPr sz="12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D5238-5AD0-41D4-9079-59F393606458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B1EB-F1E4-47DC-8FEE-CA1108195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ICPADS (12/09/2009), Shenzhen, China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afsahi@queensu.ca" TargetMode="External"/><Relationship Id="rId2" Type="http://schemas.openxmlformats.org/officeDocument/2006/relationships/hyperlink" Target="mailto:ryan.grant@queensu.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alaji@mcs.anl.gov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 err="1" smtClean="0"/>
              <a:t>ConnectX</a:t>
            </a:r>
            <a:r>
              <a:rPr lang="en-US" dirty="0" smtClean="0"/>
              <a:t> Virtual Protocol Interconnect for Data Centers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3505200"/>
            <a:ext cx="7853362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Ryan E. Grant		Ahmad </a:t>
            </a:r>
            <a:r>
              <a:rPr lang="en-US" dirty="0" err="1" smtClean="0">
                <a:solidFill>
                  <a:srgbClr val="0000FF"/>
                </a:solidFill>
              </a:rPr>
              <a:t>Afsahi</a:t>
            </a: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Pavan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Balaji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Department of Electrical and Computer Engineering, Queen’s University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Mathematics and Computer Science, Argonne National Laboratory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66700"/>
            <a:ext cx="1047750" cy="723900"/>
          </a:xfrm>
          <a:prstGeom prst="rect">
            <a:avLst/>
          </a:prstGeom>
        </p:spPr>
      </p:pic>
      <p:pic>
        <p:nvPicPr>
          <p:cNvPr id="5" name="Picture 4" descr="NSF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6172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Dell </a:t>
            </a:r>
            <a:r>
              <a:rPr lang="en-US" dirty="0" err="1" smtClean="0"/>
              <a:t>PowerEdge</a:t>
            </a:r>
            <a:r>
              <a:rPr lang="en-US" dirty="0" smtClean="0"/>
              <a:t> R805 SMP servers</a:t>
            </a:r>
          </a:p>
          <a:p>
            <a:r>
              <a:rPr lang="en-US" dirty="0" smtClean="0"/>
              <a:t>Each server has two quad-core 2.0 GHz AMD </a:t>
            </a:r>
            <a:r>
              <a:rPr lang="en-US" dirty="0" err="1" smtClean="0"/>
              <a:t>Opteron</a:t>
            </a:r>
            <a:r>
              <a:rPr lang="en-US" dirty="0" smtClean="0"/>
              <a:t> processors</a:t>
            </a:r>
          </a:p>
          <a:p>
            <a:pPr lvl="1"/>
            <a:r>
              <a:rPr lang="en-US" dirty="0" smtClean="0"/>
              <a:t>12 KB instruction cache and 16 KB L1 data cache on each core</a:t>
            </a:r>
          </a:p>
          <a:p>
            <a:pPr lvl="1"/>
            <a:r>
              <a:rPr lang="en-US" dirty="0" smtClean="0"/>
              <a:t>512 KB L2 cache for each core</a:t>
            </a:r>
          </a:p>
          <a:p>
            <a:pPr lvl="1"/>
            <a:r>
              <a:rPr lang="en-US" dirty="0" smtClean="0"/>
              <a:t>2MB L3 cache on chip</a:t>
            </a:r>
          </a:p>
          <a:p>
            <a:r>
              <a:rPr lang="en-US" dirty="0" smtClean="0"/>
              <a:t>8 GB DDR2 SDRAM on an 1800 MHz memory controller</a:t>
            </a:r>
          </a:p>
          <a:p>
            <a:r>
              <a:rPr lang="en-US" dirty="0" smtClean="0"/>
              <a:t>Each node has one </a:t>
            </a:r>
            <a:r>
              <a:rPr lang="en-US" dirty="0" err="1" smtClean="0"/>
              <a:t>ConnectX</a:t>
            </a:r>
            <a:r>
              <a:rPr lang="en-US" dirty="0" smtClean="0"/>
              <a:t> VPI capable adapter (4X DDR IB and 10Gbps Ethernet) on a </a:t>
            </a:r>
            <a:r>
              <a:rPr lang="en-US" dirty="0" err="1" smtClean="0"/>
              <a:t>PCIe</a:t>
            </a:r>
            <a:r>
              <a:rPr lang="en-US" dirty="0" smtClean="0"/>
              <a:t> x8 bus</a:t>
            </a:r>
          </a:p>
          <a:p>
            <a:r>
              <a:rPr lang="en-US" dirty="0" smtClean="0"/>
              <a:t>Fedora Core 5 (</a:t>
            </a:r>
            <a:r>
              <a:rPr lang="en-US" dirty="0" err="1" smtClean="0"/>
              <a:t>linux</a:t>
            </a:r>
            <a:r>
              <a:rPr lang="en-US" dirty="0" smtClean="0"/>
              <a:t> kernel 2.6.20) was used with OFED 1.4</a:t>
            </a:r>
          </a:p>
          <a:p>
            <a:r>
              <a:rPr lang="en-US" dirty="0" smtClean="0"/>
              <a:t>Compiler: gcc-4.1.1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Latency and Bandwidth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28600" y="914400"/>
          <a:ext cx="4267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4572000" y="914400"/>
          <a:ext cx="4267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Multi-stream Bandwidth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52400" y="685800"/>
          <a:ext cx="44196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648200" y="685800"/>
          <a:ext cx="44196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895600" y="36576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IB/10GE Communication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1143000"/>
          <a:ext cx="426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0" y="1143000"/>
          <a:ext cx="426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Micro-benchmark based Performance Evaluation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Performance Analysis of Enterprise Data Centers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724400" cy="5181600"/>
          </a:xfrm>
        </p:spPr>
        <p:txBody>
          <a:bodyPr/>
          <a:lstStyle/>
          <a:p>
            <a:r>
              <a:rPr lang="en-US" dirty="0" smtClean="0"/>
              <a:t>Three-tier data center</a:t>
            </a:r>
          </a:p>
          <a:p>
            <a:pPr lvl="1"/>
            <a:r>
              <a:rPr lang="en-US" dirty="0" smtClean="0"/>
              <a:t>Apache 2 web server for static content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 5 application server for server-side java processing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database system</a:t>
            </a:r>
          </a:p>
          <a:p>
            <a:r>
              <a:rPr lang="en-US" dirty="0" smtClean="0"/>
              <a:t>Trace workload: TPC-W benchmark representing a real web-based bookstore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715000" y="1295400"/>
            <a:ext cx="2514600" cy="6858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Client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715000" y="2438400"/>
            <a:ext cx="2514600" cy="6858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Web Server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(Apache)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15000" y="3581400"/>
            <a:ext cx="2514600" cy="6858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Application Server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JBoss</a:t>
            </a:r>
            <a:r>
              <a:rPr lang="en-US" dirty="0" smtClean="0">
                <a:latin typeface="Calibri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715000" y="4724400"/>
            <a:ext cx="2514600" cy="6858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Database Server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6704806" y="2209800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6857206" y="2209006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6706394" y="3352006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6858794" y="3351212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6706394" y="4495006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6858794" y="4494212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239000" y="2057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10GE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9000" y="3242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10GE/</a:t>
            </a:r>
            <a:r>
              <a:rPr lang="en-US" sz="1600" b="1" dirty="0" err="1" smtClean="0">
                <a:solidFill>
                  <a:srgbClr val="C00000"/>
                </a:solidFill>
              </a:rPr>
              <a:t>IPoIB</a:t>
            </a:r>
            <a:r>
              <a:rPr lang="en-US" sz="1600" b="1" dirty="0" smtClean="0">
                <a:solidFill>
                  <a:srgbClr val="C00000"/>
                </a:solidFill>
              </a:rPr>
              <a:t>/SDP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9000" y="4385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10GE/</a:t>
            </a:r>
            <a:r>
              <a:rPr lang="en-US" sz="1600" b="1" dirty="0" err="1" smtClean="0">
                <a:solidFill>
                  <a:srgbClr val="C00000"/>
                </a:solidFill>
              </a:rPr>
              <a:t>IPoIB</a:t>
            </a:r>
            <a:r>
              <a:rPr lang="en-US" sz="1600" b="1" dirty="0" smtClean="0">
                <a:solidFill>
                  <a:srgbClr val="C00000"/>
                </a:solidFill>
              </a:rPr>
              <a:t>/SDP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Throughput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228600" y="1143000"/>
          <a:ext cx="8610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4505980"/>
            <a:ext cx="838200" cy="523220"/>
          </a:xfrm>
          <a:prstGeom prst="rect">
            <a:avLst/>
          </a:prstGeom>
          <a:noFill/>
          <a:ln w="63500">
            <a:solidFill>
              <a:srgbClr val="0000FF">
                <a:alpha val="25000"/>
              </a:srgb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Average</a:t>
            </a:r>
          </a:p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82.23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1676400"/>
            <a:ext cx="838200" cy="523220"/>
          </a:xfrm>
          <a:prstGeom prst="rect">
            <a:avLst/>
          </a:prstGeom>
          <a:noFill/>
          <a:ln w="63500">
            <a:solidFill>
              <a:srgbClr val="7030A0">
                <a:alpha val="25000"/>
              </a:srgb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Average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87.15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896380"/>
            <a:ext cx="838200" cy="523220"/>
          </a:xfrm>
          <a:prstGeom prst="rect">
            <a:avLst/>
          </a:prstGeom>
          <a:noFill/>
          <a:ln w="63500">
            <a:solidFill>
              <a:srgbClr val="C00000">
                <a:alpha val="25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Average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85.08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Response Time (Itemized)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990600"/>
            <a:ext cx="5257800" cy="181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2819400"/>
            <a:ext cx="5334000" cy="18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48200"/>
            <a:ext cx="5334000" cy="182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72200" y="144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10GE/</a:t>
            </a:r>
            <a:r>
              <a:rPr lang="en-US" dirty="0" err="1" smtClean="0"/>
              <a:t>IPoIB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10GE/SDP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Micro-benchmark based Performance Evaluation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Analysis of Enterprise Data Centers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Concluding Remarks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Increasing push for a converged network fabric</a:t>
            </a:r>
          </a:p>
          <a:p>
            <a:pPr lvl="1"/>
            <a:r>
              <a:rPr lang="en-US" dirty="0" smtClean="0"/>
              <a:t>Enterprise data centers in HEC: power, density and performance</a:t>
            </a:r>
          </a:p>
          <a:p>
            <a:r>
              <a:rPr lang="en-US" dirty="0" smtClean="0"/>
              <a:t>Different convergence technologies upcoming: VPI was one of the first such technology introduced by </a:t>
            </a:r>
            <a:r>
              <a:rPr lang="en-US" dirty="0" err="1" smtClean="0"/>
              <a:t>Mellanox</a:t>
            </a:r>
            <a:endParaRPr lang="en-US" dirty="0" smtClean="0"/>
          </a:p>
          <a:p>
            <a:r>
              <a:rPr lang="en-US" dirty="0" smtClean="0"/>
              <a:t>We studied the performance and capabilities of VPI with micro-benchmarks and an enterprise data center setup</a:t>
            </a:r>
          </a:p>
          <a:p>
            <a:pPr lvl="1"/>
            <a:r>
              <a:rPr lang="en-US" dirty="0" smtClean="0"/>
              <a:t>Performance numbers indicate that VPI can give a reasonable performance boost to data centers without overly complicating the network infrastructure</a:t>
            </a:r>
          </a:p>
          <a:p>
            <a:pPr lvl="1"/>
            <a:r>
              <a:rPr lang="en-US" dirty="0" smtClean="0"/>
              <a:t>What’s still needed? Self-adapting switches</a:t>
            </a:r>
          </a:p>
          <a:p>
            <a:pPr lvl="2"/>
            <a:r>
              <a:rPr lang="en-US" dirty="0" smtClean="0"/>
              <a:t>Current switches either do IB or 10GE, not both</a:t>
            </a:r>
          </a:p>
          <a:p>
            <a:pPr lvl="2"/>
            <a:r>
              <a:rPr lang="en-US" dirty="0" smtClean="0"/>
              <a:t>On the roadmap for several switch vendors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Centers: Towards a unified 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High End Computing (HEC) systems proliferating into all domains</a:t>
            </a:r>
          </a:p>
          <a:p>
            <a:pPr lvl="1"/>
            <a:r>
              <a:rPr lang="en-US" dirty="0" smtClean="0"/>
              <a:t>Scientific Computing has been the traditional “big customer”</a:t>
            </a:r>
          </a:p>
          <a:p>
            <a:pPr lvl="1"/>
            <a:r>
              <a:rPr lang="en-US" dirty="0" smtClean="0"/>
              <a:t>Enterprise Computing (large data centers) is increasingly becoming a competitor as well</a:t>
            </a:r>
          </a:p>
          <a:p>
            <a:pPr lvl="2"/>
            <a:r>
              <a:rPr lang="en-US" dirty="0" smtClean="0"/>
              <a:t>Google’s data centers</a:t>
            </a:r>
          </a:p>
          <a:p>
            <a:pPr lvl="2"/>
            <a:r>
              <a:rPr lang="en-US" dirty="0" smtClean="0"/>
              <a:t>Oracle’s investment in high speed networking stacks (mainly through DAPL and SDP)</a:t>
            </a:r>
          </a:p>
          <a:p>
            <a:pPr lvl="2"/>
            <a:r>
              <a:rPr lang="en-US" dirty="0" smtClean="0"/>
              <a:t>Investment from financial institutes such as Credit Suisse in low-latency networks such as InfiniBand</a:t>
            </a:r>
          </a:p>
          <a:p>
            <a:r>
              <a:rPr lang="en-US" dirty="0" smtClean="0"/>
              <a:t>A change of domain always brings new requirements with it</a:t>
            </a:r>
          </a:p>
          <a:p>
            <a:pPr lvl="1"/>
            <a:r>
              <a:rPr lang="en-US" dirty="0" smtClean="0"/>
              <a:t>A single unified network stack is the holy grail!</a:t>
            </a:r>
          </a:p>
          <a:p>
            <a:pPr lvl="1"/>
            <a:r>
              <a:rPr lang="en-US" dirty="0" smtClean="0"/>
              <a:t>Maintaining density and power, while achieving high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to SDP (of course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We need to look at other convergence technologies as well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RDMA over Ethernet (or CEE) is upcoming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Already accepted into the Open Fabrics Verbs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True convergence with respect to verbs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InfiniBand features such as RDMA will automatically migrate to 10GE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All the SDP benefits will translate to 10GE as well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Sciences and Engineering Research Council of Canada</a:t>
            </a:r>
          </a:p>
          <a:p>
            <a:r>
              <a:rPr lang="en-US" dirty="0" smtClean="0"/>
              <a:t>Canada Foundation of Innovation and Ontario Innovation Trust</a:t>
            </a:r>
          </a:p>
          <a:p>
            <a:r>
              <a:rPr lang="en-US" dirty="0" smtClean="0"/>
              <a:t>US Office of Advanced Scientific Computing Research (DOE ASCR)</a:t>
            </a:r>
          </a:p>
          <a:p>
            <a:r>
              <a:rPr lang="en-US" dirty="0" smtClean="0"/>
              <a:t>US National Science Foundation (NSF)</a:t>
            </a:r>
          </a:p>
          <a:p>
            <a:r>
              <a:rPr lang="en-US" dirty="0" err="1" smtClean="0"/>
              <a:t>Mellanox</a:t>
            </a:r>
            <a:r>
              <a:rPr lang="en-US" dirty="0" smtClean="0"/>
              <a:t> Technologies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Contacts:</a:t>
            </a:r>
          </a:p>
          <a:p>
            <a:r>
              <a:rPr lang="en-US" dirty="0" smtClean="0"/>
              <a:t>	Ryan Grant: </a:t>
            </a:r>
            <a:r>
              <a:rPr lang="en-US" dirty="0" smtClean="0">
                <a:hlinkClick r:id="rId2"/>
              </a:rPr>
              <a:t>ryan.grant@queensu.ca</a:t>
            </a:r>
            <a:endParaRPr lang="en-US" dirty="0" smtClean="0"/>
          </a:p>
          <a:p>
            <a:r>
              <a:rPr lang="en-US" dirty="0" smtClean="0"/>
              <a:t>	Ahmad </a:t>
            </a:r>
            <a:r>
              <a:rPr lang="en-US" dirty="0" err="1" smtClean="0"/>
              <a:t>Afsahi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ahmad.afsahi@queensu.ca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balaji@mcs.anl.gov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Response Time (itemized)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1143000"/>
          <a:ext cx="86868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2895600"/>
          <a:ext cx="86868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4648200"/>
          <a:ext cx="86868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InfiniBand and Ethernet in 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Ethernet has been the network of choice for data centers</a:t>
            </a:r>
          </a:p>
          <a:p>
            <a:pPr lvl="1"/>
            <a:r>
              <a:rPr lang="en-US" dirty="0" smtClean="0"/>
              <a:t>Ubiquitous connectivity to all external clients due to backward compatibility</a:t>
            </a:r>
          </a:p>
          <a:p>
            <a:pPr lvl="2"/>
            <a:r>
              <a:rPr lang="en-US" dirty="0" smtClean="0"/>
              <a:t>Internal communication, external communication and management are all unified on to a single network</a:t>
            </a:r>
          </a:p>
          <a:p>
            <a:pPr lvl="2"/>
            <a:r>
              <a:rPr lang="en-US" dirty="0" smtClean="0"/>
              <a:t>There has also been a push for power to be distributed on the same channel as well (using Power over Ethernet), but that’s still not a reality</a:t>
            </a:r>
          </a:p>
          <a:p>
            <a:r>
              <a:rPr lang="en-US" dirty="0" smtClean="0"/>
              <a:t>InfiniBand (IB) in data centers</a:t>
            </a:r>
          </a:p>
          <a:p>
            <a:pPr lvl="1"/>
            <a:r>
              <a:rPr lang="en-US" dirty="0" smtClean="0"/>
              <a:t>Ethernet is (arguably) lagging behind with respect to some of the features provided by other high-speed networks such as IB</a:t>
            </a:r>
          </a:p>
          <a:p>
            <a:pPr lvl="2"/>
            <a:r>
              <a:rPr lang="en-US" dirty="0" smtClean="0"/>
              <a:t>Bandwidth (32 </a:t>
            </a:r>
            <a:r>
              <a:rPr lang="en-US" dirty="0" err="1" smtClean="0"/>
              <a:t>Gbps</a:t>
            </a:r>
            <a:r>
              <a:rPr lang="en-US" dirty="0" smtClean="0"/>
              <a:t> vs. 10 </a:t>
            </a:r>
            <a:r>
              <a:rPr lang="en-US" dirty="0" err="1" smtClean="0"/>
              <a:t>Gbps</a:t>
            </a:r>
            <a:r>
              <a:rPr lang="en-US" dirty="0" smtClean="0"/>
              <a:t> today), features (scalability features such as shared queues while using zero-copy communication and RDMA)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The point of this paper is not about which is better, but to deal with the fact that data centers are looking for ways to converge both technologies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InfiniBand and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Researchers have been looking at different ways for a converged </a:t>
            </a:r>
            <a:r>
              <a:rPr lang="en-US" dirty="0" err="1" smtClean="0"/>
              <a:t>InfiniBand</a:t>
            </a:r>
            <a:r>
              <a:rPr lang="en-US" dirty="0" smtClean="0"/>
              <a:t>/Ethernet fabric</a:t>
            </a:r>
          </a:p>
          <a:p>
            <a:pPr lvl="1"/>
            <a:r>
              <a:rPr lang="en-US" dirty="0" smtClean="0"/>
              <a:t>Virtual Protocol Interconnect (VPI)</a:t>
            </a:r>
          </a:p>
          <a:p>
            <a:pPr lvl="1"/>
            <a:r>
              <a:rPr lang="en-US" dirty="0" smtClean="0"/>
              <a:t>InfiniBand over Ethernet (or RDMA over Ethernet)</a:t>
            </a:r>
          </a:p>
          <a:p>
            <a:pPr lvl="1"/>
            <a:r>
              <a:rPr lang="en-US" dirty="0" smtClean="0"/>
              <a:t>InfiniBand over Converged Enhanced Ethernet (or RDMA over CEE)</a:t>
            </a:r>
          </a:p>
          <a:p>
            <a:r>
              <a:rPr lang="en-US" dirty="0" smtClean="0"/>
              <a:t>VPI is the first convergence model introduced by </a:t>
            </a:r>
            <a:r>
              <a:rPr lang="en-US" dirty="0" err="1" smtClean="0"/>
              <a:t>Mellanox</a:t>
            </a:r>
            <a:r>
              <a:rPr lang="en-US" dirty="0" smtClean="0"/>
              <a:t> Technologies, and will be the focus of study in this paper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939567" y="2598709"/>
            <a:ext cx="1484851" cy="183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939567" y="3957725"/>
            <a:ext cx="2944536" cy="11660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194494" y="1143000"/>
            <a:ext cx="4647502" cy="4966283"/>
          </a:xfrm>
        </p:spPr>
        <p:txBody>
          <a:bodyPr/>
          <a:lstStyle/>
          <a:p>
            <a:r>
              <a:rPr lang="en-US" sz="2000" dirty="0" smtClean="0"/>
              <a:t>Single network firmware to support both IB and Ethernet</a:t>
            </a:r>
          </a:p>
          <a:p>
            <a:r>
              <a:rPr lang="en-US" sz="2000" dirty="0" smtClean="0"/>
              <a:t>Autosensing of layer-2 protocol</a:t>
            </a:r>
          </a:p>
          <a:p>
            <a:pPr lvl="1"/>
            <a:r>
              <a:rPr lang="en-US" sz="1800" dirty="0" smtClean="0"/>
              <a:t>Can be configured to automatically work with either IB or Ethernet networks</a:t>
            </a:r>
          </a:p>
          <a:p>
            <a:r>
              <a:rPr lang="en-US" sz="2000" dirty="0" smtClean="0"/>
              <a:t>Multi-port adapters can use one port on IB and another on Ethernet</a:t>
            </a:r>
          </a:p>
          <a:p>
            <a:r>
              <a:rPr lang="en-US" sz="2000" dirty="0" smtClean="0"/>
              <a:t>Multiple use modes:</a:t>
            </a:r>
          </a:p>
          <a:p>
            <a:pPr lvl="1"/>
            <a:r>
              <a:rPr lang="en-US" sz="1800" dirty="0" smtClean="0"/>
              <a:t>Data centers with IB inside the cluster and Ethernet outside</a:t>
            </a:r>
          </a:p>
          <a:p>
            <a:pPr lvl="1"/>
            <a:r>
              <a:rPr lang="en-US" sz="1800" dirty="0" smtClean="0"/>
              <a:t>Clusters with IB network and Ethernet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Protocol Interconnect (VPI)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0703" y="4234563"/>
            <a:ext cx="1169158" cy="6291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IB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Link </a:t>
            </a: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Layer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467826" y="5138490"/>
            <a:ext cx="335807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1200" dirty="0">
              <a:latin typeface="+mn-lt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239226" y="5597525"/>
            <a:ext cx="8794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723900" algn="l"/>
              </a:tabLst>
            </a:pP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IB Port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499701" y="5597525"/>
            <a:ext cx="1527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Ethernet Port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7112" y="3715799"/>
            <a:ext cx="91058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algn="ctr">
              <a:tabLst>
                <a:tab pos="723900" algn="l"/>
              </a:tabLst>
            </a:pP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Hardware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1635854" y="4866299"/>
            <a:ext cx="1850" cy="282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200" dirty="0">
              <a:latin typeface="+mn-lt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3177126" y="4871732"/>
            <a:ext cx="2302" cy="2856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200" dirty="0">
              <a:latin typeface="+mn-lt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82962" y="3991281"/>
            <a:ext cx="887413" cy="352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TCP/IP support</a:t>
            </a:r>
            <a:endParaRPr lang="en-US" sz="11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582121" y="4365319"/>
            <a:ext cx="1169158" cy="499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Ethernet </a:t>
            </a:r>
          </a:p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Link </a:t>
            </a: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Layer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046934" y="3392196"/>
            <a:ext cx="1169158" cy="5739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IB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Network</a:t>
            </a:r>
          </a:p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Layer</a:t>
            </a:r>
            <a:endParaRPr lang="en-US" sz="12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2558352" y="3393594"/>
            <a:ext cx="1169158" cy="499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IP</a:t>
            </a:r>
            <a:endParaRPr lang="en-US" sz="12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031554" y="2714085"/>
            <a:ext cx="1169158" cy="499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IB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Transport</a:t>
            </a:r>
          </a:p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Layer</a:t>
            </a:r>
            <a:endParaRPr lang="en-US" sz="12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2542972" y="2715483"/>
            <a:ext cx="1169158" cy="499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TCP</a:t>
            </a:r>
            <a:endParaRPr lang="en-US" sz="12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1024563" y="2027586"/>
            <a:ext cx="1169158" cy="499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IB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Verbs</a:t>
            </a:r>
            <a:endParaRPr lang="en-US" sz="12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2535981" y="2028984"/>
            <a:ext cx="1169158" cy="499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Sockets</a:t>
            </a:r>
            <a:endParaRPr lang="en-US" sz="12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1016174" y="1255799"/>
            <a:ext cx="2674982" cy="499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rPr>
              <a:t>Applications</a:t>
            </a:r>
            <a:endParaRPr lang="en-US" sz="1200" dirty="0">
              <a:solidFill>
                <a:srgbClr val="000000"/>
              </a:solidFill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046356" y="5131499"/>
            <a:ext cx="335807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1200" dirty="0">
              <a:latin typeface="+mn-lt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1586918" y="1755382"/>
            <a:ext cx="1850" cy="282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200" dirty="0">
              <a:latin typeface="+mn-lt"/>
            </a:endParaRPr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3128190" y="1760815"/>
            <a:ext cx="2302" cy="2856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200" dirty="0">
              <a:latin typeface="+mn-lt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performance and capabilities of VPI</a:t>
            </a:r>
          </a:p>
          <a:p>
            <a:r>
              <a:rPr lang="en-US" dirty="0" smtClean="0"/>
              <a:t>Comparison of VPI-IB with VPI-Ethernet with different software stacks</a:t>
            </a:r>
          </a:p>
          <a:p>
            <a:pPr lvl="1"/>
            <a:r>
              <a:rPr lang="en-US" dirty="0" err="1" smtClean="0"/>
              <a:t>Openfabrics</a:t>
            </a:r>
            <a:r>
              <a:rPr lang="en-US" dirty="0" smtClean="0"/>
              <a:t> Verbs</a:t>
            </a:r>
          </a:p>
          <a:p>
            <a:pPr lvl="1"/>
            <a:r>
              <a:rPr lang="en-US" dirty="0" smtClean="0"/>
              <a:t>TCP/IP sockets (both traditional and through the Sockets Direct Protocol)</a:t>
            </a:r>
          </a:p>
          <a:p>
            <a:r>
              <a:rPr lang="en-US" dirty="0" smtClean="0"/>
              <a:t>Detailed studies with micro-benchmarks and a Enterprise Data center setup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Micro-benchmark based Performance 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Performance Analysis of Enterprise Data Centers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Stack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06525" y="1143000"/>
            <a:ext cx="3402012" cy="381000"/>
          </a:xfrm>
          <a:prstGeom prst="rect">
            <a:avLst/>
          </a:prstGeom>
          <a:gradFill flip="none" rotWithShape="1">
            <a:gsLst>
              <a:gs pos="0">
                <a:srgbClr val="D7FFAF">
                  <a:shade val="30000"/>
                  <a:satMod val="115000"/>
                </a:srgbClr>
              </a:gs>
              <a:gs pos="50000">
                <a:srgbClr val="D7FFAF">
                  <a:shade val="67500"/>
                  <a:satMod val="115000"/>
                </a:srgbClr>
              </a:gs>
              <a:gs pos="100000">
                <a:srgbClr val="D7FFAF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n-lt"/>
              </a:rPr>
              <a:t>Sockets Application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6525" y="1524000"/>
            <a:ext cx="3402012" cy="381000"/>
          </a:xfrm>
          <a:prstGeom prst="rect">
            <a:avLst/>
          </a:prstGeom>
          <a:gradFill flip="none" rotWithShape="1">
            <a:gsLst>
              <a:gs pos="0">
                <a:srgbClr val="D7FFAF">
                  <a:shade val="30000"/>
                  <a:satMod val="115000"/>
                </a:srgbClr>
              </a:gs>
              <a:gs pos="50000">
                <a:srgbClr val="D7FFAF">
                  <a:shade val="67500"/>
                  <a:satMod val="115000"/>
                </a:srgbClr>
              </a:gs>
              <a:gs pos="100000">
                <a:srgbClr val="D7FFAF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n-lt"/>
              </a:rPr>
              <a:t>Sockets API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801687" y="2508250"/>
            <a:ext cx="2627313" cy="2278062"/>
          </a:xfrm>
          <a:prstGeom prst="rect">
            <a:avLst/>
          </a:prstGeom>
          <a:solidFill>
            <a:srgbClr val="B2B2B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eaLnBrk="0" hangingPunct="0"/>
            <a:r>
              <a:rPr lang="en-US" sz="1400" dirty="0" smtClean="0">
                <a:latin typeface="+mn-lt"/>
              </a:rPr>
              <a:t>Kernel</a:t>
            </a:r>
            <a:endParaRPr lang="en-US" sz="1400" dirty="0">
              <a:latin typeface="+mn-lt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471612" y="2328862"/>
            <a:ext cx="1908175" cy="623888"/>
          </a:xfrm>
          <a:prstGeom prst="rect">
            <a:avLst/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400" dirty="0">
                <a:solidFill>
                  <a:srgbClr val="FFE7FF"/>
                </a:solidFill>
                <a:latin typeface="+mn-lt"/>
              </a:rPr>
              <a:t>TCP/IP Sockets</a:t>
            </a:r>
            <a:br>
              <a:rPr lang="en-US" sz="1400" dirty="0">
                <a:solidFill>
                  <a:srgbClr val="FFE7FF"/>
                </a:solidFill>
                <a:latin typeface="+mn-lt"/>
              </a:rPr>
            </a:br>
            <a:r>
              <a:rPr lang="en-US" sz="1400" dirty="0">
                <a:solidFill>
                  <a:srgbClr val="FFE7FF"/>
                </a:solidFill>
                <a:latin typeface="+mn-lt"/>
              </a:rPr>
              <a:t>Provider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476375" y="3263900"/>
            <a:ext cx="1925637" cy="668337"/>
          </a:xfrm>
          <a:prstGeom prst="rect">
            <a:avLst/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400" dirty="0">
                <a:solidFill>
                  <a:srgbClr val="FFE7FF"/>
                </a:solidFill>
                <a:latin typeface="+mn-lt"/>
              </a:rPr>
              <a:t>TCP/IP Transport</a:t>
            </a:r>
            <a:br>
              <a:rPr lang="en-US" sz="1400" dirty="0">
                <a:solidFill>
                  <a:srgbClr val="FFE7FF"/>
                </a:solidFill>
                <a:latin typeface="+mn-lt"/>
              </a:rPr>
            </a:br>
            <a:r>
              <a:rPr lang="en-US" sz="1400" dirty="0">
                <a:solidFill>
                  <a:srgbClr val="FFE7FF"/>
                </a:solidFill>
                <a:latin typeface="+mn-lt"/>
              </a:rPr>
              <a:t>Driver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1469122" y="4229100"/>
            <a:ext cx="1925637" cy="420687"/>
          </a:xfrm>
          <a:prstGeom prst="rect">
            <a:avLst/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1400" dirty="0">
                <a:solidFill>
                  <a:srgbClr val="FFE7FF"/>
                </a:solidFill>
                <a:latin typeface="+mn-lt"/>
              </a:rPr>
              <a:t>Driver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685800" y="1827299"/>
            <a:ext cx="814387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+mn-lt"/>
              </a:rPr>
              <a:t>User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801687" y="4981574"/>
            <a:ext cx="7310438" cy="96202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b" anchorCtr="0"/>
          <a:lstStyle/>
          <a:p>
            <a:pPr algn="ctr" eaLnBrk="0" hangingPunct="0">
              <a:defRPr/>
            </a:pPr>
            <a:r>
              <a:rPr lang="en-US" dirty="0" smtClean="0">
                <a:solidFill>
                  <a:srgbClr val="FFFFFF"/>
                </a:solidFill>
                <a:latin typeface="+mn-lt"/>
              </a:rPr>
              <a:t>VPI capable Network Adapter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H="1">
            <a:off x="2382837" y="2976562"/>
            <a:ext cx="0" cy="261938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H="1">
            <a:off x="2406650" y="3943350"/>
            <a:ext cx="0" cy="261937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>
            <a:off x="2413000" y="4676775"/>
            <a:ext cx="0" cy="32067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>
            <a:off x="2384425" y="1893887"/>
            <a:ext cx="0" cy="420688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H="1">
            <a:off x="4337050" y="1917700"/>
            <a:ext cx="0" cy="420687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3570287" y="2346325"/>
            <a:ext cx="1908175" cy="623887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B4434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+mn-lt"/>
              </a:rPr>
              <a:t>Sockets Direct</a:t>
            </a:r>
            <a:br>
              <a:rPr lang="en-US" sz="1400" dirty="0">
                <a:solidFill>
                  <a:srgbClr val="FFFFFF"/>
                </a:solidFill>
                <a:latin typeface="+mn-lt"/>
              </a:rPr>
            </a:br>
            <a:r>
              <a:rPr lang="en-US" sz="1400" dirty="0">
                <a:solidFill>
                  <a:srgbClr val="FFFFFF"/>
                </a:solidFill>
                <a:latin typeface="+mn-lt"/>
              </a:rPr>
              <a:t>Protocol</a:t>
            </a: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986212" y="2957512"/>
            <a:ext cx="347663" cy="2019300"/>
          </a:xfrm>
          <a:prstGeom prst="upDownArrow">
            <a:avLst>
              <a:gd name="adj1" fmla="val 50000"/>
              <a:gd name="adj2" fmla="val 116164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dirty="0">
              <a:latin typeface="+mn-lt"/>
            </a:endParaRP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5307667" y="3048000"/>
            <a:ext cx="135665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 smtClean="0">
                <a:latin typeface="+mn-lt"/>
              </a:rPr>
              <a:t>(Possible) Kernel </a:t>
            </a:r>
            <a:r>
              <a:rPr lang="en-US" sz="1400" dirty="0">
                <a:latin typeface="+mn-lt"/>
              </a:rPr>
              <a:t>Bypass</a:t>
            </a: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334349" y="4353580"/>
            <a:ext cx="125377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>
                <a:latin typeface="+mn-lt"/>
              </a:rPr>
              <a:t>RDMA Semantics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902325" y="1143000"/>
            <a:ext cx="2286000" cy="381000"/>
          </a:xfrm>
          <a:prstGeom prst="rect">
            <a:avLst/>
          </a:prstGeom>
          <a:gradFill flip="none" rotWithShape="1">
            <a:gsLst>
              <a:gs pos="0">
                <a:srgbClr val="D7FFAF">
                  <a:shade val="30000"/>
                  <a:satMod val="115000"/>
                </a:srgbClr>
              </a:gs>
              <a:gs pos="50000">
                <a:srgbClr val="D7FFAF">
                  <a:shade val="67500"/>
                  <a:satMod val="115000"/>
                </a:srgbClr>
              </a:gs>
              <a:gs pos="100000">
                <a:srgbClr val="D7FFAF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latin typeface="+mn-lt"/>
              </a:rPr>
              <a:t>Verbs </a:t>
            </a:r>
            <a:r>
              <a:rPr lang="en-US" sz="1400" dirty="0">
                <a:latin typeface="+mn-lt"/>
              </a:rPr>
              <a:t>Application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902325" y="1524000"/>
            <a:ext cx="2286000" cy="381000"/>
          </a:xfrm>
          <a:prstGeom prst="rect">
            <a:avLst/>
          </a:prstGeom>
          <a:gradFill flip="none" rotWithShape="1">
            <a:gsLst>
              <a:gs pos="0">
                <a:srgbClr val="D7FFAF">
                  <a:shade val="30000"/>
                  <a:satMod val="115000"/>
                </a:srgbClr>
              </a:gs>
              <a:gs pos="50000">
                <a:srgbClr val="D7FFAF">
                  <a:shade val="67500"/>
                  <a:satMod val="115000"/>
                </a:srgbClr>
              </a:gs>
              <a:gs pos="100000">
                <a:srgbClr val="D7FFAF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400" dirty="0" smtClean="0">
                <a:latin typeface="+mn-lt"/>
              </a:rPr>
              <a:t>Verbs </a:t>
            </a:r>
            <a:r>
              <a:rPr lang="en-US" sz="1400" dirty="0">
                <a:latin typeface="+mn-lt"/>
              </a:rPr>
              <a:t>API</a:t>
            </a:r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7010400" y="1905000"/>
            <a:ext cx="347663" cy="3086100"/>
          </a:xfrm>
          <a:prstGeom prst="upDownArrow">
            <a:avLst>
              <a:gd name="adj1" fmla="val 50000"/>
              <a:gd name="adj2" fmla="val 116164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 eaLnBrk="0" hangingPunct="0"/>
            <a:endParaRPr lang="en-US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066800" y="5105400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Ethernet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43200" y="5105400"/>
            <a:ext cx="51054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InfiniBand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257800" y="3667780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dirty="0" smtClean="0">
                <a:latin typeface="+mn-lt"/>
              </a:rPr>
              <a:t>Zero-copy Communication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Stack Layout (details)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Three software stacks: TCP/IP, SDP and native verbs</a:t>
            </a:r>
          </a:p>
          <a:p>
            <a:pPr lvl="1"/>
            <a:r>
              <a:rPr lang="en-US" dirty="0" smtClean="0"/>
              <a:t>VPI-Ethernet can only use TCP/IP</a:t>
            </a:r>
          </a:p>
          <a:p>
            <a:pPr lvl="1"/>
            <a:r>
              <a:rPr lang="en-US" dirty="0" smtClean="0"/>
              <a:t>VPI-IB can use any one of the three</a:t>
            </a:r>
          </a:p>
          <a:p>
            <a:r>
              <a:rPr lang="en-US" dirty="0" smtClean="0"/>
              <a:t>TCP/IP and SDP provide transparent portability for existing data center applications over IB</a:t>
            </a:r>
          </a:p>
          <a:p>
            <a:pPr lvl="1"/>
            <a:r>
              <a:rPr lang="en-US" dirty="0" smtClean="0"/>
              <a:t>TCP/IP is more mature (preferable for conservative data centers)</a:t>
            </a:r>
          </a:p>
          <a:p>
            <a:pPr lvl="1"/>
            <a:r>
              <a:rPr lang="en-US" dirty="0" smtClean="0"/>
              <a:t>SDP can (potentially) provide better performance:</a:t>
            </a:r>
          </a:p>
          <a:p>
            <a:pPr lvl="2"/>
            <a:r>
              <a:rPr lang="en-US" dirty="0" smtClean="0"/>
              <a:t>Can internally use more of IB features than TCP/IP, since it natively utilizes IB’s hardware implemented protocol (network and transport)</a:t>
            </a:r>
          </a:p>
          <a:p>
            <a:pPr lvl="2"/>
            <a:r>
              <a:rPr lang="en-US" dirty="0" smtClean="0"/>
              <a:t>But is not as mature: parts of the stack not as optimized as TCP/IP</a:t>
            </a:r>
          </a:p>
          <a:p>
            <a:r>
              <a:rPr lang="en-US" dirty="0" smtClean="0"/>
              <a:t>Native verbs is also a possibility, but requires modifications to existing data center applications (studies by Panda’s group)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ICPADS (12/09/2009), Shenzhen, China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argonne.updates</Template>
  <TotalTime>662</TotalTime>
  <Words>1303</Words>
  <Application>Microsoft Office PowerPoint</Application>
  <PresentationFormat>On-screen Show (4:3)</PresentationFormat>
  <Paragraphs>226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argonne.updates</vt:lpstr>
      <vt:lpstr>Evaluation of ConnectX Virtual Protocol Interconnect for Data Centers</vt:lpstr>
      <vt:lpstr>Data Centers: Towards a unified network stack</vt:lpstr>
      <vt:lpstr>InfiniBand and Ethernet in Data Centers</vt:lpstr>
      <vt:lpstr>Convergence of InfiniBand and Ethernet</vt:lpstr>
      <vt:lpstr>Virtual Protocol Interconnect (VPI)</vt:lpstr>
      <vt:lpstr>Goals of this paper</vt:lpstr>
      <vt:lpstr>Presentation Roadmap</vt:lpstr>
      <vt:lpstr>Software Stack Layout</vt:lpstr>
      <vt:lpstr>Software Stack Layout (details)</vt:lpstr>
      <vt:lpstr>Experimental Setup</vt:lpstr>
      <vt:lpstr>One-way Latency and Bandwidth</vt:lpstr>
      <vt:lpstr>Multi-stream Bandwidth</vt:lpstr>
      <vt:lpstr>Simultaneous IB/10GE Communication</vt:lpstr>
      <vt:lpstr>Presentation Roadmap</vt:lpstr>
      <vt:lpstr>Data Center Setup</vt:lpstr>
      <vt:lpstr>Data Center Throughput</vt:lpstr>
      <vt:lpstr>Data Center Response Time (Itemized)</vt:lpstr>
      <vt:lpstr>Presentation Roadmap</vt:lpstr>
      <vt:lpstr>Concluding Remarks</vt:lpstr>
      <vt:lpstr>Future Work</vt:lpstr>
      <vt:lpstr>Funding Acknowledgments</vt:lpstr>
      <vt:lpstr>Thank you!</vt:lpstr>
      <vt:lpstr>Backup Slides</vt:lpstr>
      <vt:lpstr>Data Center Response Time (itemized)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ConnectX Virtual Protocol Interconnect for Data Centers</dc:title>
  <dc:creator>Pavan Balaji</dc:creator>
  <cp:lastModifiedBy>Pavan Balaji</cp:lastModifiedBy>
  <cp:revision>332</cp:revision>
  <dcterms:created xsi:type="dcterms:W3CDTF">2006-08-16T00:00:00Z</dcterms:created>
  <dcterms:modified xsi:type="dcterms:W3CDTF">2009-12-09T03:21:45Z</dcterms:modified>
</cp:coreProperties>
</file>