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1" r:id="rId3"/>
    <p:sldId id="321" r:id="rId4"/>
    <p:sldId id="330" r:id="rId5"/>
    <p:sldId id="331" r:id="rId6"/>
    <p:sldId id="324" r:id="rId7"/>
    <p:sldId id="317" r:id="rId8"/>
    <p:sldId id="334" r:id="rId9"/>
    <p:sldId id="335" r:id="rId10"/>
    <p:sldId id="308" r:id="rId11"/>
    <p:sldId id="325" r:id="rId12"/>
    <p:sldId id="267" r:id="rId13"/>
    <p:sldId id="342" r:id="rId14"/>
    <p:sldId id="326" r:id="rId15"/>
    <p:sldId id="329" r:id="rId16"/>
    <p:sldId id="266" r:id="rId17"/>
    <p:sldId id="332" r:id="rId18"/>
    <p:sldId id="264" r:id="rId19"/>
    <p:sldId id="295" r:id="rId20"/>
    <p:sldId id="339" r:id="rId21"/>
    <p:sldId id="343" r:id="rId22"/>
    <p:sldId id="328" r:id="rId23"/>
    <p:sldId id="347" r:id="rId24"/>
    <p:sldId id="298" r:id="rId25"/>
    <p:sldId id="302" r:id="rId26"/>
    <p:sldId id="348" r:id="rId27"/>
    <p:sldId id="316" r:id="rId28"/>
    <p:sldId id="33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9" autoAdjust="0"/>
    <p:restoredTop sz="90435" autoAdjust="0"/>
  </p:normalViewPr>
  <p:slideViewPr>
    <p:cSldViewPr snapToGrid="0">
      <p:cViewPr varScale="1">
        <p:scale>
          <a:sx n="150" d="100"/>
          <a:sy n="150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%20OS%20X:Users:zjing:Downloads:microbenchmark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ashell\Downloads\cycle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%20OS%20X:Users:zjing:Downloads:speedup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ashell\Downloads\documents-export-2013-04-25\k_dist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Dropbox\Docs\CCGrid_BWA\BWA_Multicore\trunk\data\speedu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%20OS%20X:Users:zjing:Dropbox:Docs:CCGrid_BWA:BWA_Multicore:trunk:data:cycles_op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%20OS%20X:Users:zjing:Dropbox:Docs:CCGrid_BWA:BWA_Multicore:trunk:data:cycles_op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Dropbox\Docs\CCGrid_BWA\BWA_Multicore\trunk\data\speedup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2700" cmpd="sng">
              <a:solidFill>
                <a:schemeClr val="tx1"/>
              </a:solidFill>
            </a:ln>
            <a:effectLst/>
          </c:spPr>
          <c:marker>
            <c:symbol val="circle"/>
            <c:size val="4"/>
            <c:spPr>
              <a:solidFill>
                <a:schemeClr val="tx1"/>
              </a:solidFill>
              <a:ln w="3175" cmpd="sng">
                <a:solidFill>
                  <a:schemeClr val="tx1"/>
                </a:solidFill>
              </a:ln>
              <a:effectLst/>
            </c:spPr>
          </c:marker>
          <c:yVal>
            <c:numRef>
              <c:f>Sheet1!$F$18:$F$115</c:f>
              <c:numCache>
                <c:formatCode>0</c:formatCode>
                <c:ptCount val="98"/>
                <c:pt idx="0">
                  <c:v>0.0</c:v>
                </c:pt>
                <c:pt idx="1">
                  <c:v>7.8125E-9</c:v>
                </c:pt>
                <c:pt idx="2">
                  <c:v>24.509072390625</c:v>
                </c:pt>
                <c:pt idx="3">
                  <c:v>29.5993794296875</c:v>
                </c:pt>
                <c:pt idx="4">
                  <c:v>8.927325624999998</c:v>
                </c:pt>
                <c:pt idx="5">
                  <c:v>36.61808700781221</c:v>
                </c:pt>
                <c:pt idx="6">
                  <c:v>44.94602975781221</c:v>
                </c:pt>
                <c:pt idx="7">
                  <c:v>34.0845753125</c:v>
                </c:pt>
                <c:pt idx="8">
                  <c:v>32.05560445312499</c:v>
                </c:pt>
                <c:pt idx="9">
                  <c:v>9.744707328125</c:v>
                </c:pt>
                <c:pt idx="10">
                  <c:v>3.227020578125</c:v>
                </c:pt>
                <c:pt idx="11">
                  <c:v>25.18085328124999</c:v>
                </c:pt>
                <c:pt idx="12">
                  <c:v>29.7738137734375</c:v>
                </c:pt>
                <c:pt idx="13">
                  <c:v>31.00176890625</c:v>
                </c:pt>
                <c:pt idx="14">
                  <c:v>31.32233339062498</c:v>
                </c:pt>
                <c:pt idx="15">
                  <c:v>43.06935221875</c:v>
                </c:pt>
                <c:pt idx="16">
                  <c:v>23.20914901562498</c:v>
                </c:pt>
                <c:pt idx="17">
                  <c:v>20.112052578125</c:v>
                </c:pt>
                <c:pt idx="18">
                  <c:v>39.5162263359375</c:v>
                </c:pt>
                <c:pt idx="19">
                  <c:v>45.8588200234373</c:v>
                </c:pt>
                <c:pt idx="20">
                  <c:v>47.78590771875</c:v>
                </c:pt>
                <c:pt idx="21">
                  <c:v>24.273107171875</c:v>
                </c:pt>
                <c:pt idx="22">
                  <c:v>7.117227976562478</c:v>
                </c:pt>
                <c:pt idx="23">
                  <c:v>2.4986554609375</c:v>
                </c:pt>
                <c:pt idx="24">
                  <c:v>0.977607875</c:v>
                </c:pt>
                <c:pt idx="25">
                  <c:v>14.48420834375</c:v>
                </c:pt>
                <c:pt idx="26">
                  <c:v>37.96298480468747</c:v>
                </c:pt>
                <c:pt idx="27">
                  <c:v>32.77556259375</c:v>
                </c:pt>
                <c:pt idx="28">
                  <c:v>43.6186798984375</c:v>
                </c:pt>
                <c:pt idx="29">
                  <c:v>12.9278136640625</c:v>
                </c:pt>
                <c:pt idx="30">
                  <c:v>27.19841521875</c:v>
                </c:pt>
                <c:pt idx="31">
                  <c:v>30.29704278125</c:v>
                </c:pt>
                <c:pt idx="32">
                  <c:v>42.7117086171875</c:v>
                </c:pt>
                <c:pt idx="33">
                  <c:v>12.7071112265625</c:v>
                </c:pt>
                <c:pt idx="34">
                  <c:v>4.181119625</c:v>
                </c:pt>
                <c:pt idx="35">
                  <c:v>25.368059703125</c:v>
                </c:pt>
                <c:pt idx="36">
                  <c:v>7.509478617187495</c:v>
                </c:pt>
                <c:pt idx="37">
                  <c:v>16.0387935390625</c:v>
                </c:pt>
                <c:pt idx="38">
                  <c:v>27.77685019531251</c:v>
                </c:pt>
                <c:pt idx="39">
                  <c:v>30.4477500078125</c:v>
                </c:pt>
                <c:pt idx="40">
                  <c:v>9.225379914062498</c:v>
                </c:pt>
                <c:pt idx="41">
                  <c:v>16.54675682812498</c:v>
                </c:pt>
                <c:pt idx="42">
                  <c:v>38.51486328906221</c:v>
                </c:pt>
                <c:pt idx="43">
                  <c:v>21.92382378125</c:v>
                </c:pt>
                <c:pt idx="44">
                  <c:v>40.03396413281249</c:v>
                </c:pt>
                <c:pt idx="45">
                  <c:v>46.02534409375</c:v>
                </c:pt>
                <c:pt idx="46">
                  <c:v>34.24966252343749</c:v>
                </c:pt>
                <c:pt idx="47">
                  <c:v>10.4369987265625</c:v>
                </c:pt>
                <c:pt idx="48">
                  <c:v>3.4347163984375</c:v>
                </c:pt>
                <c:pt idx="49">
                  <c:v>1.3115932265625</c:v>
                </c:pt>
                <c:pt idx="50">
                  <c:v>24.76804199218748</c:v>
                </c:pt>
                <c:pt idx="51">
                  <c:v>29.6635753984375</c:v>
                </c:pt>
                <c:pt idx="52">
                  <c:v>42.51299060156249</c:v>
                </c:pt>
                <c:pt idx="53">
                  <c:v>23.0339050859375</c:v>
                </c:pt>
                <c:pt idx="54">
                  <c:v>6.834856515624986</c:v>
                </c:pt>
                <c:pt idx="55">
                  <c:v>25.8802182734375</c:v>
                </c:pt>
                <c:pt idx="56">
                  <c:v>41.269834484375</c:v>
                </c:pt>
                <c:pt idx="57">
                  <c:v>22.67953571875</c:v>
                </c:pt>
                <c:pt idx="58">
                  <c:v>6.7514592109375</c:v>
                </c:pt>
                <c:pt idx="59">
                  <c:v>25.8661609921875</c:v>
                </c:pt>
                <c:pt idx="60">
                  <c:v>29.93744809375</c:v>
                </c:pt>
                <c:pt idx="61">
                  <c:v>9.051818820312471</c:v>
                </c:pt>
                <c:pt idx="62">
                  <c:v>16.4877547265625</c:v>
                </c:pt>
                <c:pt idx="63">
                  <c:v>38.4985390703125</c:v>
                </c:pt>
                <c:pt idx="64">
                  <c:v>45.537435453125</c:v>
                </c:pt>
                <c:pt idx="65">
                  <c:v>34.174255015625</c:v>
                </c:pt>
                <c:pt idx="66">
                  <c:v>10.4117124140625</c:v>
                </c:pt>
                <c:pt idx="67">
                  <c:v>26.7306619609375</c:v>
                </c:pt>
                <c:pt idx="68">
                  <c:v>30.1821861640625</c:v>
                </c:pt>
                <c:pt idx="69">
                  <c:v>20.78155575781251</c:v>
                </c:pt>
                <c:pt idx="70">
                  <c:v>19.473321640625</c:v>
                </c:pt>
                <c:pt idx="71">
                  <c:v>39.332609390625</c:v>
                </c:pt>
                <c:pt idx="72">
                  <c:v>22.1626264140625</c:v>
                </c:pt>
                <c:pt idx="73">
                  <c:v>40.10262658593749</c:v>
                </c:pt>
                <c:pt idx="74">
                  <c:v>33.12923303125</c:v>
                </c:pt>
                <c:pt idx="75">
                  <c:v>43.7485778359375</c:v>
                </c:pt>
                <c:pt idx="76">
                  <c:v>47.0553093984375</c:v>
                </c:pt>
                <c:pt idx="77">
                  <c:v>34.418912640625</c:v>
                </c:pt>
                <c:pt idx="78">
                  <c:v>10.48675225</c:v>
                </c:pt>
                <c:pt idx="79">
                  <c:v>16.9126757421875</c:v>
                </c:pt>
                <c:pt idx="80">
                  <c:v>18.50003715625</c:v>
                </c:pt>
                <c:pt idx="81">
                  <c:v>39.031553859375</c:v>
                </c:pt>
                <c:pt idx="82">
                  <c:v>22.06553393749988</c:v>
                </c:pt>
                <c:pt idx="83">
                  <c:v>29.105865109375</c:v>
                </c:pt>
                <c:pt idx="84">
                  <c:v>42.3209542265625</c:v>
                </c:pt>
                <c:pt idx="85">
                  <c:v>46.689152</c:v>
                </c:pt>
                <c:pt idx="86">
                  <c:v>34.35680657031216</c:v>
                </c:pt>
                <c:pt idx="87">
                  <c:v>44.208995125</c:v>
                </c:pt>
                <c:pt idx="88">
                  <c:v>33.9693640625</c:v>
                </c:pt>
                <c:pt idx="89">
                  <c:v>44.0566685859373</c:v>
                </c:pt>
                <c:pt idx="90">
                  <c:v>13.0372956953125</c:v>
                </c:pt>
                <c:pt idx="91">
                  <c:v>37.54169763281228</c:v>
                </c:pt>
                <c:pt idx="92">
                  <c:v>45.2231303984375</c:v>
                </c:pt>
                <c:pt idx="93">
                  <c:v>47.549638984375</c:v>
                </c:pt>
                <c:pt idx="94">
                  <c:v>48.43488642187499</c:v>
                </c:pt>
                <c:pt idx="95">
                  <c:v>48.760886921875</c:v>
                </c:pt>
                <c:pt idx="96">
                  <c:v>48.87874909375</c:v>
                </c:pt>
                <c:pt idx="97">
                  <c:v>24.49325328124998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4103848"/>
        <c:axId val="-2044096664"/>
      </c:scatterChart>
      <c:valAx>
        <c:axId val="-2044103848"/>
        <c:scaling>
          <c:orientation val="minMax"/>
          <c:max val="1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 number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44096664"/>
        <c:crosses val="autoZero"/>
        <c:crossBetween val="midCat"/>
      </c:valAx>
      <c:valAx>
        <c:axId val="-2044096664"/>
        <c:scaling>
          <c:orientation val="minMax"/>
          <c:max val="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Bucket number (millions)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-2044103848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 w="12700">
              <a:noFill/>
            </a:ln>
          </c:spPr>
          <c:invertIfNegative val="0"/>
          <c:val>
            <c:numRef>
              <c:f>[bucket_distr.xlsx]Sheet1!$D$1:$D$5987</c:f>
              <c:numCache>
                <c:formatCode>General</c:formatCode>
                <c:ptCount val="5987"/>
                <c:pt idx="0">
                  <c:v>1230.0</c:v>
                </c:pt>
                <c:pt idx="1">
                  <c:v>1445.0</c:v>
                </c:pt>
                <c:pt idx="2">
                  <c:v>1584.0</c:v>
                </c:pt>
                <c:pt idx="3">
                  <c:v>1850.0</c:v>
                </c:pt>
                <c:pt idx="4">
                  <c:v>2029.0</c:v>
                </c:pt>
                <c:pt idx="5">
                  <c:v>2217.0</c:v>
                </c:pt>
                <c:pt idx="6">
                  <c:v>2301.0</c:v>
                </c:pt>
                <c:pt idx="7">
                  <c:v>2530.0</c:v>
                </c:pt>
                <c:pt idx="8">
                  <c:v>2643.0</c:v>
                </c:pt>
                <c:pt idx="9">
                  <c:v>2837.0</c:v>
                </c:pt>
                <c:pt idx="10">
                  <c:v>2606.0</c:v>
                </c:pt>
                <c:pt idx="11">
                  <c:v>3055.0</c:v>
                </c:pt>
                <c:pt idx="12">
                  <c:v>2915.0</c:v>
                </c:pt>
                <c:pt idx="13">
                  <c:v>3202.0</c:v>
                </c:pt>
                <c:pt idx="14">
                  <c:v>3338.0</c:v>
                </c:pt>
                <c:pt idx="15">
                  <c:v>2667.0</c:v>
                </c:pt>
                <c:pt idx="16">
                  <c:v>2832.0</c:v>
                </c:pt>
                <c:pt idx="17">
                  <c:v>2331.0</c:v>
                </c:pt>
                <c:pt idx="18">
                  <c:v>3569.0</c:v>
                </c:pt>
                <c:pt idx="19">
                  <c:v>3831.0</c:v>
                </c:pt>
                <c:pt idx="20">
                  <c:v>3425.0</c:v>
                </c:pt>
                <c:pt idx="21">
                  <c:v>3204.0</c:v>
                </c:pt>
                <c:pt idx="22">
                  <c:v>3701.0</c:v>
                </c:pt>
                <c:pt idx="23">
                  <c:v>3536.0</c:v>
                </c:pt>
                <c:pt idx="24">
                  <c:v>3788.0</c:v>
                </c:pt>
                <c:pt idx="25">
                  <c:v>3915.0</c:v>
                </c:pt>
                <c:pt idx="26">
                  <c:v>3807.0</c:v>
                </c:pt>
                <c:pt idx="27">
                  <c:v>3554.0</c:v>
                </c:pt>
                <c:pt idx="28">
                  <c:v>2613.0</c:v>
                </c:pt>
                <c:pt idx="29">
                  <c:v>2177.0</c:v>
                </c:pt>
                <c:pt idx="30">
                  <c:v>2811.0</c:v>
                </c:pt>
                <c:pt idx="31">
                  <c:v>3122.0</c:v>
                </c:pt>
                <c:pt idx="32">
                  <c:v>3285.0</c:v>
                </c:pt>
                <c:pt idx="33">
                  <c:v>3169.0</c:v>
                </c:pt>
                <c:pt idx="34">
                  <c:v>1745.0</c:v>
                </c:pt>
                <c:pt idx="35">
                  <c:v>2857.0</c:v>
                </c:pt>
                <c:pt idx="36">
                  <c:v>3810.0</c:v>
                </c:pt>
                <c:pt idx="37">
                  <c:v>3468.0</c:v>
                </c:pt>
                <c:pt idx="38">
                  <c:v>3723.0</c:v>
                </c:pt>
                <c:pt idx="39">
                  <c:v>3810.0</c:v>
                </c:pt>
                <c:pt idx="40">
                  <c:v>4009.0</c:v>
                </c:pt>
                <c:pt idx="41">
                  <c:v>3725.0</c:v>
                </c:pt>
                <c:pt idx="42">
                  <c:v>3535.0</c:v>
                </c:pt>
                <c:pt idx="43">
                  <c:v>3307.0</c:v>
                </c:pt>
                <c:pt idx="44">
                  <c:v>3956.0</c:v>
                </c:pt>
                <c:pt idx="45">
                  <c:v>3069.0</c:v>
                </c:pt>
                <c:pt idx="46">
                  <c:v>3269.0</c:v>
                </c:pt>
                <c:pt idx="47">
                  <c:v>3400.0</c:v>
                </c:pt>
                <c:pt idx="48">
                  <c:v>4727.0</c:v>
                </c:pt>
                <c:pt idx="49">
                  <c:v>3546.0</c:v>
                </c:pt>
                <c:pt idx="50">
                  <c:v>4035.0</c:v>
                </c:pt>
                <c:pt idx="51">
                  <c:v>3590.0</c:v>
                </c:pt>
                <c:pt idx="52">
                  <c:v>3798.0</c:v>
                </c:pt>
                <c:pt idx="53">
                  <c:v>3741.0</c:v>
                </c:pt>
                <c:pt idx="54">
                  <c:v>3884.0</c:v>
                </c:pt>
                <c:pt idx="55">
                  <c:v>4235.0</c:v>
                </c:pt>
                <c:pt idx="56">
                  <c:v>4506.0</c:v>
                </c:pt>
                <c:pt idx="57">
                  <c:v>4472.0</c:v>
                </c:pt>
                <c:pt idx="58">
                  <c:v>4062.0</c:v>
                </c:pt>
                <c:pt idx="59">
                  <c:v>4593.0</c:v>
                </c:pt>
                <c:pt idx="60">
                  <c:v>3562.0</c:v>
                </c:pt>
                <c:pt idx="61">
                  <c:v>3669.0</c:v>
                </c:pt>
                <c:pt idx="62">
                  <c:v>3503.0</c:v>
                </c:pt>
                <c:pt idx="63">
                  <c:v>4425.0</c:v>
                </c:pt>
                <c:pt idx="64">
                  <c:v>2839.0</c:v>
                </c:pt>
                <c:pt idx="65">
                  <c:v>2928.0</c:v>
                </c:pt>
                <c:pt idx="66">
                  <c:v>2059.0</c:v>
                </c:pt>
                <c:pt idx="67">
                  <c:v>3175.0</c:v>
                </c:pt>
                <c:pt idx="68">
                  <c:v>2911.0</c:v>
                </c:pt>
                <c:pt idx="69">
                  <c:v>2797.0</c:v>
                </c:pt>
                <c:pt idx="70">
                  <c:v>3051.0</c:v>
                </c:pt>
                <c:pt idx="71">
                  <c:v>3113.0</c:v>
                </c:pt>
                <c:pt idx="72">
                  <c:v>3646.0</c:v>
                </c:pt>
                <c:pt idx="73">
                  <c:v>3297.0</c:v>
                </c:pt>
                <c:pt idx="74">
                  <c:v>3814.0</c:v>
                </c:pt>
                <c:pt idx="75">
                  <c:v>3507.0</c:v>
                </c:pt>
                <c:pt idx="76">
                  <c:v>3367.0</c:v>
                </c:pt>
                <c:pt idx="77">
                  <c:v>3419.0</c:v>
                </c:pt>
                <c:pt idx="78">
                  <c:v>3331.0</c:v>
                </c:pt>
                <c:pt idx="79">
                  <c:v>3174.0</c:v>
                </c:pt>
                <c:pt idx="80">
                  <c:v>2971.0</c:v>
                </c:pt>
                <c:pt idx="81">
                  <c:v>1607.0</c:v>
                </c:pt>
                <c:pt idx="82">
                  <c:v>3196.0</c:v>
                </c:pt>
                <c:pt idx="83">
                  <c:v>2881.0</c:v>
                </c:pt>
                <c:pt idx="84">
                  <c:v>2969.0</c:v>
                </c:pt>
                <c:pt idx="85">
                  <c:v>2776.0</c:v>
                </c:pt>
                <c:pt idx="86">
                  <c:v>3889.0</c:v>
                </c:pt>
                <c:pt idx="87">
                  <c:v>3280.0</c:v>
                </c:pt>
                <c:pt idx="88">
                  <c:v>3322.0</c:v>
                </c:pt>
                <c:pt idx="89">
                  <c:v>3915.0</c:v>
                </c:pt>
                <c:pt idx="90">
                  <c:v>3404.0</c:v>
                </c:pt>
                <c:pt idx="91">
                  <c:v>4099.0</c:v>
                </c:pt>
                <c:pt idx="92">
                  <c:v>3748.0</c:v>
                </c:pt>
                <c:pt idx="93">
                  <c:v>4155.0</c:v>
                </c:pt>
                <c:pt idx="94">
                  <c:v>4029.0</c:v>
                </c:pt>
                <c:pt idx="95">
                  <c:v>4369.0</c:v>
                </c:pt>
                <c:pt idx="96">
                  <c:v>4050.0</c:v>
                </c:pt>
                <c:pt idx="97">
                  <c:v>3729.0</c:v>
                </c:pt>
                <c:pt idx="98">
                  <c:v>3783.0</c:v>
                </c:pt>
                <c:pt idx="99">
                  <c:v>3973.0</c:v>
                </c:pt>
                <c:pt idx="100">
                  <c:v>3685.0</c:v>
                </c:pt>
                <c:pt idx="101">
                  <c:v>3826.0</c:v>
                </c:pt>
                <c:pt idx="102">
                  <c:v>3740.0</c:v>
                </c:pt>
                <c:pt idx="103">
                  <c:v>2635.0</c:v>
                </c:pt>
                <c:pt idx="104">
                  <c:v>3551.0</c:v>
                </c:pt>
                <c:pt idx="105">
                  <c:v>3328.0</c:v>
                </c:pt>
                <c:pt idx="106">
                  <c:v>4268.0</c:v>
                </c:pt>
                <c:pt idx="107">
                  <c:v>4224.0</c:v>
                </c:pt>
                <c:pt idx="108">
                  <c:v>4286.0</c:v>
                </c:pt>
                <c:pt idx="109">
                  <c:v>2719.0</c:v>
                </c:pt>
                <c:pt idx="110">
                  <c:v>2440.0</c:v>
                </c:pt>
                <c:pt idx="111">
                  <c:v>3426.0</c:v>
                </c:pt>
                <c:pt idx="112">
                  <c:v>2809.0</c:v>
                </c:pt>
                <c:pt idx="113">
                  <c:v>3633.0</c:v>
                </c:pt>
                <c:pt idx="114">
                  <c:v>3651.0</c:v>
                </c:pt>
                <c:pt idx="115">
                  <c:v>3743.0</c:v>
                </c:pt>
                <c:pt idx="116">
                  <c:v>3618.0</c:v>
                </c:pt>
                <c:pt idx="117">
                  <c:v>3889.0</c:v>
                </c:pt>
                <c:pt idx="118">
                  <c:v>4413.0</c:v>
                </c:pt>
                <c:pt idx="119">
                  <c:v>3670.0</c:v>
                </c:pt>
                <c:pt idx="120">
                  <c:v>3324.0</c:v>
                </c:pt>
                <c:pt idx="121">
                  <c:v>3787.0</c:v>
                </c:pt>
                <c:pt idx="122">
                  <c:v>4105.0</c:v>
                </c:pt>
                <c:pt idx="123">
                  <c:v>4842.0</c:v>
                </c:pt>
                <c:pt idx="124">
                  <c:v>3886.0</c:v>
                </c:pt>
                <c:pt idx="125">
                  <c:v>3963.0</c:v>
                </c:pt>
                <c:pt idx="126">
                  <c:v>4064.0</c:v>
                </c:pt>
                <c:pt idx="127">
                  <c:v>4321.0</c:v>
                </c:pt>
                <c:pt idx="128">
                  <c:v>3994.0</c:v>
                </c:pt>
                <c:pt idx="129">
                  <c:v>4278.0</c:v>
                </c:pt>
                <c:pt idx="130">
                  <c:v>4247.0</c:v>
                </c:pt>
                <c:pt idx="131">
                  <c:v>3166.0</c:v>
                </c:pt>
                <c:pt idx="132">
                  <c:v>4305.0</c:v>
                </c:pt>
                <c:pt idx="133">
                  <c:v>4183.0</c:v>
                </c:pt>
                <c:pt idx="134">
                  <c:v>3775.0</c:v>
                </c:pt>
                <c:pt idx="135">
                  <c:v>4428.0</c:v>
                </c:pt>
                <c:pt idx="136">
                  <c:v>4118.0</c:v>
                </c:pt>
                <c:pt idx="137">
                  <c:v>4707.0</c:v>
                </c:pt>
                <c:pt idx="138">
                  <c:v>4695.0</c:v>
                </c:pt>
                <c:pt idx="139">
                  <c:v>3965.0</c:v>
                </c:pt>
                <c:pt idx="140">
                  <c:v>4240.0</c:v>
                </c:pt>
                <c:pt idx="141">
                  <c:v>5189.0</c:v>
                </c:pt>
                <c:pt idx="142">
                  <c:v>4192.0</c:v>
                </c:pt>
                <c:pt idx="143">
                  <c:v>4729.0</c:v>
                </c:pt>
                <c:pt idx="144">
                  <c:v>3958.0</c:v>
                </c:pt>
                <c:pt idx="145">
                  <c:v>4390.0</c:v>
                </c:pt>
                <c:pt idx="146">
                  <c:v>4457.0</c:v>
                </c:pt>
                <c:pt idx="147">
                  <c:v>4072.0</c:v>
                </c:pt>
                <c:pt idx="148">
                  <c:v>4905.0</c:v>
                </c:pt>
                <c:pt idx="149">
                  <c:v>4553.0</c:v>
                </c:pt>
                <c:pt idx="150">
                  <c:v>4587.0</c:v>
                </c:pt>
                <c:pt idx="151">
                  <c:v>3841.0</c:v>
                </c:pt>
                <c:pt idx="152">
                  <c:v>3289.0</c:v>
                </c:pt>
                <c:pt idx="153">
                  <c:v>3986.0</c:v>
                </c:pt>
                <c:pt idx="154">
                  <c:v>3784.0</c:v>
                </c:pt>
                <c:pt idx="155">
                  <c:v>3820.0</c:v>
                </c:pt>
                <c:pt idx="156">
                  <c:v>2012.0</c:v>
                </c:pt>
                <c:pt idx="157">
                  <c:v>3605.0</c:v>
                </c:pt>
                <c:pt idx="158">
                  <c:v>3494.0</c:v>
                </c:pt>
                <c:pt idx="159">
                  <c:v>3844.0</c:v>
                </c:pt>
                <c:pt idx="160">
                  <c:v>4449.0</c:v>
                </c:pt>
                <c:pt idx="161">
                  <c:v>2600.0</c:v>
                </c:pt>
                <c:pt idx="162">
                  <c:v>2889.0</c:v>
                </c:pt>
                <c:pt idx="163">
                  <c:v>2020.0</c:v>
                </c:pt>
                <c:pt idx="164">
                  <c:v>2915.0</c:v>
                </c:pt>
                <c:pt idx="165">
                  <c:v>3154.0</c:v>
                </c:pt>
                <c:pt idx="166">
                  <c:v>2632.0</c:v>
                </c:pt>
                <c:pt idx="167">
                  <c:v>2929.0</c:v>
                </c:pt>
                <c:pt idx="168">
                  <c:v>2260.0</c:v>
                </c:pt>
                <c:pt idx="169">
                  <c:v>3157.0</c:v>
                </c:pt>
                <c:pt idx="170">
                  <c:v>3349.0</c:v>
                </c:pt>
                <c:pt idx="171">
                  <c:v>3108.0</c:v>
                </c:pt>
                <c:pt idx="172">
                  <c:v>2877.0</c:v>
                </c:pt>
                <c:pt idx="173">
                  <c:v>2969.0</c:v>
                </c:pt>
                <c:pt idx="174">
                  <c:v>3077.0</c:v>
                </c:pt>
                <c:pt idx="175">
                  <c:v>2444.0</c:v>
                </c:pt>
                <c:pt idx="176">
                  <c:v>3119.0</c:v>
                </c:pt>
                <c:pt idx="177">
                  <c:v>3193.0</c:v>
                </c:pt>
                <c:pt idx="178">
                  <c:v>2887.0</c:v>
                </c:pt>
                <c:pt idx="179">
                  <c:v>3110.0</c:v>
                </c:pt>
                <c:pt idx="180">
                  <c:v>3364.0</c:v>
                </c:pt>
                <c:pt idx="181">
                  <c:v>3694.0</c:v>
                </c:pt>
                <c:pt idx="182">
                  <c:v>3522.0</c:v>
                </c:pt>
                <c:pt idx="183">
                  <c:v>4206.0</c:v>
                </c:pt>
                <c:pt idx="184">
                  <c:v>3605.0</c:v>
                </c:pt>
                <c:pt idx="185">
                  <c:v>3556.0</c:v>
                </c:pt>
                <c:pt idx="186">
                  <c:v>3178.0</c:v>
                </c:pt>
                <c:pt idx="187">
                  <c:v>3823.0</c:v>
                </c:pt>
                <c:pt idx="188">
                  <c:v>4353.0</c:v>
                </c:pt>
                <c:pt idx="189">
                  <c:v>3526.0</c:v>
                </c:pt>
                <c:pt idx="190">
                  <c:v>3488.0</c:v>
                </c:pt>
                <c:pt idx="191">
                  <c:v>3191.0</c:v>
                </c:pt>
                <c:pt idx="192">
                  <c:v>3306.0</c:v>
                </c:pt>
                <c:pt idx="193">
                  <c:v>3593.0</c:v>
                </c:pt>
                <c:pt idx="194">
                  <c:v>3370.0</c:v>
                </c:pt>
                <c:pt idx="195">
                  <c:v>3641.0</c:v>
                </c:pt>
                <c:pt idx="196">
                  <c:v>3465.0</c:v>
                </c:pt>
                <c:pt idx="197">
                  <c:v>3411.0</c:v>
                </c:pt>
                <c:pt idx="198">
                  <c:v>3321.0</c:v>
                </c:pt>
                <c:pt idx="199">
                  <c:v>3231.0</c:v>
                </c:pt>
                <c:pt idx="200">
                  <c:v>3660.0</c:v>
                </c:pt>
                <c:pt idx="201">
                  <c:v>3235.0</c:v>
                </c:pt>
                <c:pt idx="202">
                  <c:v>3929.0</c:v>
                </c:pt>
                <c:pt idx="203">
                  <c:v>2917.0</c:v>
                </c:pt>
                <c:pt idx="204">
                  <c:v>2994.0</c:v>
                </c:pt>
                <c:pt idx="205">
                  <c:v>1643.0</c:v>
                </c:pt>
                <c:pt idx="206">
                  <c:v>2741.0</c:v>
                </c:pt>
                <c:pt idx="207">
                  <c:v>3292.0</c:v>
                </c:pt>
                <c:pt idx="208">
                  <c:v>3807.0</c:v>
                </c:pt>
                <c:pt idx="209">
                  <c:v>3466.0</c:v>
                </c:pt>
                <c:pt idx="210">
                  <c:v>3258.0</c:v>
                </c:pt>
                <c:pt idx="211">
                  <c:v>3206.0</c:v>
                </c:pt>
                <c:pt idx="212">
                  <c:v>3082.0</c:v>
                </c:pt>
                <c:pt idx="213">
                  <c:v>3040.0</c:v>
                </c:pt>
                <c:pt idx="214">
                  <c:v>2860.0</c:v>
                </c:pt>
                <c:pt idx="215">
                  <c:v>3162.0</c:v>
                </c:pt>
                <c:pt idx="216">
                  <c:v>2892.0</c:v>
                </c:pt>
                <c:pt idx="217">
                  <c:v>2816.0</c:v>
                </c:pt>
                <c:pt idx="218">
                  <c:v>3397.0</c:v>
                </c:pt>
                <c:pt idx="219">
                  <c:v>3385.0</c:v>
                </c:pt>
                <c:pt idx="220">
                  <c:v>2891.0</c:v>
                </c:pt>
                <c:pt idx="221">
                  <c:v>3749.0</c:v>
                </c:pt>
                <c:pt idx="222">
                  <c:v>3324.0</c:v>
                </c:pt>
                <c:pt idx="223">
                  <c:v>3396.0</c:v>
                </c:pt>
                <c:pt idx="224">
                  <c:v>3547.0</c:v>
                </c:pt>
                <c:pt idx="225">
                  <c:v>4330.0</c:v>
                </c:pt>
                <c:pt idx="226">
                  <c:v>4424.0</c:v>
                </c:pt>
                <c:pt idx="227">
                  <c:v>3328.0</c:v>
                </c:pt>
                <c:pt idx="228">
                  <c:v>3353.0</c:v>
                </c:pt>
                <c:pt idx="229">
                  <c:v>4043.0</c:v>
                </c:pt>
                <c:pt idx="230">
                  <c:v>3802.0</c:v>
                </c:pt>
                <c:pt idx="231">
                  <c:v>3572.0</c:v>
                </c:pt>
                <c:pt idx="232">
                  <c:v>3985.0</c:v>
                </c:pt>
                <c:pt idx="233">
                  <c:v>3994.0</c:v>
                </c:pt>
                <c:pt idx="234">
                  <c:v>3348.0</c:v>
                </c:pt>
                <c:pt idx="235">
                  <c:v>4001.0</c:v>
                </c:pt>
                <c:pt idx="236">
                  <c:v>4118.0</c:v>
                </c:pt>
                <c:pt idx="237">
                  <c:v>3550.0</c:v>
                </c:pt>
                <c:pt idx="238">
                  <c:v>3994.0</c:v>
                </c:pt>
                <c:pt idx="239">
                  <c:v>4609.0</c:v>
                </c:pt>
                <c:pt idx="240">
                  <c:v>5261.0</c:v>
                </c:pt>
                <c:pt idx="241">
                  <c:v>4437.0</c:v>
                </c:pt>
                <c:pt idx="242">
                  <c:v>4160.0</c:v>
                </c:pt>
                <c:pt idx="243">
                  <c:v>4573.0</c:v>
                </c:pt>
                <c:pt idx="244">
                  <c:v>3425.0</c:v>
                </c:pt>
                <c:pt idx="245">
                  <c:v>2751.0</c:v>
                </c:pt>
                <c:pt idx="246">
                  <c:v>3716.0</c:v>
                </c:pt>
                <c:pt idx="247">
                  <c:v>4577.0</c:v>
                </c:pt>
                <c:pt idx="248">
                  <c:v>4013.0</c:v>
                </c:pt>
                <c:pt idx="249">
                  <c:v>2750.0</c:v>
                </c:pt>
                <c:pt idx="250">
                  <c:v>3819.0</c:v>
                </c:pt>
                <c:pt idx="251">
                  <c:v>3519.0</c:v>
                </c:pt>
                <c:pt idx="252">
                  <c:v>3376.0</c:v>
                </c:pt>
                <c:pt idx="253">
                  <c:v>3581.0</c:v>
                </c:pt>
                <c:pt idx="254">
                  <c:v>3670.0</c:v>
                </c:pt>
                <c:pt idx="255">
                  <c:v>3642.0</c:v>
                </c:pt>
                <c:pt idx="256">
                  <c:v>3797.0</c:v>
                </c:pt>
                <c:pt idx="257">
                  <c:v>4363.0</c:v>
                </c:pt>
                <c:pt idx="258">
                  <c:v>4327.0</c:v>
                </c:pt>
                <c:pt idx="259">
                  <c:v>3624.0</c:v>
                </c:pt>
                <c:pt idx="260">
                  <c:v>3637.0</c:v>
                </c:pt>
                <c:pt idx="261">
                  <c:v>3177.0</c:v>
                </c:pt>
                <c:pt idx="262">
                  <c:v>3253.0</c:v>
                </c:pt>
                <c:pt idx="263">
                  <c:v>3057.0</c:v>
                </c:pt>
                <c:pt idx="264">
                  <c:v>3296.0</c:v>
                </c:pt>
                <c:pt idx="265">
                  <c:v>3484.0</c:v>
                </c:pt>
                <c:pt idx="266">
                  <c:v>3922.0</c:v>
                </c:pt>
                <c:pt idx="267">
                  <c:v>2998.0</c:v>
                </c:pt>
                <c:pt idx="268">
                  <c:v>3207.0</c:v>
                </c:pt>
                <c:pt idx="269">
                  <c:v>3077.0</c:v>
                </c:pt>
                <c:pt idx="270">
                  <c:v>4418.0</c:v>
                </c:pt>
                <c:pt idx="271">
                  <c:v>4067.0</c:v>
                </c:pt>
                <c:pt idx="272">
                  <c:v>3884.0</c:v>
                </c:pt>
                <c:pt idx="273">
                  <c:v>4129.0</c:v>
                </c:pt>
                <c:pt idx="274">
                  <c:v>3948.0</c:v>
                </c:pt>
                <c:pt idx="275">
                  <c:v>3818.0</c:v>
                </c:pt>
                <c:pt idx="276">
                  <c:v>3770.0</c:v>
                </c:pt>
                <c:pt idx="277">
                  <c:v>4030.0</c:v>
                </c:pt>
                <c:pt idx="278">
                  <c:v>3395.0</c:v>
                </c:pt>
                <c:pt idx="279">
                  <c:v>2701.0</c:v>
                </c:pt>
                <c:pt idx="280">
                  <c:v>2966.0</c:v>
                </c:pt>
                <c:pt idx="281">
                  <c:v>2875.0</c:v>
                </c:pt>
                <c:pt idx="282">
                  <c:v>2771.0</c:v>
                </c:pt>
                <c:pt idx="283">
                  <c:v>2674.0</c:v>
                </c:pt>
                <c:pt idx="284">
                  <c:v>3194.0</c:v>
                </c:pt>
                <c:pt idx="285">
                  <c:v>3751.0</c:v>
                </c:pt>
                <c:pt idx="286">
                  <c:v>3774.0</c:v>
                </c:pt>
                <c:pt idx="287">
                  <c:v>2840.0</c:v>
                </c:pt>
                <c:pt idx="288">
                  <c:v>2804.0</c:v>
                </c:pt>
                <c:pt idx="289">
                  <c:v>3504.0</c:v>
                </c:pt>
                <c:pt idx="290">
                  <c:v>3916.0</c:v>
                </c:pt>
                <c:pt idx="291">
                  <c:v>3932.0</c:v>
                </c:pt>
                <c:pt idx="292">
                  <c:v>3660.0</c:v>
                </c:pt>
                <c:pt idx="293">
                  <c:v>4338.0</c:v>
                </c:pt>
                <c:pt idx="294">
                  <c:v>4459.0</c:v>
                </c:pt>
                <c:pt idx="295">
                  <c:v>4294.0</c:v>
                </c:pt>
                <c:pt idx="296">
                  <c:v>3790.0</c:v>
                </c:pt>
                <c:pt idx="297">
                  <c:v>4470.0</c:v>
                </c:pt>
                <c:pt idx="298">
                  <c:v>3489.0</c:v>
                </c:pt>
                <c:pt idx="299">
                  <c:v>3693.0</c:v>
                </c:pt>
                <c:pt idx="300">
                  <c:v>4064.0</c:v>
                </c:pt>
                <c:pt idx="301">
                  <c:v>4040.0</c:v>
                </c:pt>
                <c:pt idx="302">
                  <c:v>4081.0</c:v>
                </c:pt>
                <c:pt idx="303">
                  <c:v>3593.0</c:v>
                </c:pt>
                <c:pt idx="304">
                  <c:v>3758.0</c:v>
                </c:pt>
                <c:pt idx="305">
                  <c:v>4485.0</c:v>
                </c:pt>
                <c:pt idx="306">
                  <c:v>4135.0</c:v>
                </c:pt>
                <c:pt idx="307">
                  <c:v>4251.0</c:v>
                </c:pt>
                <c:pt idx="308">
                  <c:v>3884.0</c:v>
                </c:pt>
                <c:pt idx="309">
                  <c:v>3574.0</c:v>
                </c:pt>
                <c:pt idx="310">
                  <c:v>4551.0</c:v>
                </c:pt>
                <c:pt idx="311">
                  <c:v>3796.0</c:v>
                </c:pt>
                <c:pt idx="312">
                  <c:v>4130.0</c:v>
                </c:pt>
                <c:pt idx="313">
                  <c:v>4577.0</c:v>
                </c:pt>
                <c:pt idx="314">
                  <c:v>5245.0</c:v>
                </c:pt>
                <c:pt idx="315">
                  <c:v>5643.0</c:v>
                </c:pt>
                <c:pt idx="316">
                  <c:v>5696.0</c:v>
                </c:pt>
                <c:pt idx="317">
                  <c:v>4640.0</c:v>
                </c:pt>
                <c:pt idx="318">
                  <c:v>3791.0</c:v>
                </c:pt>
                <c:pt idx="319">
                  <c:v>4157.0</c:v>
                </c:pt>
                <c:pt idx="320">
                  <c:v>4456.0</c:v>
                </c:pt>
                <c:pt idx="321">
                  <c:v>3913.0</c:v>
                </c:pt>
                <c:pt idx="322">
                  <c:v>4322.0</c:v>
                </c:pt>
                <c:pt idx="323">
                  <c:v>4087.0</c:v>
                </c:pt>
                <c:pt idx="324">
                  <c:v>3860.0</c:v>
                </c:pt>
                <c:pt idx="325">
                  <c:v>4306.0</c:v>
                </c:pt>
                <c:pt idx="326">
                  <c:v>3781.0</c:v>
                </c:pt>
                <c:pt idx="327">
                  <c:v>5352.0</c:v>
                </c:pt>
                <c:pt idx="328">
                  <c:v>4634.0</c:v>
                </c:pt>
                <c:pt idx="329">
                  <c:v>4342.0</c:v>
                </c:pt>
                <c:pt idx="330">
                  <c:v>4143.0</c:v>
                </c:pt>
                <c:pt idx="331">
                  <c:v>4771.0</c:v>
                </c:pt>
                <c:pt idx="332">
                  <c:v>5292.0</c:v>
                </c:pt>
                <c:pt idx="333">
                  <c:v>5096.0</c:v>
                </c:pt>
                <c:pt idx="334">
                  <c:v>4745.0</c:v>
                </c:pt>
                <c:pt idx="335">
                  <c:v>4027.0</c:v>
                </c:pt>
                <c:pt idx="336">
                  <c:v>4482.0</c:v>
                </c:pt>
                <c:pt idx="337">
                  <c:v>3597.0</c:v>
                </c:pt>
                <c:pt idx="338">
                  <c:v>3428.0</c:v>
                </c:pt>
                <c:pt idx="339">
                  <c:v>3989.0</c:v>
                </c:pt>
                <c:pt idx="340">
                  <c:v>5137.0</c:v>
                </c:pt>
                <c:pt idx="341">
                  <c:v>4949.0</c:v>
                </c:pt>
                <c:pt idx="342">
                  <c:v>4216.0</c:v>
                </c:pt>
                <c:pt idx="343">
                  <c:v>3975.0</c:v>
                </c:pt>
                <c:pt idx="344">
                  <c:v>3691.0</c:v>
                </c:pt>
                <c:pt idx="345">
                  <c:v>4517.0</c:v>
                </c:pt>
                <c:pt idx="346">
                  <c:v>3898.0</c:v>
                </c:pt>
                <c:pt idx="347">
                  <c:v>3018.0</c:v>
                </c:pt>
                <c:pt idx="348">
                  <c:v>4247.0</c:v>
                </c:pt>
                <c:pt idx="349">
                  <c:v>4966.0</c:v>
                </c:pt>
                <c:pt idx="350">
                  <c:v>4899.0</c:v>
                </c:pt>
                <c:pt idx="351">
                  <c:v>4131.0</c:v>
                </c:pt>
                <c:pt idx="352">
                  <c:v>4322.0</c:v>
                </c:pt>
                <c:pt idx="353">
                  <c:v>4347.0</c:v>
                </c:pt>
                <c:pt idx="354">
                  <c:v>4259.0</c:v>
                </c:pt>
                <c:pt idx="355">
                  <c:v>4480.0</c:v>
                </c:pt>
                <c:pt idx="356">
                  <c:v>4763.0</c:v>
                </c:pt>
                <c:pt idx="357">
                  <c:v>4165.0</c:v>
                </c:pt>
                <c:pt idx="358">
                  <c:v>4811.0</c:v>
                </c:pt>
                <c:pt idx="359">
                  <c:v>3932.0</c:v>
                </c:pt>
                <c:pt idx="360">
                  <c:v>4074.0</c:v>
                </c:pt>
                <c:pt idx="361">
                  <c:v>3359.0</c:v>
                </c:pt>
                <c:pt idx="362">
                  <c:v>4256.0</c:v>
                </c:pt>
                <c:pt idx="363">
                  <c:v>4682.0</c:v>
                </c:pt>
                <c:pt idx="364">
                  <c:v>4925.0</c:v>
                </c:pt>
                <c:pt idx="365">
                  <c:v>4187.0</c:v>
                </c:pt>
                <c:pt idx="366">
                  <c:v>5259.0</c:v>
                </c:pt>
                <c:pt idx="367">
                  <c:v>4335.0</c:v>
                </c:pt>
                <c:pt idx="368">
                  <c:v>3950.0</c:v>
                </c:pt>
                <c:pt idx="369">
                  <c:v>4323.0</c:v>
                </c:pt>
                <c:pt idx="370">
                  <c:v>4119.0</c:v>
                </c:pt>
                <c:pt idx="371">
                  <c:v>4400.0</c:v>
                </c:pt>
                <c:pt idx="372">
                  <c:v>5179.0</c:v>
                </c:pt>
                <c:pt idx="373">
                  <c:v>5366.0</c:v>
                </c:pt>
                <c:pt idx="374">
                  <c:v>4422.0</c:v>
                </c:pt>
                <c:pt idx="375">
                  <c:v>4405.0</c:v>
                </c:pt>
                <c:pt idx="376">
                  <c:v>4275.0</c:v>
                </c:pt>
                <c:pt idx="377">
                  <c:v>4256.0</c:v>
                </c:pt>
                <c:pt idx="378">
                  <c:v>4360.0</c:v>
                </c:pt>
                <c:pt idx="379">
                  <c:v>4723.0</c:v>
                </c:pt>
                <c:pt idx="380">
                  <c:v>4342.0</c:v>
                </c:pt>
                <c:pt idx="381">
                  <c:v>4445.0</c:v>
                </c:pt>
                <c:pt idx="382">
                  <c:v>5068.0</c:v>
                </c:pt>
                <c:pt idx="383">
                  <c:v>4315.0</c:v>
                </c:pt>
                <c:pt idx="384">
                  <c:v>4214.0</c:v>
                </c:pt>
                <c:pt idx="385">
                  <c:v>4908.0</c:v>
                </c:pt>
                <c:pt idx="386">
                  <c:v>4636.0</c:v>
                </c:pt>
                <c:pt idx="387">
                  <c:v>4354.0</c:v>
                </c:pt>
                <c:pt idx="388">
                  <c:v>6279.0</c:v>
                </c:pt>
                <c:pt idx="389">
                  <c:v>4953.0</c:v>
                </c:pt>
                <c:pt idx="390">
                  <c:v>4425.0</c:v>
                </c:pt>
                <c:pt idx="391">
                  <c:v>5645.0</c:v>
                </c:pt>
                <c:pt idx="392">
                  <c:v>4382.0</c:v>
                </c:pt>
                <c:pt idx="393">
                  <c:v>4245.0</c:v>
                </c:pt>
                <c:pt idx="394">
                  <c:v>4415.0</c:v>
                </c:pt>
                <c:pt idx="395">
                  <c:v>4456.0</c:v>
                </c:pt>
                <c:pt idx="396">
                  <c:v>3621.0</c:v>
                </c:pt>
                <c:pt idx="397">
                  <c:v>4314.0</c:v>
                </c:pt>
                <c:pt idx="398">
                  <c:v>3292.0</c:v>
                </c:pt>
                <c:pt idx="399">
                  <c:v>3480.0</c:v>
                </c:pt>
                <c:pt idx="400">
                  <c:v>3799.0</c:v>
                </c:pt>
                <c:pt idx="401">
                  <c:v>3994.0</c:v>
                </c:pt>
                <c:pt idx="402">
                  <c:v>4164.0</c:v>
                </c:pt>
                <c:pt idx="403">
                  <c:v>4204.0</c:v>
                </c:pt>
                <c:pt idx="404">
                  <c:v>4423.0</c:v>
                </c:pt>
                <c:pt idx="405">
                  <c:v>3675.0</c:v>
                </c:pt>
                <c:pt idx="406">
                  <c:v>3994.0</c:v>
                </c:pt>
                <c:pt idx="407">
                  <c:v>4430.0</c:v>
                </c:pt>
                <c:pt idx="408">
                  <c:v>3647.0</c:v>
                </c:pt>
                <c:pt idx="409">
                  <c:v>3029.0</c:v>
                </c:pt>
                <c:pt idx="410">
                  <c:v>3169.0</c:v>
                </c:pt>
                <c:pt idx="411">
                  <c:v>3209.0</c:v>
                </c:pt>
                <c:pt idx="412">
                  <c:v>4215.0</c:v>
                </c:pt>
                <c:pt idx="413">
                  <c:v>4141.0</c:v>
                </c:pt>
                <c:pt idx="414">
                  <c:v>3543.0</c:v>
                </c:pt>
                <c:pt idx="415">
                  <c:v>4086.0</c:v>
                </c:pt>
                <c:pt idx="416">
                  <c:v>3486.0</c:v>
                </c:pt>
                <c:pt idx="417">
                  <c:v>4350.0</c:v>
                </c:pt>
                <c:pt idx="418">
                  <c:v>4084.0</c:v>
                </c:pt>
                <c:pt idx="419">
                  <c:v>3951.0</c:v>
                </c:pt>
                <c:pt idx="420">
                  <c:v>4105.0</c:v>
                </c:pt>
                <c:pt idx="421">
                  <c:v>3936.0</c:v>
                </c:pt>
                <c:pt idx="422">
                  <c:v>3667.0</c:v>
                </c:pt>
                <c:pt idx="423">
                  <c:v>3436.0</c:v>
                </c:pt>
                <c:pt idx="424">
                  <c:v>2983.0</c:v>
                </c:pt>
                <c:pt idx="425">
                  <c:v>2386.0</c:v>
                </c:pt>
                <c:pt idx="426">
                  <c:v>2895.0</c:v>
                </c:pt>
                <c:pt idx="427">
                  <c:v>3027.0</c:v>
                </c:pt>
                <c:pt idx="428">
                  <c:v>2039.0</c:v>
                </c:pt>
                <c:pt idx="429">
                  <c:v>2377.0</c:v>
                </c:pt>
                <c:pt idx="430">
                  <c:v>3164.0</c:v>
                </c:pt>
                <c:pt idx="431">
                  <c:v>2967.0</c:v>
                </c:pt>
                <c:pt idx="432">
                  <c:v>3196.0</c:v>
                </c:pt>
                <c:pt idx="433">
                  <c:v>3393.0</c:v>
                </c:pt>
                <c:pt idx="434">
                  <c:v>2508.0</c:v>
                </c:pt>
                <c:pt idx="435">
                  <c:v>2472.0</c:v>
                </c:pt>
                <c:pt idx="436">
                  <c:v>2972.0</c:v>
                </c:pt>
                <c:pt idx="437">
                  <c:v>2962.0</c:v>
                </c:pt>
                <c:pt idx="438">
                  <c:v>2705.0</c:v>
                </c:pt>
                <c:pt idx="439">
                  <c:v>2634.0</c:v>
                </c:pt>
                <c:pt idx="440">
                  <c:v>3267.0</c:v>
                </c:pt>
                <c:pt idx="441">
                  <c:v>3222.0</c:v>
                </c:pt>
                <c:pt idx="442">
                  <c:v>2757.0</c:v>
                </c:pt>
                <c:pt idx="443">
                  <c:v>3435.0</c:v>
                </c:pt>
                <c:pt idx="444">
                  <c:v>3147.0</c:v>
                </c:pt>
                <c:pt idx="445">
                  <c:v>3608.0</c:v>
                </c:pt>
                <c:pt idx="446">
                  <c:v>2801.0</c:v>
                </c:pt>
                <c:pt idx="447">
                  <c:v>2647.0</c:v>
                </c:pt>
                <c:pt idx="448">
                  <c:v>2810.0</c:v>
                </c:pt>
                <c:pt idx="449">
                  <c:v>2843.0</c:v>
                </c:pt>
                <c:pt idx="450">
                  <c:v>2867.0</c:v>
                </c:pt>
                <c:pt idx="451">
                  <c:v>2993.0</c:v>
                </c:pt>
                <c:pt idx="452">
                  <c:v>2901.0</c:v>
                </c:pt>
                <c:pt idx="453">
                  <c:v>3687.0</c:v>
                </c:pt>
                <c:pt idx="454">
                  <c:v>2614.0</c:v>
                </c:pt>
                <c:pt idx="455">
                  <c:v>2183.0</c:v>
                </c:pt>
                <c:pt idx="456">
                  <c:v>2631.0</c:v>
                </c:pt>
                <c:pt idx="457">
                  <c:v>3109.0</c:v>
                </c:pt>
                <c:pt idx="458">
                  <c:v>3298.0</c:v>
                </c:pt>
                <c:pt idx="459">
                  <c:v>3270.0</c:v>
                </c:pt>
                <c:pt idx="460">
                  <c:v>3241.0</c:v>
                </c:pt>
                <c:pt idx="461">
                  <c:v>3088.0</c:v>
                </c:pt>
                <c:pt idx="462">
                  <c:v>2709.0</c:v>
                </c:pt>
                <c:pt idx="463">
                  <c:v>2988.0</c:v>
                </c:pt>
                <c:pt idx="464">
                  <c:v>2717.0</c:v>
                </c:pt>
                <c:pt idx="465">
                  <c:v>2610.0</c:v>
                </c:pt>
                <c:pt idx="466">
                  <c:v>3810.0</c:v>
                </c:pt>
                <c:pt idx="467">
                  <c:v>3488.0</c:v>
                </c:pt>
                <c:pt idx="468">
                  <c:v>2983.0</c:v>
                </c:pt>
                <c:pt idx="469">
                  <c:v>3537.0</c:v>
                </c:pt>
                <c:pt idx="470">
                  <c:v>3711.0</c:v>
                </c:pt>
                <c:pt idx="471">
                  <c:v>3741.0</c:v>
                </c:pt>
                <c:pt idx="472">
                  <c:v>3492.0</c:v>
                </c:pt>
                <c:pt idx="473">
                  <c:v>3339.0</c:v>
                </c:pt>
                <c:pt idx="474">
                  <c:v>3932.0</c:v>
                </c:pt>
                <c:pt idx="475">
                  <c:v>3983.0</c:v>
                </c:pt>
                <c:pt idx="476">
                  <c:v>3572.0</c:v>
                </c:pt>
                <c:pt idx="477">
                  <c:v>1588.0</c:v>
                </c:pt>
                <c:pt idx="478">
                  <c:v>3382.0</c:v>
                </c:pt>
                <c:pt idx="479">
                  <c:v>3096.0</c:v>
                </c:pt>
                <c:pt idx="480">
                  <c:v>3980.0</c:v>
                </c:pt>
                <c:pt idx="481">
                  <c:v>3038.0</c:v>
                </c:pt>
                <c:pt idx="482">
                  <c:v>3608.0</c:v>
                </c:pt>
                <c:pt idx="483">
                  <c:v>2814.0</c:v>
                </c:pt>
                <c:pt idx="484">
                  <c:v>2944.0</c:v>
                </c:pt>
                <c:pt idx="485">
                  <c:v>3028.0</c:v>
                </c:pt>
                <c:pt idx="486">
                  <c:v>3889.0</c:v>
                </c:pt>
                <c:pt idx="487">
                  <c:v>3888.0</c:v>
                </c:pt>
                <c:pt idx="488">
                  <c:v>3988.0</c:v>
                </c:pt>
                <c:pt idx="489">
                  <c:v>3418.0</c:v>
                </c:pt>
                <c:pt idx="490">
                  <c:v>3967.0</c:v>
                </c:pt>
                <c:pt idx="491">
                  <c:v>3467.0</c:v>
                </c:pt>
                <c:pt idx="492">
                  <c:v>4090.0</c:v>
                </c:pt>
                <c:pt idx="493">
                  <c:v>3147.0</c:v>
                </c:pt>
                <c:pt idx="494">
                  <c:v>3888.0</c:v>
                </c:pt>
                <c:pt idx="495">
                  <c:v>3822.0</c:v>
                </c:pt>
                <c:pt idx="496">
                  <c:v>3151.0</c:v>
                </c:pt>
                <c:pt idx="497">
                  <c:v>3888.0</c:v>
                </c:pt>
                <c:pt idx="498">
                  <c:v>3047.0</c:v>
                </c:pt>
                <c:pt idx="499">
                  <c:v>3765.0</c:v>
                </c:pt>
                <c:pt idx="500">
                  <c:v>3519.0</c:v>
                </c:pt>
                <c:pt idx="501">
                  <c:v>3257.0</c:v>
                </c:pt>
                <c:pt idx="502">
                  <c:v>3735.0</c:v>
                </c:pt>
                <c:pt idx="503">
                  <c:v>4046.0</c:v>
                </c:pt>
                <c:pt idx="504">
                  <c:v>3692.0</c:v>
                </c:pt>
                <c:pt idx="505">
                  <c:v>3234.0</c:v>
                </c:pt>
                <c:pt idx="506">
                  <c:v>3699.0</c:v>
                </c:pt>
                <c:pt idx="507">
                  <c:v>4039.0</c:v>
                </c:pt>
                <c:pt idx="508">
                  <c:v>4039.0</c:v>
                </c:pt>
                <c:pt idx="509">
                  <c:v>3556.0</c:v>
                </c:pt>
                <c:pt idx="510">
                  <c:v>3273.0</c:v>
                </c:pt>
                <c:pt idx="511">
                  <c:v>3571.0</c:v>
                </c:pt>
                <c:pt idx="512">
                  <c:v>3581.0</c:v>
                </c:pt>
                <c:pt idx="513">
                  <c:v>3536.0</c:v>
                </c:pt>
                <c:pt idx="514">
                  <c:v>3805.0</c:v>
                </c:pt>
                <c:pt idx="515">
                  <c:v>3210.0</c:v>
                </c:pt>
                <c:pt idx="516">
                  <c:v>3150.0</c:v>
                </c:pt>
                <c:pt idx="517">
                  <c:v>3674.0</c:v>
                </c:pt>
                <c:pt idx="518">
                  <c:v>3694.0</c:v>
                </c:pt>
                <c:pt idx="519">
                  <c:v>4208.0</c:v>
                </c:pt>
                <c:pt idx="520">
                  <c:v>4161.0</c:v>
                </c:pt>
                <c:pt idx="521">
                  <c:v>3375.0</c:v>
                </c:pt>
                <c:pt idx="522">
                  <c:v>3342.0</c:v>
                </c:pt>
                <c:pt idx="523">
                  <c:v>3434.0</c:v>
                </c:pt>
                <c:pt idx="524">
                  <c:v>3675.0</c:v>
                </c:pt>
                <c:pt idx="525">
                  <c:v>2762.0</c:v>
                </c:pt>
                <c:pt idx="526">
                  <c:v>2821.0</c:v>
                </c:pt>
                <c:pt idx="527">
                  <c:v>2988.0</c:v>
                </c:pt>
                <c:pt idx="528">
                  <c:v>2994.0</c:v>
                </c:pt>
                <c:pt idx="529">
                  <c:v>3114.0</c:v>
                </c:pt>
                <c:pt idx="530">
                  <c:v>3149.0</c:v>
                </c:pt>
                <c:pt idx="531">
                  <c:v>1594.0</c:v>
                </c:pt>
                <c:pt idx="532">
                  <c:v>2917.0</c:v>
                </c:pt>
                <c:pt idx="533">
                  <c:v>2563.0</c:v>
                </c:pt>
                <c:pt idx="534">
                  <c:v>3046.0</c:v>
                </c:pt>
                <c:pt idx="535">
                  <c:v>2882.0</c:v>
                </c:pt>
                <c:pt idx="536">
                  <c:v>3356.0</c:v>
                </c:pt>
                <c:pt idx="537">
                  <c:v>3757.0</c:v>
                </c:pt>
                <c:pt idx="538">
                  <c:v>3938.0</c:v>
                </c:pt>
                <c:pt idx="539">
                  <c:v>3610.0</c:v>
                </c:pt>
                <c:pt idx="540">
                  <c:v>3476.0</c:v>
                </c:pt>
                <c:pt idx="541">
                  <c:v>3430.0</c:v>
                </c:pt>
                <c:pt idx="542">
                  <c:v>3354.0</c:v>
                </c:pt>
                <c:pt idx="543">
                  <c:v>3827.0</c:v>
                </c:pt>
                <c:pt idx="544">
                  <c:v>3664.0</c:v>
                </c:pt>
                <c:pt idx="545">
                  <c:v>2816.0</c:v>
                </c:pt>
                <c:pt idx="546">
                  <c:v>3135.0</c:v>
                </c:pt>
                <c:pt idx="547">
                  <c:v>2921.0</c:v>
                </c:pt>
                <c:pt idx="548">
                  <c:v>3253.0</c:v>
                </c:pt>
                <c:pt idx="549">
                  <c:v>3273.0</c:v>
                </c:pt>
                <c:pt idx="550">
                  <c:v>3051.0</c:v>
                </c:pt>
                <c:pt idx="551">
                  <c:v>3731.0</c:v>
                </c:pt>
                <c:pt idx="552">
                  <c:v>2923.0</c:v>
                </c:pt>
                <c:pt idx="553">
                  <c:v>2646.0</c:v>
                </c:pt>
                <c:pt idx="554">
                  <c:v>2738.0</c:v>
                </c:pt>
                <c:pt idx="555">
                  <c:v>2820.0</c:v>
                </c:pt>
                <c:pt idx="556">
                  <c:v>3402.0</c:v>
                </c:pt>
                <c:pt idx="557">
                  <c:v>3286.0</c:v>
                </c:pt>
                <c:pt idx="558">
                  <c:v>3491.0</c:v>
                </c:pt>
                <c:pt idx="559">
                  <c:v>3033.0</c:v>
                </c:pt>
                <c:pt idx="560">
                  <c:v>3283.0</c:v>
                </c:pt>
                <c:pt idx="561">
                  <c:v>3112.0</c:v>
                </c:pt>
                <c:pt idx="562">
                  <c:v>2634.0</c:v>
                </c:pt>
                <c:pt idx="563">
                  <c:v>3156.0</c:v>
                </c:pt>
                <c:pt idx="564">
                  <c:v>2877.0</c:v>
                </c:pt>
                <c:pt idx="565">
                  <c:v>2793.0</c:v>
                </c:pt>
                <c:pt idx="566">
                  <c:v>2023.0</c:v>
                </c:pt>
                <c:pt idx="567">
                  <c:v>2499.0</c:v>
                </c:pt>
                <c:pt idx="568">
                  <c:v>2454.0</c:v>
                </c:pt>
                <c:pt idx="569">
                  <c:v>3044.0</c:v>
                </c:pt>
                <c:pt idx="570">
                  <c:v>2788.0</c:v>
                </c:pt>
                <c:pt idx="571">
                  <c:v>3672.0</c:v>
                </c:pt>
                <c:pt idx="572">
                  <c:v>3252.0</c:v>
                </c:pt>
                <c:pt idx="573">
                  <c:v>2913.0</c:v>
                </c:pt>
                <c:pt idx="574">
                  <c:v>3466.0</c:v>
                </c:pt>
                <c:pt idx="575">
                  <c:v>3998.0</c:v>
                </c:pt>
                <c:pt idx="576">
                  <c:v>3738.0</c:v>
                </c:pt>
                <c:pt idx="577">
                  <c:v>4035.0</c:v>
                </c:pt>
                <c:pt idx="578">
                  <c:v>3442.0</c:v>
                </c:pt>
                <c:pt idx="579">
                  <c:v>3223.0</c:v>
                </c:pt>
                <c:pt idx="580">
                  <c:v>3652.0</c:v>
                </c:pt>
                <c:pt idx="581">
                  <c:v>3663.0</c:v>
                </c:pt>
                <c:pt idx="582">
                  <c:v>3800.0</c:v>
                </c:pt>
                <c:pt idx="583">
                  <c:v>3798.0</c:v>
                </c:pt>
                <c:pt idx="584">
                  <c:v>3784.0</c:v>
                </c:pt>
                <c:pt idx="585">
                  <c:v>3744.0</c:v>
                </c:pt>
                <c:pt idx="586">
                  <c:v>4881.0</c:v>
                </c:pt>
                <c:pt idx="587">
                  <c:v>4079.0</c:v>
                </c:pt>
                <c:pt idx="588">
                  <c:v>4161.0</c:v>
                </c:pt>
                <c:pt idx="589">
                  <c:v>4443.0</c:v>
                </c:pt>
                <c:pt idx="590">
                  <c:v>4577.0</c:v>
                </c:pt>
                <c:pt idx="591">
                  <c:v>4304.0</c:v>
                </c:pt>
                <c:pt idx="592">
                  <c:v>4236.0</c:v>
                </c:pt>
                <c:pt idx="593">
                  <c:v>2815.0</c:v>
                </c:pt>
                <c:pt idx="594">
                  <c:v>2961.0</c:v>
                </c:pt>
                <c:pt idx="595">
                  <c:v>3291.0</c:v>
                </c:pt>
                <c:pt idx="596">
                  <c:v>3620.0</c:v>
                </c:pt>
                <c:pt idx="597">
                  <c:v>3542.0</c:v>
                </c:pt>
                <c:pt idx="598">
                  <c:v>3230.0</c:v>
                </c:pt>
                <c:pt idx="599">
                  <c:v>2971.0</c:v>
                </c:pt>
                <c:pt idx="600">
                  <c:v>3758.0</c:v>
                </c:pt>
                <c:pt idx="601">
                  <c:v>3778.0</c:v>
                </c:pt>
                <c:pt idx="602">
                  <c:v>3350.0</c:v>
                </c:pt>
                <c:pt idx="603">
                  <c:v>1556.0</c:v>
                </c:pt>
                <c:pt idx="604">
                  <c:v>2870.0</c:v>
                </c:pt>
                <c:pt idx="605">
                  <c:v>3415.0</c:v>
                </c:pt>
                <c:pt idx="606">
                  <c:v>4089.0</c:v>
                </c:pt>
                <c:pt idx="607">
                  <c:v>4473.0</c:v>
                </c:pt>
                <c:pt idx="608">
                  <c:v>4049.0</c:v>
                </c:pt>
                <c:pt idx="609">
                  <c:v>3039.0</c:v>
                </c:pt>
                <c:pt idx="610">
                  <c:v>3162.0</c:v>
                </c:pt>
                <c:pt idx="611">
                  <c:v>3848.0</c:v>
                </c:pt>
                <c:pt idx="612">
                  <c:v>4010.0</c:v>
                </c:pt>
                <c:pt idx="613">
                  <c:v>3727.0</c:v>
                </c:pt>
                <c:pt idx="614">
                  <c:v>3889.0</c:v>
                </c:pt>
                <c:pt idx="615">
                  <c:v>3949.0</c:v>
                </c:pt>
                <c:pt idx="616">
                  <c:v>3949.0</c:v>
                </c:pt>
                <c:pt idx="617">
                  <c:v>4167.0</c:v>
                </c:pt>
                <c:pt idx="618">
                  <c:v>2980.0</c:v>
                </c:pt>
                <c:pt idx="619">
                  <c:v>3792.0</c:v>
                </c:pt>
                <c:pt idx="620">
                  <c:v>4004.0</c:v>
                </c:pt>
                <c:pt idx="621">
                  <c:v>4467.0</c:v>
                </c:pt>
                <c:pt idx="622">
                  <c:v>3566.0</c:v>
                </c:pt>
                <c:pt idx="623">
                  <c:v>3531.0</c:v>
                </c:pt>
                <c:pt idx="624">
                  <c:v>4211.0</c:v>
                </c:pt>
                <c:pt idx="625">
                  <c:v>3948.0</c:v>
                </c:pt>
                <c:pt idx="626">
                  <c:v>4776.0</c:v>
                </c:pt>
                <c:pt idx="627">
                  <c:v>3665.0</c:v>
                </c:pt>
                <c:pt idx="628">
                  <c:v>4123.0</c:v>
                </c:pt>
                <c:pt idx="629">
                  <c:v>4522.0</c:v>
                </c:pt>
                <c:pt idx="630">
                  <c:v>3488.0</c:v>
                </c:pt>
                <c:pt idx="631">
                  <c:v>3542.0</c:v>
                </c:pt>
                <c:pt idx="632">
                  <c:v>3367.0</c:v>
                </c:pt>
                <c:pt idx="633">
                  <c:v>4241.0</c:v>
                </c:pt>
                <c:pt idx="634">
                  <c:v>4396.0</c:v>
                </c:pt>
                <c:pt idx="635">
                  <c:v>5046.0</c:v>
                </c:pt>
                <c:pt idx="636">
                  <c:v>4641.0</c:v>
                </c:pt>
                <c:pt idx="637">
                  <c:v>5095.0</c:v>
                </c:pt>
                <c:pt idx="638">
                  <c:v>4425.0</c:v>
                </c:pt>
                <c:pt idx="639">
                  <c:v>5424.0</c:v>
                </c:pt>
                <c:pt idx="640">
                  <c:v>5246.0</c:v>
                </c:pt>
                <c:pt idx="641">
                  <c:v>4907.0</c:v>
                </c:pt>
                <c:pt idx="642">
                  <c:v>3590.0</c:v>
                </c:pt>
                <c:pt idx="643">
                  <c:v>2599.0</c:v>
                </c:pt>
                <c:pt idx="644">
                  <c:v>4110.0</c:v>
                </c:pt>
                <c:pt idx="645">
                  <c:v>4698.0</c:v>
                </c:pt>
                <c:pt idx="646">
                  <c:v>4757.0</c:v>
                </c:pt>
                <c:pt idx="647">
                  <c:v>3785.0</c:v>
                </c:pt>
                <c:pt idx="648">
                  <c:v>4371.0</c:v>
                </c:pt>
                <c:pt idx="649">
                  <c:v>3846.0</c:v>
                </c:pt>
                <c:pt idx="650">
                  <c:v>4505.0</c:v>
                </c:pt>
                <c:pt idx="651">
                  <c:v>4498.0</c:v>
                </c:pt>
                <c:pt idx="652">
                  <c:v>3905.0</c:v>
                </c:pt>
                <c:pt idx="653">
                  <c:v>4045.0</c:v>
                </c:pt>
                <c:pt idx="654">
                  <c:v>3931.0</c:v>
                </c:pt>
                <c:pt idx="655">
                  <c:v>3625.0</c:v>
                </c:pt>
                <c:pt idx="656">
                  <c:v>3412.0</c:v>
                </c:pt>
                <c:pt idx="657">
                  <c:v>2924.0</c:v>
                </c:pt>
                <c:pt idx="658">
                  <c:v>3353.0</c:v>
                </c:pt>
                <c:pt idx="659">
                  <c:v>3056.0</c:v>
                </c:pt>
                <c:pt idx="660">
                  <c:v>2616.0</c:v>
                </c:pt>
                <c:pt idx="661">
                  <c:v>2423.0</c:v>
                </c:pt>
                <c:pt idx="662">
                  <c:v>2635.0</c:v>
                </c:pt>
                <c:pt idx="663">
                  <c:v>3781.0</c:v>
                </c:pt>
                <c:pt idx="664">
                  <c:v>4776.0</c:v>
                </c:pt>
                <c:pt idx="665">
                  <c:v>4648.0</c:v>
                </c:pt>
                <c:pt idx="666">
                  <c:v>4760.0</c:v>
                </c:pt>
                <c:pt idx="667">
                  <c:v>4313.0</c:v>
                </c:pt>
                <c:pt idx="668">
                  <c:v>4563.0</c:v>
                </c:pt>
                <c:pt idx="669">
                  <c:v>3740.0</c:v>
                </c:pt>
                <c:pt idx="670">
                  <c:v>3235.0</c:v>
                </c:pt>
                <c:pt idx="671">
                  <c:v>3352.0</c:v>
                </c:pt>
                <c:pt idx="672">
                  <c:v>3665.0</c:v>
                </c:pt>
                <c:pt idx="673">
                  <c:v>3916.0</c:v>
                </c:pt>
                <c:pt idx="674">
                  <c:v>2555.0</c:v>
                </c:pt>
                <c:pt idx="675">
                  <c:v>3060.0</c:v>
                </c:pt>
                <c:pt idx="676">
                  <c:v>4176.0</c:v>
                </c:pt>
                <c:pt idx="677">
                  <c:v>3307.0</c:v>
                </c:pt>
                <c:pt idx="678">
                  <c:v>3489.0</c:v>
                </c:pt>
                <c:pt idx="679">
                  <c:v>4342.0</c:v>
                </c:pt>
                <c:pt idx="680">
                  <c:v>4250.0</c:v>
                </c:pt>
                <c:pt idx="681">
                  <c:v>3609.0</c:v>
                </c:pt>
                <c:pt idx="682">
                  <c:v>3264.0</c:v>
                </c:pt>
                <c:pt idx="683">
                  <c:v>3256.0</c:v>
                </c:pt>
                <c:pt idx="684">
                  <c:v>3619.0</c:v>
                </c:pt>
                <c:pt idx="685">
                  <c:v>2994.0</c:v>
                </c:pt>
                <c:pt idx="686">
                  <c:v>3190.0</c:v>
                </c:pt>
                <c:pt idx="687">
                  <c:v>4095.0</c:v>
                </c:pt>
                <c:pt idx="688">
                  <c:v>4016.0</c:v>
                </c:pt>
                <c:pt idx="689">
                  <c:v>3712.0</c:v>
                </c:pt>
                <c:pt idx="690">
                  <c:v>4807.0</c:v>
                </c:pt>
                <c:pt idx="691">
                  <c:v>3588.0</c:v>
                </c:pt>
                <c:pt idx="692">
                  <c:v>3843.0</c:v>
                </c:pt>
                <c:pt idx="693">
                  <c:v>3196.0</c:v>
                </c:pt>
                <c:pt idx="694">
                  <c:v>4025.0</c:v>
                </c:pt>
                <c:pt idx="695">
                  <c:v>3914.0</c:v>
                </c:pt>
                <c:pt idx="696">
                  <c:v>3882.0</c:v>
                </c:pt>
                <c:pt idx="697">
                  <c:v>3377.0</c:v>
                </c:pt>
                <c:pt idx="698">
                  <c:v>4316.0</c:v>
                </c:pt>
                <c:pt idx="699">
                  <c:v>4832.0</c:v>
                </c:pt>
                <c:pt idx="700">
                  <c:v>5043.0</c:v>
                </c:pt>
                <c:pt idx="701">
                  <c:v>3373.0</c:v>
                </c:pt>
                <c:pt idx="702">
                  <c:v>5098.0</c:v>
                </c:pt>
                <c:pt idx="703">
                  <c:v>5046.0</c:v>
                </c:pt>
                <c:pt idx="704">
                  <c:v>4607.0</c:v>
                </c:pt>
                <c:pt idx="705">
                  <c:v>3364.0</c:v>
                </c:pt>
                <c:pt idx="706">
                  <c:v>4200.0</c:v>
                </c:pt>
                <c:pt idx="707">
                  <c:v>3974.0</c:v>
                </c:pt>
                <c:pt idx="708">
                  <c:v>2837.0</c:v>
                </c:pt>
                <c:pt idx="709">
                  <c:v>2955.0</c:v>
                </c:pt>
                <c:pt idx="710">
                  <c:v>3290.0</c:v>
                </c:pt>
                <c:pt idx="711">
                  <c:v>3890.0</c:v>
                </c:pt>
                <c:pt idx="712">
                  <c:v>3443.0</c:v>
                </c:pt>
                <c:pt idx="713">
                  <c:v>3800.0</c:v>
                </c:pt>
                <c:pt idx="714">
                  <c:v>3891.0</c:v>
                </c:pt>
                <c:pt idx="715">
                  <c:v>3252.0</c:v>
                </c:pt>
                <c:pt idx="716">
                  <c:v>3271.0</c:v>
                </c:pt>
                <c:pt idx="717">
                  <c:v>3743.0</c:v>
                </c:pt>
                <c:pt idx="718">
                  <c:v>4123.0</c:v>
                </c:pt>
                <c:pt idx="719">
                  <c:v>3681.0</c:v>
                </c:pt>
                <c:pt idx="720">
                  <c:v>3949.0</c:v>
                </c:pt>
                <c:pt idx="721">
                  <c:v>3421.0</c:v>
                </c:pt>
                <c:pt idx="722">
                  <c:v>4217.0</c:v>
                </c:pt>
                <c:pt idx="723">
                  <c:v>2798.0</c:v>
                </c:pt>
                <c:pt idx="724">
                  <c:v>3577.0</c:v>
                </c:pt>
                <c:pt idx="725">
                  <c:v>3852.0</c:v>
                </c:pt>
                <c:pt idx="726">
                  <c:v>4400.0</c:v>
                </c:pt>
                <c:pt idx="727">
                  <c:v>4285.0</c:v>
                </c:pt>
                <c:pt idx="728">
                  <c:v>3427.0</c:v>
                </c:pt>
                <c:pt idx="729">
                  <c:v>3998.0</c:v>
                </c:pt>
                <c:pt idx="730">
                  <c:v>4037.0</c:v>
                </c:pt>
                <c:pt idx="731">
                  <c:v>3532.0</c:v>
                </c:pt>
                <c:pt idx="732">
                  <c:v>4188.0</c:v>
                </c:pt>
                <c:pt idx="733">
                  <c:v>3625.0</c:v>
                </c:pt>
                <c:pt idx="734">
                  <c:v>3867.0</c:v>
                </c:pt>
                <c:pt idx="735">
                  <c:v>3216.0</c:v>
                </c:pt>
                <c:pt idx="736">
                  <c:v>3426.0</c:v>
                </c:pt>
                <c:pt idx="737">
                  <c:v>2938.0</c:v>
                </c:pt>
                <c:pt idx="738">
                  <c:v>3661.0</c:v>
                </c:pt>
                <c:pt idx="739">
                  <c:v>3289.0</c:v>
                </c:pt>
                <c:pt idx="740">
                  <c:v>3366.0</c:v>
                </c:pt>
                <c:pt idx="741">
                  <c:v>3568.0</c:v>
                </c:pt>
                <c:pt idx="742">
                  <c:v>3899.0</c:v>
                </c:pt>
                <c:pt idx="743">
                  <c:v>3328.0</c:v>
                </c:pt>
                <c:pt idx="744">
                  <c:v>3803.0</c:v>
                </c:pt>
                <c:pt idx="745">
                  <c:v>5341.0</c:v>
                </c:pt>
                <c:pt idx="746">
                  <c:v>4396.0</c:v>
                </c:pt>
                <c:pt idx="747">
                  <c:v>4545.0</c:v>
                </c:pt>
                <c:pt idx="748">
                  <c:v>5859.0</c:v>
                </c:pt>
                <c:pt idx="749">
                  <c:v>3983.0</c:v>
                </c:pt>
                <c:pt idx="750">
                  <c:v>3889.0</c:v>
                </c:pt>
                <c:pt idx="751">
                  <c:v>5633.0</c:v>
                </c:pt>
                <c:pt idx="752">
                  <c:v>3723.0</c:v>
                </c:pt>
                <c:pt idx="753">
                  <c:v>5050.0</c:v>
                </c:pt>
                <c:pt idx="754">
                  <c:v>4713.0</c:v>
                </c:pt>
                <c:pt idx="755">
                  <c:v>3895.0</c:v>
                </c:pt>
                <c:pt idx="756">
                  <c:v>4327.0</c:v>
                </c:pt>
                <c:pt idx="757">
                  <c:v>3928.0</c:v>
                </c:pt>
                <c:pt idx="758">
                  <c:v>4313.0</c:v>
                </c:pt>
                <c:pt idx="759">
                  <c:v>3772.0</c:v>
                </c:pt>
                <c:pt idx="760">
                  <c:v>4767.0</c:v>
                </c:pt>
                <c:pt idx="761">
                  <c:v>3106.0</c:v>
                </c:pt>
                <c:pt idx="762">
                  <c:v>4026.0</c:v>
                </c:pt>
                <c:pt idx="763">
                  <c:v>3665.0</c:v>
                </c:pt>
                <c:pt idx="764">
                  <c:v>3111.0</c:v>
                </c:pt>
                <c:pt idx="765">
                  <c:v>2430.0</c:v>
                </c:pt>
                <c:pt idx="766">
                  <c:v>2946.0</c:v>
                </c:pt>
                <c:pt idx="767">
                  <c:v>4528.0</c:v>
                </c:pt>
                <c:pt idx="768">
                  <c:v>3997.0</c:v>
                </c:pt>
                <c:pt idx="769">
                  <c:v>4257.0</c:v>
                </c:pt>
                <c:pt idx="770">
                  <c:v>4629.0</c:v>
                </c:pt>
                <c:pt idx="771">
                  <c:v>3327.0</c:v>
                </c:pt>
                <c:pt idx="772">
                  <c:v>3864.0</c:v>
                </c:pt>
                <c:pt idx="773">
                  <c:v>3244.0</c:v>
                </c:pt>
                <c:pt idx="774">
                  <c:v>4043.0</c:v>
                </c:pt>
                <c:pt idx="775">
                  <c:v>4009.0</c:v>
                </c:pt>
                <c:pt idx="776">
                  <c:v>4170.0</c:v>
                </c:pt>
                <c:pt idx="777">
                  <c:v>3559.0</c:v>
                </c:pt>
                <c:pt idx="778">
                  <c:v>3852.0</c:v>
                </c:pt>
                <c:pt idx="779">
                  <c:v>2051.0</c:v>
                </c:pt>
                <c:pt idx="780">
                  <c:v>3300.0</c:v>
                </c:pt>
                <c:pt idx="781">
                  <c:v>2851.0</c:v>
                </c:pt>
                <c:pt idx="782">
                  <c:v>3010.0</c:v>
                </c:pt>
                <c:pt idx="783">
                  <c:v>2866.0</c:v>
                </c:pt>
                <c:pt idx="784">
                  <c:v>2708.0</c:v>
                </c:pt>
                <c:pt idx="785">
                  <c:v>3201.0</c:v>
                </c:pt>
                <c:pt idx="786">
                  <c:v>2726.0</c:v>
                </c:pt>
                <c:pt idx="787">
                  <c:v>3341.0</c:v>
                </c:pt>
                <c:pt idx="788">
                  <c:v>3258.0</c:v>
                </c:pt>
                <c:pt idx="789">
                  <c:v>3107.0</c:v>
                </c:pt>
                <c:pt idx="790">
                  <c:v>2978.0</c:v>
                </c:pt>
                <c:pt idx="791">
                  <c:v>2938.0</c:v>
                </c:pt>
                <c:pt idx="792">
                  <c:v>2867.0</c:v>
                </c:pt>
                <c:pt idx="793">
                  <c:v>2912.0</c:v>
                </c:pt>
                <c:pt idx="794">
                  <c:v>2631.0</c:v>
                </c:pt>
                <c:pt idx="795">
                  <c:v>3319.0</c:v>
                </c:pt>
                <c:pt idx="796">
                  <c:v>2663.0</c:v>
                </c:pt>
                <c:pt idx="797">
                  <c:v>2765.0</c:v>
                </c:pt>
                <c:pt idx="798">
                  <c:v>3186.0</c:v>
                </c:pt>
                <c:pt idx="799">
                  <c:v>3284.0</c:v>
                </c:pt>
                <c:pt idx="800">
                  <c:v>3672.0</c:v>
                </c:pt>
                <c:pt idx="801">
                  <c:v>4563.0</c:v>
                </c:pt>
                <c:pt idx="802">
                  <c:v>3862.0</c:v>
                </c:pt>
                <c:pt idx="803">
                  <c:v>3578.0</c:v>
                </c:pt>
                <c:pt idx="804">
                  <c:v>3637.0</c:v>
                </c:pt>
                <c:pt idx="805">
                  <c:v>3911.0</c:v>
                </c:pt>
                <c:pt idx="806">
                  <c:v>2447.0</c:v>
                </c:pt>
                <c:pt idx="807">
                  <c:v>3372.0</c:v>
                </c:pt>
                <c:pt idx="808">
                  <c:v>3476.0</c:v>
                </c:pt>
                <c:pt idx="809">
                  <c:v>3368.0</c:v>
                </c:pt>
                <c:pt idx="810">
                  <c:v>3097.0</c:v>
                </c:pt>
                <c:pt idx="811">
                  <c:v>3688.0</c:v>
                </c:pt>
                <c:pt idx="812">
                  <c:v>3417.0</c:v>
                </c:pt>
                <c:pt idx="813">
                  <c:v>3679.0</c:v>
                </c:pt>
                <c:pt idx="814">
                  <c:v>3468.0</c:v>
                </c:pt>
                <c:pt idx="815">
                  <c:v>4165.0</c:v>
                </c:pt>
                <c:pt idx="816">
                  <c:v>4086.0</c:v>
                </c:pt>
                <c:pt idx="817">
                  <c:v>2905.0</c:v>
                </c:pt>
                <c:pt idx="818">
                  <c:v>3806.0</c:v>
                </c:pt>
                <c:pt idx="819">
                  <c:v>3735.0</c:v>
                </c:pt>
                <c:pt idx="820">
                  <c:v>3899.0</c:v>
                </c:pt>
                <c:pt idx="821">
                  <c:v>4301.0</c:v>
                </c:pt>
                <c:pt idx="822">
                  <c:v>4027.0</c:v>
                </c:pt>
                <c:pt idx="823">
                  <c:v>4215.0</c:v>
                </c:pt>
                <c:pt idx="824">
                  <c:v>4209.0</c:v>
                </c:pt>
                <c:pt idx="825">
                  <c:v>3702.0</c:v>
                </c:pt>
                <c:pt idx="826">
                  <c:v>3942.0</c:v>
                </c:pt>
                <c:pt idx="827">
                  <c:v>2454.0</c:v>
                </c:pt>
                <c:pt idx="828">
                  <c:v>2261.0</c:v>
                </c:pt>
                <c:pt idx="829">
                  <c:v>4449.0</c:v>
                </c:pt>
                <c:pt idx="830">
                  <c:v>4354.0</c:v>
                </c:pt>
                <c:pt idx="831">
                  <c:v>3789.0</c:v>
                </c:pt>
                <c:pt idx="832">
                  <c:v>4611.0</c:v>
                </c:pt>
                <c:pt idx="833">
                  <c:v>5142.0</c:v>
                </c:pt>
                <c:pt idx="834">
                  <c:v>5110.0</c:v>
                </c:pt>
                <c:pt idx="835">
                  <c:v>4566.0</c:v>
                </c:pt>
                <c:pt idx="836">
                  <c:v>4458.0</c:v>
                </c:pt>
                <c:pt idx="837">
                  <c:v>4206.0</c:v>
                </c:pt>
                <c:pt idx="838">
                  <c:v>4608.0</c:v>
                </c:pt>
                <c:pt idx="839">
                  <c:v>3730.0</c:v>
                </c:pt>
                <c:pt idx="840">
                  <c:v>3653.0</c:v>
                </c:pt>
                <c:pt idx="841">
                  <c:v>4540.0</c:v>
                </c:pt>
                <c:pt idx="842">
                  <c:v>4234.0</c:v>
                </c:pt>
                <c:pt idx="843">
                  <c:v>4365.0</c:v>
                </c:pt>
                <c:pt idx="844">
                  <c:v>4053.0</c:v>
                </c:pt>
                <c:pt idx="845">
                  <c:v>4206.0</c:v>
                </c:pt>
                <c:pt idx="846">
                  <c:v>3002.0</c:v>
                </c:pt>
                <c:pt idx="847">
                  <c:v>3044.0</c:v>
                </c:pt>
                <c:pt idx="848">
                  <c:v>4173.0</c:v>
                </c:pt>
                <c:pt idx="849">
                  <c:v>3451.0</c:v>
                </c:pt>
                <c:pt idx="850">
                  <c:v>2839.0</c:v>
                </c:pt>
                <c:pt idx="851">
                  <c:v>2987.0</c:v>
                </c:pt>
                <c:pt idx="852">
                  <c:v>4372.0</c:v>
                </c:pt>
                <c:pt idx="853">
                  <c:v>4564.0</c:v>
                </c:pt>
                <c:pt idx="854">
                  <c:v>4041.0</c:v>
                </c:pt>
                <c:pt idx="855">
                  <c:v>4292.0</c:v>
                </c:pt>
                <c:pt idx="856">
                  <c:v>3940.0</c:v>
                </c:pt>
                <c:pt idx="857">
                  <c:v>4692.0</c:v>
                </c:pt>
                <c:pt idx="858">
                  <c:v>3831.0</c:v>
                </c:pt>
                <c:pt idx="859">
                  <c:v>3154.0</c:v>
                </c:pt>
                <c:pt idx="860">
                  <c:v>3862.0</c:v>
                </c:pt>
                <c:pt idx="861">
                  <c:v>4186.0</c:v>
                </c:pt>
                <c:pt idx="862">
                  <c:v>3671.0</c:v>
                </c:pt>
                <c:pt idx="863">
                  <c:v>3950.0</c:v>
                </c:pt>
                <c:pt idx="864">
                  <c:v>4043.0</c:v>
                </c:pt>
                <c:pt idx="865">
                  <c:v>3201.0</c:v>
                </c:pt>
                <c:pt idx="866">
                  <c:v>3263.0</c:v>
                </c:pt>
                <c:pt idx="867">
                  <c:v>4000.0</c:v>
                </c:pt>
                <c:pt idx="868">
                  <c:v>3907.0</c:v>
                </c:pt>
                <c:pt idx="869">
                  <c:v>3886.0</c:v>
                </c:pt>
                <c:pt idx="870">
                  <c:v>2525.0</c:v>
                </c:pt>
                <c:pt idx="871">
                  <c:v>3593.0</c:v>
                </c:pt>
                <c:pt idx="872">
                  <c:v>3404.0</c:v>
                </c:pt>
                <c:pt idx="873">
                  <c:v>3241.0</c:v>
                </c:pt>
                <c:pt idx="874">
                  <c:v>4189.0</c:v>
                </c:pt>
                <c:pt idx="875">
                  <c:v>3462.0</c:v>
                </c:pt>
                <c:pt idx="876">
                  <c:v>4454.0</c:v>
                </c:pt>
                <c:pt idx="877">
                  <c:v>4131.0</c:v>
                </c:pt>
                <c:pt idx="878">
                  <c:v>3957.0</c:v>
                </c:pt>
                <c:pt idx="879">
                  <c:v>4625.0</c:v>
                </c:pt>
                <c:pt idx="880">
                  <c:v>3628.0</c:v>
                </c:pt>
                <c:pt idx="881">
                  <c:v>3747.0</c:v>
                </c:pt>
                <c:pt idx="882">
                  <c:v>4621.0</c:v>
                </c:pt>
                <c:pt idx="883">
                  <c:v>4614.0</c:v>
                </c:pt>
                <c:pt idx="884">
                  <c:v>3868.0</c:v>
                </c:pt>
                <c:pt idx="885">
                  <c:v>4453.0</c:v>
                </c:pt>
                <c:pt idx="886">
                  <c:v>4665.0</c:v>
                </c:pt>
                <c:pt idx="887">
                  <c:v>4612.0</c:v>
                </c:pt>
                <c:pt idx="888">
                  <c:v>3838.0</c:v>
                </c:pt>
                <c:pt idx="889">
                  <c:v>3199.0</c:v>
                </c:pt>
                <c:pt idx="890">
                  <c:v>4067.0</c:v>
                </c:pt>
                <c:pt idx="891">
                  <c:v>3802.0</c:v>
                </c:pt>
                <c:pt idx="892">
                  <c:v>4316.0</c:v>
                </c:pt>
                <c:pt idx="893">
                  <c:v>4104.0</c:v>
                </c:pt>
                <c:pt idx="894">
                  <c:v>4418.0</c:v>
                </c:pt>
                <c:pt idx="895">
                  <c:v>4122.0</c:v>
                </c:pt>
                <c:pt idx="896">
                  <c:v>4664.0</c:v>
                </c:pt>
                <c:pt idx="897">
                  <c:v>3910.0</c:v>
                </c:pt>
                <c:pt idx="898">
                  <c:v>4210.0</c:v>
                </c:pt>
                <c:pt idx="899">
                  <c:v>5506.0</c:v>
                </c:pt>
                <c:pt idx="900">
                  <c:v>5292.0</c:v>
                </c:pt>
                <c:pt idx="901">
                  <c:v>5521.0</c:v>
                </c:pt>
                <c:pt idx="902">
                  <c:v>5724.0</c:v>
                </c:pt>
                <c:pt idx="903">
                  <c:v>5313.0</c:v>
                </c:pt>
                <c:pt idx="904">
                  <c:v>5524.0</c:v>
                </c:pt>
                <c:pt idx="905">
                  <c:v>5104.0</c:v>
                </c:pt>
                <c:pt idx="906">
                  <c:v>5608.0</c:v>
                </c:pt>
                <c:pt idx="907">
                  <c:v>4844.0</c:v>
                </c:pt>
                <c:pt idx="908">
                  <c:v>4623.0</c:v>
                </c:pt>
                <c:pt idx="909">
                  <c:v>4225.0</c:v>
                </c:pt>
                <c:pt idx="910">
                  <c:v>3387.0</c:v>
                </c:pt>
                <c:pt idx="911">
                  <c:v>3353.0</c:v>
                </c:pt>
                <c:pt idx="912">
                  <c:v>3679.0</c:v>
                </c:pt>
                <c:pt idx="913">
                  <c:v>3489.0</c:v>
                </c:pt>
                <c:pt idx="914">
                  <c:v>3895.0</c:v>
                </c:pt>
                <c:pt idx="915">
                  <c:v>3337.0</c:v>
                </c:pt>
                <c:pt idx="916">
                  <c:v>4075.0</c:v>
                </c:pt>
                <c:pt idx="917">
                  <c:v>3889.0</c:v>
                </c:pt>
                <c:pt idx="918">
                  <c:v>3275.0</c:v>
                </c:pt>
                <c:pt idx="919">
                  <c:v>3404.0</c:v>
                </c:pt>
                <c:pt idx="920">
                  <c:v>4555.0</c:v>
                </c:pt>
                <c:pt idx="921">
                  <c:v>4042.0</c:v>
                </c:pt>
                <c:pt idx="922">
                  <c:v>3777.0</c:v>
                </c:pt>
                <c:pt idx="923">
                  <c:v>4241.0</c:v>
                </c:pt>
                <c:pt idx="924">
                  <c:v>3883.0</c:v>
                </c:pt>
                <c:pt idx="925">
                  <c:v>4452.0</c:v>
                </c:pt>
                <c:pt idx="926">
                  <c:v>3426.0</c:v>
                </c:pt>
                <c:pt idx="927">
                  <c:v>4016.0</c:v>
                </c:pt>
                <c:pt idx="928">
                  <c:v>4229.0</c:v>
                </c:pt>
                <c:pt idx="929">
                  <c:v>3838.0</c:v>
                </c:pt>
                <c:pt idx="930">
                  <c:v>2944.0</c:v>
                </c:pt>
                <c:pt idx="931">
                  <c:v>4355.0</c:v>
                </c:pt>
                <c:pt idx="932">
                  <c:v>3755.0</c:v>
                </c:pt>
                <c:pt idx="933">
                  <c:v>4601.0</c:v>
                </c:pt>
                <c:pt idx="934">
                  <c:v>4059.0</c:v>
                </c:pt>
                <c:pt idx="935">
                  <c:v>3842.0</c:v>
                </c:pt>
                <c:pt idx="936">
                  <c:v>2861.0</c:v>
                </c:pt>
                <c:pt idx="937">
                  <c:v>3326.0</c:v>
                </c:pt>
                <c:pt idx="938">
                  <c:v>3556.0</c:v>
                </c:pt>
                <c:pt idx="939">
                  <c:v>3898.0</c:v>
                </c:pt>
                <c:pt idx="940">
                  <c:v>3785.0</c:v>
                </c:pt>
                <c:pt idx="941">
                  <c:v>4094.0</c:v>
                </c:pt>
                <c:pt idx="942">
                  <c:v>4789.0</c:v>
                </c:pt>
                <c:pt idx="943">
                  <c:v>4757.0</c:v>
                </c:pt>
                <c:pt idx="944">
                  <c:v>4907.0</c:v>
                </c:pt>
                <c:pt idx="945">
                  <c:v>4564.0</c:v>
                </c:pt>
                <c:pt idx="946">
                  <c:v>4292.0</c:v>
                </c:pt>
                <c:pt idx="947">
                  <c:v>3580.0</c:v>
                </c:pt>
                <c:pt idx="948">
                  <c:v>3722.0</c:v>
                </c:pt>
                <c:pt idx="949">
                  <c:v>3704.0</c:v>
                </c:pt>
                <c:pt idx="950">
                  <c:v>4467.0</c:v>
                </c:pt>
                <c:pt idx="951">
                  <c:v>4524.0</c:v>
                </c:pt>
                <c:pt idx="952">
                  <c:v>3734.0</c:v>
                </c:pt>
                <c:pt idx="953">
                  <c:v>3782.0</c:v>
                </c:pt>
                <c:pt idx="954">
                  <c:v>3893.0</c:v>
                </c:pt>
                <c:pt idx="955">
                  <c:v>4103.0</c:v>
                </c:pt>
                <c:pt idx="956">
                  <c:v>4764.0</c:v>
                </c:pt>
                <c:pt idx="957">
                  <c:v>5205.0</c:v>
                </c:pt>
                <c:pt idx="958">
                  <c:v>3913.0</c:v>
                </c:pt>
                <c:pt idx="959">
                  <c:v>4814.0</c:v>
                </c:pt>
                <c:pt idx="960">
                  <c:v>5264.0</c:v>
                </c:pt>
                <c:pt idx="961">
                  <c:v>5846.0</c:v>
                </c:pt>
                <c:pt idx="962">
                  <c:v>5328.0</c:v>
                </c:pt>
                <c:pt idx="963">
                  <c:v>4818.0</c:v>
                </c:pt>
                <c:pt idx="964">
                  <c:v>4720.0</c:v>
                </c:pt>
                <c:pt idx="965">
                  <c:v>4762.0</c:v>
                </c:pt>
                <c:pt idx="966">
                  <c:v>5134.0</c:v>
                </c:pt>
                <c:pt idx="967">
                  <c:v>4795.0</c:v>
                </c:pt>
                <c:pt idx="968">
                  <c:v>3630.0</c:v>
                </c:pt>
                <c:pt idx="969">
                  <c:v>3548.0</c:v>
                </c:pt>
                <c:pt idx="970">
                  <c:v>4639.0</c:v>
                </c:pt>
                <c:pt idx="971">
                  <c:v>3252.0</c:v>
                </c:pt>
                <c:pt idx="972">
                  <c:v>4067.0</c:v>
                </c:pt>
                <c:pt idx="973">
                  <c:v>3982.0</c:v>
                </c:pt>
                <c:pt idx="974">
                  <c:v>3988.0</c:v>
                </c:pt>
                <c:pt idx="975">
                  <c:v>3950.0</c:v>
                </c:pt>
                <c:pt idx="976">
                  <c:v>3231.0</c:v>
                </c:pt>
                <c:pt idx="977">
                  <c:v>3261.0</c:v>
                </c:pt>
                <c:pt idx="978">
                  <c:v>3470.0</c:v>
                </c:pt>
                <c:pt idx="979">
                  <c:v>3165.0</c:v>
                </c:pt>
                <c:pt idx="980">
                  <c:v>3006.0</c:v>
                </c:pt>
                <c:pt idx="981">
                  <c:v>2971.0</c:v>
                </c:pt>
                <c:pt idx="982">
                  <c:v>3619.0</c:v>
                </c:pt>
                <c:pt idx="983">
                  <c:v>3205.0</c:v>
                </c:pt>
                <c:pt idx="984">
                  <c:v>3719.0</c:v>
                </c:pt>
                <c:pt idx="985">
                  <c:v>4906.0</c:v>
                </c:pt>
                <c:pt idx="986">
                  <c:v>3073.0</c:v>
                </c:pt>
                <c:pt idx="987">
                  <c:v>4522.0</c:v>
                </c:pt>
                <c:pt idx="988">
                  <c:v>5255.0</c:v>
                </c:pt>
                <c:pt idx="989">
                  <c:v>4623.0</c:v>
                </c:pt>
                <c:pt idx="990">
                  <c:v>4483.0</c:v>
                </c:pt>
                <c:pt idx="991">
                  <c:v>5136.0</c:v>
                </c:pt>
                <c:pt idx="992">
                  <c:v>4015.0</c:v>
                </c:pt>
                <c:pt idx="993">
                  <c:v>3590.0</c:v>
                </c:pt>
                <c:pt idx="994">
                  <c:v>4446.0</c:v>
                </c:pt>
                <c:pt idx="995">
                  <c:v>4495.0</c:v>
                </c:pt>
                <c:pt idx="996">
                  <c:v>3818.0</c:v>
                </c:pt>
                <c:pt idx="997">
                  <c:v>3119.0</c:v>
                </c:pt>
                <c:pt idx="998">
                  <c:v>3818.0</c:v>
                </c:pt>
                <c:pt idx="999">
                  <c:v>4192.0</c:v>
                </c:pt>
                <c:pt idx="1000">
                  <c:v>3263.0</c:v>
                </c:pt>
                <c:pt idx="1001">
                  <c:v>3341.0</c:v>
                </c:pt>
                <c:pt idx="1002">
                  <c:v>3736.0</c:v>
                </c:pt>
                <c:pt idx="1003">
                  <c:v>3287.0</c:v>
                </c:pt>
                <c:pt idx="1004">
                  <c:v>3717.0</c:v>
                </c:pt>
                <c:pt idx="1005">
                  <c:v>3708.0</c:v>
                </c:pt>
                <c:pt idx="1006">
                  <c:v>4093.0</c:v>
                </c:pt>
                <c:pt idx="1007">
                  <c:v>4200.0</c:v>
                </c:pt>
                <c:pt idx="1008">
                  <c:v>3900.0</c:v>
                </c:pt>
                <c:pt idx="1009">
                  <c:v>4255.0</c:v>
                </c:pt>
                <c:pt idx="1010">
                  <c:v>4027.0</c:v>
                </c:pt>
                <c:pt idx="1011">
                  <c:v>3477.0</c:v>
                </c:pt>
                <c:pt idx="1012">
                  <c:v>3739.0</c:v>
                </c:pt>
                <c:pt idx="1013">
                  <c:v>4642.0</c:v>
                </c:pt>
                <c:pt idx="1014">
                  <c:v>4547.0</c:v>
                </c:pt>
                <c:pt idx="1015">
                  <c:v>4691.0</c:v>
                </c:pt>
                <c:pt idx="1016">
                  <c:v>4095.0</c:v>
                </c:pt>
                <c:pt idx="1017">
                  <c:v>3649.0</c:v>
                </c:pt>
                <c:pt idx="1018">
                  <c:v>4416.0</c:v>
                </c:pt>
                <c:pt idx="1019">
                  <c:v>4845.0</c:v>
                </c:pt>
                <c:pt idx="1020">
                  <c:v>5205.0</c:v>
                </c:pt>
                <c:pt idx="1021">
                  <c:v>6067.0</c:v>
                </c:pt>
                <c:pt idx="1022">
                  <c:v>6213.0</c:v>
                </c:pt>
                <c:pt idx="1023">
                  <c:v>5206.0</c:v>
                </c:pt>
                <c:pt idx="1024">
                  <c:v>5177.0</c:v>
                </c:pt>
                <c:pt idx="1025">
                  <c:v>4704.0</c:v>
                </c:pt>
                <c:pt idx="1026">
                  <c:v>3966.0</c:v>
                </c:pt>
                <c:pt idx="1027">
                  <c:v>4133.0</c:v>
                </c:pt>
                <c:pt idx="1028">
                  <c:v>5080.0</c:v>
                </c:pt>
                <c:pt idx="1029">
                  <c:v>4200.0</c:v>
                </c:pt>
                <c:pt idx="1030">
                  <c:v>3735.0</c:v>
                </c:pt>
                <c:pt idx="1031">
                  <c:v>3773.0</c:v>
                </c:pt>
                <c:pt idx="1032">
                  <c:v>4044.0</c:v>
                </c:pt>
                <c:pt idx="1033">
                  <c:v>4123.0</c:v>
                </c:pt>
                <c:pt idx="1034">
                  <c:v>3466.0</c:v>
                </c:pt>
                <c:pt idx="1035">
                  <c:v>4028.0</c:v>
                </c:pt>
                <c:pt idx="1036">
                  <c:v>3093.0</c:v>
                </c:pt>
                <c:pt idx="1037">
                  <c:v>4632.0</c:v>
                </c:pt>
                <c:pt idx="1038">
                  <c:v>3910.0</c:v>
                </c:pt>
                <c:pt idx="1039">
                  <c:v>3930.0</c:v>
                </c:pt>
                <c:pt idx="1040">
                  <c:v>4368.0</c:v>
                </c:pt>
                <c:pt idx="1041">
                  <c:v>4407.0</c:v>
                </c:pt>
                <c:pt idx="1042">
                  <c:v>4232.0</c:v>
                </c:pt>
                <c:pt idx="1043">
                  <c:v>4941.0</c:v>
                </c:pt>
                <c:pt idx="1044">
                  <c:v>4794.0</c:v>
                </c:pt>
                <c:pt idx="1045">
                  <c:v>5021.0</c:v>
                </c:pt>
                <c:pt idx="1046">
                  <c:v>3903.0</c:v>
                </c:pt>
                <c:pt idx="1047">
                  <c:v>4025.0</c:v>
                </c:pt>
                <c:pt idx="1048">
                  <c:v>4198.0</c:v>
                </c:pt>
                <c:pt idx="1049">
                  <c:v>3346.0</c:v>
                </c:pt>
                <c:pt idx="1050">
                  <c:v>2258.0</c:v>
                </c:pt>
                <c:pt idx="1051">
                  <c:v>3527.0</c:v>
                </c:pt>
                <c:pt idx="1052">
                  <c:v>4490.0</c:v>
                </c:pt>
                <c:pt idx="1053">
                  <c:v>3229.0</c:v>
                </c:pt>
                <c:pt idx="1054">
                  <c:v>2128.0</c:v>
                </c:pt>
                <c:pt idx="1055">
                  <c:v>4789.0</c:v>
                </c:pt>
                <c:pt idx="1056">
                  <c:v>4241.0</c:v>
                </c:pt>
                <c:pt idx="1057">
                  <c:v>3834.0</c:v>
                </c:pt>
                <c:pt idx="1058">
                  <c:v>3722.0</c:v>
                </c:pt>
                <c:pt idx="1059">
                  <c:v>4250.0</c:v>
                </c:pt>
                <c:pt idx="1060">
                  <c:v>5425.0</c:v>
                </c:pt>
                <c:pt idx="1061">
                  <c:v>4008.0</c:v>
                </c:pt>
                <c:pt idx="1062">
                  <c:v>3867.0</c:v>
                </c:pt>
                <c:pt idx="1063">
                  <c:v>2557.0</c:v>
                </c:pt>
                <c:pt idx="1064">
                  <c:v>2848.0</c:v>
                </c:pt>
                <c:pt idx="1065">
                  <c:v>2257.0</c:v>
                </c:pt>
                <c:pt idx="1066">
                  <c:v>2882.0</c:v>
                </c:pt>
                <c:pt idx="1067">
                  <c:v>3100.0</c:v>
                </c:pt>
                <c:pt idx="1068">
                  <c:v>3910.0</c:v>
                </c:pt>
                <c:pt idx="1069">
                  <c:v>4192.0</c:v>
                </c:pt>
                <c:pt idx="1070">
                  <c:v>4959.0</c:v>
                </c:pt>
                <c:pt idx="1071">
                  <c:v>4938.0</c:v>
                </c:pt>
                <c:pt idx="1072">
                  <c:v>4435.0</c:v>
                </c:pt>
                <c:pt idx="1073">
                  <c:v>4944.0</c:v>
                </c:pt>
                <c:pt idx="1074">
                  <c:v>4644.0</c:v>
                </c:pt>
                <c:pt idx="1075">
                  <c:v>4273.0</c:v>
                </c:pt>
                <c:pt idx="1076">
                  <c:v>5611.0</c:v>
                </c:pt>
                <c:pt idx="1077">
                  <c:v>5938.0</c:v>
                </c:pt>
                <c:pt idx="1078">
                  <c:v>4087.0</c:v>
                </c:pt>
                <c:pt idx="1079">
                  <c:v>2861.0</c:v>
                </c:pt>
                <c:pt idx="1080">
                  <c:v>4979.0</c:v>
                </c:pt>
                <c:pt idx="1081">
                  <c:v>4889.0</c:v>
                </c:pt>
                <c:pt idx="1082">
                  <c:v>4196.0</c:v>
                </c:pt>
                <c:pt idx="1083">
                  <c:v>4264.0</c:v>
                </c:pt>
                <c:pt idx="1084">
                  <c:v>4979.0</c:v>
                </c:pt>
                <c:pt idx="1085">
                  <c:v>4060.0</c:v>
                </c:pt>
                <c:pt idx="1086">
                  <c:v>4235.0</c:v>
                </c:pt>
                <c:pt idx="1087">
                  <c:v>4395.0</c:v>
                </c:pt>
                <c:pt idx="1088">
                  <c:v>4728.0</c:v>
                </c:pt>
                <c:pt idx="1089">
                  <c:v>4593.0</c:v>
                </c:pt>
                <c:pt idx="1090">
                  <c:v>4113.0</c:v>
                </c:pt>
                <c:pt idx="1091">
                  <c:v>4321.0</c:v>
                </c:pt>
                <c:pt idx="1092">
                  <c:v>3959.0</c:v>
                </c:pt>
                <c:pt idx="1093">
                  <c:v>4854.0</c:v>
                </c:pt>
                <c:pt idx="1094">
                  <c:v>5286.0</c:v>
                </c:pt>
                <c:pt idx="1095">
                  <c:v>5551.0</c:v>
                </c:pt>
                <c:pt idx="1096">
                  <c:v>4388.0</c:v>
                </c:pt>
                <c:pt idx="1097">
                  <c:v>4314.0</c:v>
                </c:pt>
                <c:pt idx="1098">
                  <c:v>3974.0</c:v>
                </c:pt>
                <c:pt idx="1099">
                  <c:v>3793.0</c:v>
                </c:pt>
                <c:pt idx="1100">
                  <c:v>5406.0</c:v>
                </c:pt>
                <c:pt idx="1101">
                  <c:v>4820.0</c:v>
                </c:pt>
                <c:pt idx="1102">
                  <c:v>5357.0</c:v>
                </c:pt>
                <c:pt idx="1103">
                  <c:v>4972.0</c:v>
                </c:pt>
                <c:pt idx="1104">
                  <c:v>5581.0</c:v>
                </c:pt>
                <c:pt idx="1105">
                  <c:v>3553.0</c:v>
                </c:pt>
                <c:pt idx="1106">
                  <c:v>4761.0</c:v>
                </c:pt>
                <c:pt idx="1107">
                  <c:v>4831.0</c:v>
                </c:pt>
                <c:pt idx="1108">
                  <c:v>5287.0</c:v>
                </c:pt>
                <c:pt idx="1109">
                  <c:v>6228.0</c:v>
                </c:pt>
                <c:pt idx="1110">
                  <c:v>5127.0</c:v>
                </c:pt>
                <c:pt idx="1111">
                  <c:v>4168.0</c:v>
                </c:pt>
                <c:pt idx="1112">
                  <c:v>4697.0</c:v>
                </c:pt>
                <c:pt idx="1113">
                  <c:v>3920.0</c:v>
                </c:pt>
                <c:pt idx="1114">
                  <c:v>3705.0</c:v>
                </c:pt>
                <c:pt idx="1115">
                  <c:v>3389.0</c:v>
                </c:pt>
                <c:pt idx="1116">
                  <c:v>4275.0</c:v>
                </c:pt>
                <c:pt idx="1117">
                  <c:v>5246.0</c:v>
                </c:pt>
                <c:pt idx="1118">
                  <c:v>4523.0</c:v>
                </c:pt>
                <c:pt idx="1119">
                  <c:v>3722.0</c:v>
                </c:pt>
                <c:pt idx="1120">
                  <c:v>3769.0</c:v>
                </c:pt>
                <c:pt idx="1121">
                  <c:v>4223.0</c:v>
                </c:pt>
                <c:pt idx="1122">
                  <c:v>3830.0</c:v>
                </c:pt>
                <c:pt idx="1123">
                  <c:v>4022.0</c:v>
                </c:pt>
                <c:pt idx="1124">
                  <c:v>3925.0</c:v>
                </c:pt>
                <c:pt idx="1125">
                  <c:v>3224.0</c:v>
                </c:pt>
                <c:pt idx="1126">
                  <c:v>3157.0</c:v>
                </c:pt>
                <c:pt idx="1127">
                  <c:v>3502.0</c:v>
                </c:pt>
                <c:pt idx="1128">
                  <c:v>4179.0</c:v>
                </c:pt>
                <c:pt idx="1129">
                  <c:v>2590.0</c:v>
                </c:pt>
                <c:pt idx="1130">
                  <c:v>4201.0</c:v>
                </c:pt>
                <c:pt idx="1131">
                  <c:v>4276.0</c:v>
                </c:pt>
                <c:pt idx="1132">
                  <c:v>4938.0</c:v>
                </c:pt>
                <c:pt idx="1133">
                  <c:v>4980.0</c:v>
                </c:pt>
                <c:pt idx="1134">
                  <c:v>3648.0</c:v>
                </c:pt>
                <c:pt idx="1135">
                  <c:v>4975.0</c:v>
                </c:pt>
                <c:pt idx="1136">
                  <c:v>3818.0</c:v>
                </c:pt>
                <c:pt idx="1137">
                  <c:v>3434.0</c:v>
                </c:pt>
                <c:pt idx="1138">
                  <c:v>2961.0</c:v>
                </c:pt>
                <c:pt idx="1139">
                  <c:v>3095.0</c:v>
                </c:pt>
                <c:pt idx="1140">
                  <c:v>4964.0</c:v>
                </c:pt>
                <c:pt idx="1141">
                  <c:v>3468.0</c:v>
                </c:pt>
                <c:pt idx="1142">
                  <c:v>2140.0</c:v>
                </c:pt>
                <c:pt idx="1143">
                  <c:v>2880.0</c:v>
                </c:pt>
                <c:pt idx="1144">
                  <c:v>2459.0</c:v>
                </c:pt>
                <c:pt idx="1145">
                  <c:v>3978.0</c:v>
                </c:pt>
                <c:pt idx="1146">
                  <c:v>4668.0</c:v>
                </c:pt>
                <c:pt idx="1147">
                  <c:v>5260.0</c:v>
                </c:pt>
                <c:pt idx="1148">
                  <c:v>4259.0</c:v>
                </c:pt>
                <c:pt idx="1149">
                  <c:v>4101.0</c:v>
                </c:pt>
                <c:pt idx="1150">
                  <c:v>4577.0</c:v>
                </c:pt>
                <c:pt idx="1151">
                  <c:v>4795.0</c:v>
                </c:pt>
                <c:pt idx="1152">
                  <c:v>4627.0</c:v>
                </c:pt>
                <c:pt idx="1153">
                  <c:v>3868.0</c:v>
                </c:pt>
                <c:pt idx="1154">
                  <c:v>3857.0</c:v>
                </c:pt>
                <c:pt idx="1155">
                  <c:v>4859.0</c:v>
                </c:pt>
                <c:pt idx="1156">
                  <c:v>4926.0</c:v>
                </c:pt>
                <c:pt idx="1157">
                  <c:v>5564.0</c:v>
                </c:pt>
                <c:pt idx="1158">
                  <c:v>4640.0</c:v>
                </c:pt>
                <c:pt idx="1159">
                  <c:v>5742.0</c:v>
                </c:pt>
                <c:pt idx="1160">
                  <c:v>4884.0</c:v>
                </c:pt>
                <c:pt idx="1161">
                  <c:v>4696.0</c:v>
                </c:pt>
                <c:pt idx="1162">
                  <c:v>4976.0</c:v>
                </c:pt>
                <c:pt idx="1163">
                  <c:v>5136.0</c:v>
                </c:pt>
                <c:pt idx="1164">
                  <c:v>4858.0</c:v>
                </c:pt>
                <c:pt idx="1165">
                  <c:v>4294.0</c:v>
                </c:pt>
                <c:pt idx="1166">
                  <c:v>4589.0</c:v>
                </c:pt>
                <c:pt idx="1167">
                  <c:v>4469.0</c:v>
                </c:pt>
                <c:pt idx="1168">
                  <c:v>4766.0</c:v>
                </c:pt>
                <c:pt idx="1169">
                  <c:v>3928.0</c:v>
                </c:pt>
                <c:pt idx="1170">
                  <c:v>4885.0</c:v>
                </c:pt>
                <c:pt idx="1171">
                  <c:v>7719.0</c:v>
                </c:pt>
                <c:pt idx="1172">
                  <c:v>4929.0</c:v>
                </c:pt>
                <c:pt idx="1173">
                  <c:v>4747.0</c:v>
                </c:pt>
                <c:pt idx="1174">
                  <c:v>4321.0</c:v>
                </c:pt>
                <c:pt idx="1175">
                  <c:v>4756.0</c:v>
                </c:pt>
                <c:pt idx="1176">
                  <c:v>3891.0</c:v>
                </c:pt>
                <c:pt idx="1177">
                  <c:v>4212.0</c:v>
                </c:pt>
                <c:pt idx="1178">
                  <c:v>4774.0</c:v>
                </c:pt>
                <c:pt idx="1179">
                  <c:v>4203.0</c:v>
                </c:pt>
                <c:pt idx="1180">
                  <c:v>5114.0</c:v>
                </c:pt>
                <c:pt idx="1181">
                  <c:v>6342.0</c:v>
                </c:pt>
                <c:pt idx="1182">
                  <c:v>3666.0</c:v>
                </c:pt>
                <c:pt idx="1183">
                  <c:v>4560.0</c:v>
                </c:pt>
                <c:pt idx="1184">
                  <c:v>4158.0</c:v>
                </c:pt>
                <c:pt idx="1185">
                  <c:v>4405.0</c:v>
                </c:pt>
                <c:pt idx="1186">
                  <c:v>3794.0</c:v>
                </c:pt>
                <c:pt idx="1187">
                  <c:v>4086.0</c:v>
                </c:pt>
                <c:pt idx="1188">
                  <c:v>3324.0</c:v>
                </c:pt>
                <c:pt idx="1189">
                  <c:v>3903.0</c:v>
                </c:pt>
                <c:pt idx="1190">
                  <c:v>3468.0</c:v>
                </c:pt>
                <c:pt idx="1191">
                  <c:v>3512.0</c:v>
                </c:pt>
                <c:pt idx="1192">
                  <c:v>3914.0</c:v>
                </c:pt>
                <c:pt idx="1193">
                  <c:v>3795.0</c:v>
                </c:pt>
                <c:pt idx="1194">
                  <c:v>3975.0</c:v>
                </c:pt>
                <c:pt idx="1195">
                  <c:v>3690.0</c:v>
                </c:pt>
                <c:pt idx="1196">
                  <c:v>3445.0</c:v>
                </c:pt>
                <c:pt idx="1197">
                  <c:v>3851.0</c:v>
                </c:pt>
                <c:pt idx="1198">
                  <c:v>4301.0</c:v>
                </c:pt>
                <c:pt idx="1199">
                  <c:v>4305.0</c:v>
                </c:pt>
                <c:pt idx="1200">
                  <c:v>3299.0</c:v>
                </c:pt>
                <c:pt idx="1201">
                  <c:v>3913.0</c:v>
                </c:pt>
                <c:pt idx="1202">
                  <c:v>3970.0</c:v>
                </c:pt>
                <c:pt idx="1203">
                  <c:v>4035.0</c:v>
                </c:pt>
                <c:pt idx="1204">
                  <c:v>4301.0</c:v>
                </c:pt>
                <c:pt idx="1205">
                  <c:v>2605.0</c:v>
                </c:pt>
                <c:pt idx="1206">
                  <c:v>3203.0</c:v>
                </c:pt>
                <c:pt idx="1207">
                  <c:v>3059.0</c:v>
                </c:pt>
                <c:pt idx="1208">
                  <c:v>2691.0</c:v>
                </c:pt>
                <c:pt idx="1209">
                  <c:v>3493.0</c:v>
                </c:pt>
                <c:pt idx="1210">
                  <c:v>3707.0</c:v>
                </c:pt>
                <c:pt idx="1211">
                  <c:v>2923.0</c:v>
                </c:pt>
                <c:pt idx="1212">
                  <c:v>3482.0</c:v>
                </c:pt>
                <c:pt idx="1213">
                  <c:v>4205.0</c:v>
                </c:pt>
                <c:pt idx="1214">
                  <c:v>3796.0</c:v>
                </c:pt>
                <c:pt idx="1215">
                  <c:v>3230.0</c:v>
                </c:pt>
                <c:pt idx="1216">
                  <c:v>3792.0</c:v>
                </c:pt>
                <c:pt idx="1217">
                  <c:v>3940.0</c:v>
                </c:pt>
                <c:pt idx="1218">
                  <c:v>3957.0</c:v>
                </c:pt>
                <c:pt idx="1219">
                  <c:v>4463.0</c:v>
                </c:pt>
                <c:pt idx="1220">
                  <c:v>4546.0</c:v>
                </c:pt>
                <c:pt idx="1221">
                  <c:v>4439.0</c:v>
                </c:pt>
                <c:pt idx="1222">
                  <c:v>3789.0</c:v>
                </c:pt>
                <c:pt idx="1223">
                  <c:v>4801.0</c:v>
                </c:pt>
                <c:pt idx="1224">
                  <c:v>3236.0</c:v>
                </c:pt>
                <c:pt idx="1225">
                  <c:v>4093.0</c:v>
                </c:pt>
                <c:pt idx="1226">
                  <c:v>4703.0</c:v>
                </c:pt>
                <c:pt idx="1227">
                  <c:v>4450.0</c:v>
                </c:pt>
                <c:pt idx="1228">
                  <c:v>4317.0</c:v>
                </c:pt>
                <c:pt idx="1229">
                  <c:v>2934.0</c:v>
                </c:pt>
                <c:pt idx="1230">
                  <c:v>3119.0</c:v>
                </c:pt>
                <c:pt idx="1231">
                  <c:v>4015.0</c:v>
                </c:pt>
                <c:pt idx="1232">
                  <c:v>4312.0</c:v>
                </c:pt>
                <c:pt idx="1233">
                  <c:v>4228.0</c:v>
                </c:pt>
                <c:pt idx="1234">
                  <c:v>3309.0</c:v>
                </c:pt>
                <c:pt idx="1235">
                  <c:v>3788.0</c:v>
                </c:pt>
                <c:pt idx="1236">
                  <c:v>4140.0</c:v>
                </c:pt>
                <c:pt idx="1237">
                  <c:v>4075.0</c:v>
                </c:pt>
                <c:pt idx="1238">
                  <c:v>4290.0</c:v>
                </c:pt>
                <c:pt idx="1239">
                  <c:v>2696.0</c:v>
                </c:pt>
                <c:pt idx="1240">
                  <c:v>2208.0</c:v>
                </c:pt>
                <c:pt idx="1241">
                  <c:v>4419.0</c:v>
                </c:pt>
                <c:pt idx="1242">
                  <c:v>3424.0</c:v>
                </c:pt>
                <c:pt idx="1243">
                  <c:v>3546.0</c:v>
                </c:pt>
                <c:pt idx="1244">
                  <c:v>3712.0</c:v>
                </c:pt>
                <c:pt idx="1245">
                  <c:v>2712.0</c:v>
                </c:pt>
                <c:pt idx="1246">
                  <c:v>4550.0</c:v>
                </c:pt>
                <c:pt idx="1247">
                  <c:v>3744.0</c:v>
                </c:pt>
                <c:pt idx="1248">
                  <c:v>2272.0</c:v>
                </c:pt>
                <c:pt idx="1249">
                  <c:v>4882.0</c:v>
                </c:pt>
                <c:pt idx="1250">
                  <c:v>4789.0</c:v>
                </c:pt>
                <c:pt idx="1251">
                  <c:v>4143.0</c:v>
                </c:pt>
                <c:pt idx="1252">
                  <c:v>3079.0</c:v>
                </c:pt>
                <c:pt idx="1253">
                  <c:v>4252.0</c:v>
                </c:pt>
                <c:pt idx="1254">
                  <c:v>4280.0</c:v>
                </c:pt>
                <c:pt idx="1255">
                  <c:v>3861.0</c:v>
                </c:pt>
                <c:pt idx="1256">
                  <c:v>3731.0</c:v>
                </c:pt>
                <c:pt idx="1257">
                  <c:v>3619.0</c:v>
                </c:pt>
                <c:pt idx="1258">
                  <c:v>4331.0</c:v>
                </c:pt>
                <c:pt idx="1259">
                  <c:v>4414.0</c:v>
                </c:pt>
                <c:pt idx="1260">
                  <c:v>3822.0</c:v>
                </c:pt>
                <c:pt idx="1261">
                  <c:v>3447.0</c:v>
                </c:pt>
                <c:pt idx="1262">
                  <c:v>3895.0</c:v>
                </c:pt>
                <c:pt idx="1263">
                  <c:v>3440.0</c:v>
                </c:pt>
                <c:pt idx="1264">
                  <c:v>3391.0</c:v>
                </c:pt>
                <c:pt idx="1265">
                  <c:v>3674.0</c:v>
                </c:pt>
                <c:pt idx="1266">
                  <c:v>3103.0</c:v>
                </c:pt>
                <c:pt idx="1267">
                  <c:v>3464.0</c:v>
                </c:pt>
                <c:pt idx="1268">
                  <c:v>3660.0</c:v>
                </c:pt>
                <c:pt idx="1269">
                  <c:v>3785.0</c:v>
                </c:pt>
                <c:pt idx="1270">
                  <c:v>4202.0</c:v>
                </c:pt>
                <c:pt idx="1271">
                  <c:v>4431.0</c:v>
                </c:pt>
                <c:pt idx="1272">
                  <c:v>3380.0</c:v>
                </c:pt>
                <c:pt idx="1273">
                  <c:v>3938.0</c:v>
                </c:pt>
                <c:pt idx="1274">
                  <c:v>4430.0</c:v>
                </c:pt>
                <c:pt idx="1275">
                  <c:v>4095.0</c:v>
                </c:pt>
                <c:pt idx="1276">
                  <c:v>3940.0</c:v>
                </c:pt>
                <c:pt idx="1277">
                  <c:v>4419.0</c:v>
                </c:pt>
                <c:pt idx="1278">
                  <c:v>4081.0</c:v>
                </c:pt>
                <c:pt idx="1279">
                  <c:v>4078.0</c:v>
                </c:pt>
                <c:pt idx="1280">
                  <c:v>3858.0</c:v>
                </c:pt>
                <c:pt idx="1281">
                  <c:v>3126.0</c:v>
                </c:pt>
                <c:pt idx="1282">
                  <c:v>3529.0</c:v>
                </c:pt>
                <c:pt idx="1283">
                  <c:v>3751.0</c:v>
                </c:pt>
                <c:pt idx="1284">
                  <c:v>3350.0</c:v>
                </c:pt>
                <c:pt idx="1285">
                  <c:v>3612.0</c:v>
                </c:pt>
                <c:pt idx="1286">
                  <c:v>3968.0</c:v>
                </c:pt>
                <c:pt idx="1287">
                  <c:v>3248.0</c:v>
                </c:pt>
                <c:pt idx="1288">
                  <c:v>3282.0</c:v>
                </c:pt>
                <c:pt idx="1289">
                  <c:v>3269.0</c:v>
                </c:pt>
                <c:pt idx="1290">
                  <c:v>3217.0</c:v>
                </c:pt>
                <c:pt idx="1291">
                  <c:v>2708.0</c:v>
                </c:pt>
                <c:pt idx="1292">
                  <c:v>2976.0</c:v>
                </c:pt>
                <c:pt idx="1293">
                  <c:v>3149.0</c:v>
                </c:pt>
                <c:pt idx="1294">
                  <c:v>2549.0</c:v>
                </c:pt>
                <c:pt idx="1295">
                  <c:v>2742.0</c:v>
                </c:pt>
                <c:pt idx="1296">
                  <c:v>2873.0</c:v>
                </c:pt>
                <c:pt idx="1297">
                  <c:v>3022.0</c:v>
                </c:pt>
                <c:pt idx="1298">
                  <c:v>3203.0</c:v>
                </c:pt>
                <c:pt idx="1299">
                  <c:v>3212.0</c:v>
                </c:pt>
                <c:pt idx="1300">
                  <c:v>3278.0</c:v>
                </c:pt>
                <c:pt idx="1301">
                  <c:v>2443.0</c:v>
                </c:pt>
                <c:pt idx="1302">
                  <c:v>2412.0</c:v>
                </c:pt>
                <c:pt idx="1303">
                  <c:v>2774.0</c:v>
                </c:pt>
                <c:pt idx="1304">
                  <c:v>2686.0</c:v>
                </c:pt>
                <c:pt idx="1305">
                  <c:v>2558.0</c:v>
                </c:pt>
                <c:pt idx="1306">
                  <c:v>3031.0</c:v>
                </c:pt>
                <c:pt idx="1307">
                  <c:v>3088.0</c:v>
                </c:pt>
                <c:pt idx="1308">
                  <c:v>3157.0</c:v>
                </c:pt>
                <c:pt idx="1309">
                  <c:v>3128.0</c:v>
                </c:pt>
                <c:pt idx="1310">
                  <c:v>3118.0</c:v>
                </c:pt>
                <c:pt idx="1311">
                  <c:v>3740.0</c:v>
                </c:pt>
                <c:pt idx="1312">
                  <c:v>3242.0</c:v>
                </c:pt>
                <c:pt idx="1313">
                  <c:v>3201.0</c:v>
                </c:pt>
                <c:pt idx="1314">
                  <c:v>3455.0</c:v>
                </c:pt>
                <c:pt idx="1315">
                  <c:v>3607.0</c:v>
                </c:pt>
                <c:pt idx="1316">
                  <c:v>3219.0</c:v>
                </c:pt>
                <c:pt idx="1317">
                  <c:v>3604.0</c:v>
                </c:pt>
                <c:pt idx="1318">
                  <c:v>2018.0</c:v>
                </c:pt>
                <c:pt idx="1319">
                  <c:v>2553.0</c:v>
                </c:pt>
                <c:pt idx="1320">
                  <c:v>2262.0</c:v>
                </c:pt>
                <c:pt idx="1321">
                  <c:v>2975.0</c:v>
                </c:pt>
                <c:pt idx="1322">
                  <c:v>2933.0</c:v>
                </c:pt>
                <c:pt idx="1323">
                  <c:v>3124.0</c:v>
                </c:pt>
                <c:pt idx="1324">
                  <c:v>2861.0</c:v>
                </c:pt>
                <c:pt idx="1325">
                  <c:v>3048.0</c:v>
                </c:pt>
                <c:pt idx="1326">
                  <c:v>2880.0</c:v>
                </c:pt>
                <c:pt idx="1327">
                  <c:v>2721.0</c:v>
                </c:pt>
                <c:pt idx="1328">
                  <c:v>3158.0</c:v>
                </c:pt>
                <c:pt idx="1329">
                  <c:v>1722.0</c:v>
                </c:pt>
                <c:pt idx="1330">
                  <c:v>3259.0</c:v>
                </c:pt>
                <c:pt idx="1331">
                  <c:v>2819.0</c:v>
                </c:pt>
                <c:pt idx="1332">
                  <c:v>2583.0</c:v>
                </c:pt>
                <c:pt idx="1333">
                  <c:v>3399.0</c:v>
                </c:pt>
                <c:pt idx="1334">
                  <c:v>3687.0</c:v>
                </c:pt>
                <c:pt idx="1335">
                  <c:v>2649.0</c:v>
                </c:pt>
                <c:pt idx="1336">
                  <c:v>2883.0</c:v>
                </c:pt>
                <c:pt idx="1337">
                  <c:v>2994.0</c:v>
                </c:pt>
                <c:pt idx="1338">
                  <c:v>3337.0</c:v>
                </c:pt>
                <c:pt idx="1339">
                  <c:v>2604.0</c:v>
                </c:pt>
                <c:pt idx="1340">
                  <c:v>2815.0</c:v>
                </c:pt>
                <c:pt idx="1341">
                  <c:v>3992.0</c:v>
                </c:pt>
                <c:pt idx="1342">
                  <c:v>3136.0</c:v>
                </c:pt>
                <c:pt idx="1343">
                  <c:v>3108.0</c:v>
                </c:pt>
                <c:pt idx="1344">
                  <c:v>2771.0</c:v>
                </c:pt>
                <c:pt idx="1345">
                  <c:v>3527.0</c:v>
                </c:pt>
                <c:pt idx="1346">
                  <c:v>3954.0</c:v>
                </c:pt>
                <c:pt idx="1347">
                  <c:v>3572.0</c:v>
                </c:pt>
                <c:pt idx="1348">
                  <c:v>3427.0</c:v>
                </c:pt>
                <c:pt idx="1349">
                  <c:v>3325.0</c:v>
                </c:pt>
                <c:pt idx="1350">
                  <c:v>3349.0</c:v>
                </c:pt>
                <c:pt idx="1351">
                  <c:v>2837.0</c:v>
                </c:pt>
                <c:pt idx="1352">
                  <c:v>2942.0</c:v>
                </c:pt>
                <c:pt idx="1353">
                  <c:v>3147.0</c:v>
                </c:pt>
                <c:pt idx="1354">
                  <c:v>2409.0</c:v>
                </c:pt>
                <c:pt idx="1355">
                  <c:v>2996.0</c:v>
                </c:pt>
                <c:pt idx="1356">
                  <c:v>3024.0</c:v>
                </c:pt>
                <c:pt idx="1357">
                  <c:v>2950.0</c:v>
                </c:pt>
                <c:pt idx="1358">
                  <c:v>3423.0</c:v>
                </c:pt>
                <c:pt idx="1359">
                  <c:v>2824.0</c:v>
                </c:pt>
                <c:pt idx="1360">
                  <c:v>3459.0</c:v>
                </c:pt>
                <c:pt idx="1361">
                  <c:v>3261.0</c:v>
                </c:pt>
                <c:pt idx="1362">
                  <c:v>2974.0</c:v>
                </c:pt>
                <c:pt idx="1363">
                  <c:v>3393.0</c:v>
                </c:pt>
                <c:pt idx="1364">
                  <c:v>3212.0</c:v>
                </c:pt>
                <c:pt idx="1365">
                  <c:v>3270.0</c:v>
                </c:pt>
                <c:pt idx="1366">
                  <c:v>2567.0</c:v>
                </c:pt>
                <c:pt idx="1367">
                  <c:v>3357.0</c:v>
                </c:pt>
                <c:pt idx="1368">
                  <c:v>2891.0</c:v>
                </c:pt>
                <c:pt idx="1369">
                  <c:v>3046.0</c:v>
                </c:pt>
                <c:pt idx="1370">
                  <c:v>2616.0</c:v>
                </c:pt>
                <c:pt idx="1371">
                  <c:v>3229.0</c:v>
                </c:pt>
                <c:pt idx="1372">
                  <c:v>2585.0</c:v>
                </c:pt>
                <c:pt idx="1373">
                  <c:v>2320.0</c:v>
                </c:pt>
                <c:pt idx="1374">
                  <c:v>2199.0</c:v>
                </c:pt>
                <c:pt idx="1375">
                  <c:v>2094.0</c:v>
                </c:pt>
                <c:pt idx="1376">
                  <c:v>2655.0</c:v>
                </c:pt>
                <c:pt idx="1377">
                  <c:v>2549.0</c:v>
                </c:pt>
                <c:pt idx="1378">
                  <c:v>2073.0</c:v>
                </c:pt>
                <c:pt idx="1379">
                  <c:v>1147.0</c:v>
                </c:pt>
                <c:pt idx="1380">
                  <c:v>708.0</c:v>
                </c:pt>
                <c:pt idx="1381">
                  <c:v>2081.0</c:v>
                </c:pt>
                <c:pt idx="1382">
                  <c:v>2042.0</c:v>
                </c:pt>
                <c:pt idx="1383">
                  <c:v>2034.0</c:v>
                </c:pt>
                <c:pt idx="1384">
                  <c:v>3152.0</c:v>
                </c:pt>
                <c:pt idx="1385">
                  <c:v>3216.0</c:v>
                </c:pt>
                <c:pt idx="1386">
                  <c:v>3028.0</c:v>
                </c:pt>
                <c:pt idx="1387">
                  <c:v>3249.0</c:v>
                </c:pt>
                <c:pt idx="1388">
                  <c:v>2505.0</c:v>
                </c:pt>
                <c:pt idx="1389">
                  <c:v>3176.0</c:v>
                </c:pt>
                <c:pt idx="1390">
                  <c:v>3502.0</c:v>
                </c:pt>
                <c:pt idx="1391">
                  <c:v>3067.0</c:v>
                </c:pt>
                <c:pt idx="1392">
                  <c:v>2730.0</c:v>
                </c:pt>
                <c:pt idx="1393">
                  <c:v>3099.0</c:v>
                </c:pt>
                <c:pt idx="1394">
                  <c:v>3143.0</c:v>
                </c:pt>
                <c:pt idx="1395">
                  <c:v>2331.0</c:v>
                </c:pt>
                <c:pt idx="1396">
                  <c:v>2760.0</c:v>
                </c:pt>
                <c:pt idx="1397">
                  <c:v>2500.0</c:v>
                </c:pt>
                <c:pt idx="1398">
                  <c:v>3441.0</c:v>
                </c:pt>
                <c:pt idx="1399">
                  <c:v>2577.0</c:v>
                </c:pt>
                <c:pt idx="1400">
                  <c:v>2172.0</c:v>
                </c:pt>
                <c:pt idx="1401">
                  <c:v>3275.0</c:v>
                </c:pt>
                <c:pt idx="1402">
                  <c:v>3328.0</c:v>
                </c:pt>
                <c:pt idx="1403">
                  <c:v>3204.0</c:v>
                </c:pt>
                <c:pt idx="1404">
                  <c:v>2895.0</c:v>
                </c:pt>
                <c:pt idx="1405">
                  <c:v>2879.0</c:v>
                </c:pt>
                <c:pt idx="1406">
                  <c:v>2551.0</c:v>
                </c:pt>
                <c:pt idx="1407">
                  <c:v>2919.0</c:v>
                </c:pt>
                <c:pt idx="1408">
                  <c:v>2722.0</c:v>
                </c:pt>
                <c:pt idx="1409">
                  <c:v>2636.0</c:v>
                </c:pt>
                <c:pt idx="1410">
                  <c:v>2580.0</c:v>
                </c:pt>
                <c:pt idx="1411">
                  <c:v>3415.0</c:v>
                </c:pt>
                <c:pt idx="1412">
                  <c:v>4405.0</c:v>
                </c:pt>
                <c:pt idx="1413">
                  <c:v>3532.0</c:v>
                </c:pt>
                <c:pt idx="1414">
                  <c:v>4010.0</c:v>
                </c:pt>
                <c:pt idx="1415">
                  <c:v>4388.0</c:v>
                </c:pt>
                <c:pt idx="1416">
                  <c:v>3164.0</c:v>
                </c:pt>
                <c:pt idx="1417">
                  <c:v>3438.0</c:v>
                </c:pt>
                <c:pt idx="1418">
                  <c:v>3420.0</c:v>
                </c:pt>
                <c:pt idx="1419">
                  <c:v>3784.0</c:v>
                </c:pt>
                <c:pt idx="1420">
                  <c:v>3901.0</c:v>
                </c:pt>
                <c:pt idx="1421">
                  <c:v>3536.0</c:v>
                </c:pt>
                <c:pt idx="1422">
                  <c:v>3094.0</c:v>
                </c:pt>
                <c:pt idx="1423">
                  <c:v>3841.0</c:v>
                </c:pt>
                <c:pt idx="1424">
                  <c:v>3877.0</c:v>
                </c:pt>
                <c:pt idx="1425">
                  <c:v>4378.0</c:v>
                </c:pt>
                <c:pt idx="1426">
                  <c:v>4344.0</c:v>
                </c:pt>
                <c:pt idx="1427">
                  <c:v>4583.0</c:v>
                </c:pt>
                <c:pt idx="1428">
                  <c:v>4615.0</c:v>
                </c:pt>
                <c:pt idx="1429">
                  <c:v>4180.0</c:v>
                </c:pt>
                <c:pt idx="1430">
                  <c:v>4359.0</c:v>
                </c:pt>
                <c:pt idx="1431">
                  <c:v>3337.0</c:v>
                </c:pt>
                <c:pt idx="1432">
                  <c:v>3844.0</c:v>
                </c:pt>
                <c:pt idx="1433">
                  <c:v>4951.0</c:v>
                </c:pt>
                <c:pt idx="1434">
                  <c:v>3532.0</c:v>
                </c:pt>
                <c:pt idx="1435">
                  <c:v>3571.0</c:v>
                </c:pt>
                <c:pt idx="1436">
                  <c:v>3348.0</c:v>
                </c:pt>
                <c:pt idx="1437">
                  <c:v>3681.0</c:v>
                </c:pt>
                <c:pt idx="1438">
                  <c:v>4209.0</c:v>
                </c:pt>
                <c:pt idx="1439">
                  <c:v>3807.0</c:v>
                </c:pt>
                <c:pt idx="1440">
                  <c:v>3695.0</c:v>
                </c:pt>
                <c:pt idx="1441">
                  <c:v>4931.0</c:v>
                </c:pt>
                <c:pt idx="1442">
                  <c:v>4795.0</c:v>
                </c:pt>
                <c:pt idx="1443">
                  <c:v>3710.0</c:v>
                </c:pt>
                <c:pt idx="1444">
                  <c:v>3680.0</c:v>
                </c:pt>
                <c:pt idx="1445">
                  <c:v>4153.0</c:v>
                </c:pt>
                <c:pt idx="1446">
                  <c:v>1606.0</c:v>
                </c:pt>
                <c:pt idx="1447">
                  <c:v>3582.0</c:v>
                </c:pt>
                <c:pt idx="1448">
                  <c:v>4056.0</c:v>
                </c:pt>
                <c:pt idx="1449">
                  <c:v>3579.0</c:v>
                </c:pt>
                <c:pt idx="1450">
                  <c:v>3717.0</c:v>
                </c:pt>
                <c:pt idx="1451">
                  <c:v>4030.0</c:v>
                </c:pt>
                <c:pt idx="1452">
                  <c:v>3013.0</c:v>
                </c:pt>
                <c:pt idx="1453">
                  <c:v>3890.0</c:v>
                </c:pt>
                <c:pt idx="1454">
                  <c:v>4567.0</c:v>
                </c:pt>
                <c:pt idx="1455">
                  <c:v>4411.0</c:v>
                </c:pt>
                <c:pt idx="1456">
                  <c:v>4315.0</c:v>
                </c:pt>
                <c:pt idx="1457">
                  <c:v>3939.0</c:v>
                </c:pt>
                <c:pt idx="1458">
                  <c:v>3930.0</c:v>
                </c:pt>
                <c:pt idx="1459">
                  <c:v>3725.0</c:v>
                </c:pt>
                <c:pt idx="1460">
                  <c:v>2942.0</c:v>
                </c:pt>
                <c:pt idx="1461">
                  <c:v>3878.0</c:v>
                </c:pt>
                <c:pt idx="1462">
                  <c:v>3770.0</c:v>
                </c:pt>
                <c:pt idx="1463">
                  <c:v>3703.0</c:v>
                </c:pt>
                <c:pt idx="1464">
                  <c:v>3024.0</c:v>
                </c:pt>
                <c:pt idx="1465">
                  <c:v>3164.0</c:v>
                </c:pt>
                <c:pt idx="1466">
                  <c:v>2870.0</c:v>
                </c:pt>
                <c:pt idx="1467">
                  <c:v>2733.0</c:v>
                </c:pt>
                <c:pt idx="1468">
                  <c:v>3106.0</c:v>
                </c:pt>
                <c:pt idx="1469">
                  <c:v>2687.0</c:v>
                </c:pt>
                <c:pt idx="1470">
                  <c:v>2972.0</c:v>
                </c:pt>
                <c:pt idx="1471">
                  <c:v>3547.0</c:v>
                </c:pt>
                <c:pt idx="1472">
                  <c:v>3722.0</c:v>
                </c:pt>
                <c:pt idx="1473">
                  <c:v>3471.0</c:v>
                </c:pt>
                <c:pt idx="1474">
                  <c:v>2713.0</c:v>
                </c:pt>
                <c:pt idx="1475">
                  <c:v>3735.0</c:v>
                </c:pt>
                <c:pt idx="1476">
                  <c:v>4506.0</c:v>
                </c:pt>
                <c:pt idx="1477">
                  <c:v>3845.0</c:v>
                </c:pt>
                <c:pt idx="1478">
                  <c:v>4450.0</c:v>
                </c:pt>
                <c:pt idx="1479">
                  <c:v>4099.0</c:v>
                </c:pt>
                <c:pt idx="1480">
                  <c:v>4943.0</c:v>
                </c:pt>
                <c:pt idx="1481">
                  <c:v>3964.0</c:v>
                </c:pt>
                <c:pt idx="1482">
                  <c:v>4129.0</c:v>
                </c:pt>
                <c:pt idx="1483">
                  <c:v>4093.0</c:v>
                </c:pt>
                <c:pt idx="1484">
                  <c:v>3152.0</c:v>
                </c:pt>
                <c:pt idx="1485">
                  <c:v>4974.0</c:v>
                </c:pt>
                <c:pt idx="1486">
                  <c:v>5197.0</c:v>
                </c:pt>
                <c:pt idx="1487">
                  <c:v>3985.0</c:v>
                </c:pt>
                <c:pt idx="1488">
                  <c:v>3713.0</c:v>
                </c:pt>
                <c:pt idx="1489">
                  <c:v>3338.0</c:v>
                </c:pt>
                <c:pt idx="1490">
                  <c:v>3651.0</c:v>
                </c:pt>
                <c:pt idx="1491">
                  <c:v>3874.0</c:v>
                </c:pt>
                <c:pt idx="1492">
                  <c:v>3676.0</c:v>
                </c:pt>
                <c:pt idx="1493">
                  <c:v>3765.0</c:v>
                </c:pt>
                <c:pt idx="1494">
                  <c:v>3691.0</c:v>
                </c:pt>
                <c:pt idx="1495">
                  <c:v>3531.0</c:v>
                </c:pt>
                <c:pt idx="1496">
                  <c:v>3802.0</c:v>
                </c:pt>
                <c:pt idx="1497">
                  <c:v>5271.0</c:v>
                </c:pt>
                <c:pt idx="1498">
                  <c:v>4794.0</c:v>
                </c:pt>
                <c:pt idx="1499">
                  <c:v>4010.0</c:v>
                </c:pt>
                <c:pt idx="1500">
                  <c:v>3076.0</c:v>
                </c:pt>
                <c:pt idx="1501">
                  <c:v>4055.0</c:v>
                </c:pt>
                <c:pt idx="1502">
                  <c:v>4163.0</c:v>
                </c:pt>
                <c:pt idx="1503">
                  <c:v>4295.0</c:v>
                </c:pt>
                <c:pt idx="1504">
                  <c:v>4431.0</c:v>
                </c:pt>
                <c:pt idx="1505">
                  <c:v>4218.0</c:v>
                </c:pt>
                <c:pt idx="1506">
                  <c:v>3964.0</c:v>
                </c:pt>
                <c:pt idx="1507">
                  <c:v>4361.0</c:v>
                </c:pt>
                <c:pt idx="1508">
                  <c:v>4054.0</c:v>
                </c:pt>
                <c:pt idx="1509">
                  <c:v>3319.0</c:v>
                </c:pt>
                <c:pt idx="1510">
                  <c:v>3287.0</c:v>
                </c:pt>
                <c:pt idx="1511">
                  <c:v>4802.0</c:v>
                </c:pt>
                <c:pt idx="1512">
                  <c:v>4338.0</c:v>
                </c:pt>
                <c:pt idx="1513">
                  <c:v>3371.0</c:v>
                </c:pt>
                <c:pt idx="1514">
                  <c:v>3972.0</c:v>
                </c:pt>
                <c:pt idx="1515">
                  <c:v>3197.0</c:v>
                </c:pt>
                <c:pt idx="1516">
                  <c:v>3167.0</c:v>
                </c:pt>
                <c:pt idx="1517">
                  <c:v>3379.0</c:v>
                </c:pt>
                <c:pt idx="1518">
                  <c:v>4987.0</c:v>
                </c:pt>
                <c:pt idx="1519">
                  <c:v>4537.0</c:v>
                </c:pt>
                <c:pt idx="1520">
                  <c:v>3353.0</c:v>
                </c:pt>
                <c:pt idx="1521">
                  <c:v>3295.0</c:v>
                </c:pt>
                <c:pt idx="1522">
                  <c:v>3684.0</c:v>
                </c:pt>
                <c:pt idx="1523">
                  <c:v>3125.0</c:v>
                </c:pt>
                <c:pt idx="1524">
                  <c:v>3066.0</c:v>
                </c:pt>
                <c:pt idx="1525">
                  <c:v>3416.0</c:v>
                </c:pt>
                <c:pt idx="1526">
                  <c:v>4471.0</c:v>
                </c:pt>
                <c:pt idx="1527">
                  <c:v>3850.0</c:v>
                </c:pt>
                <c:pt idx="1528">
                  <c:v>3223.0</c:v>
                </c:pt>
                <c:pt idx="1529">
                  <c:v>4111.0</c:v>
                </c:pt>
                <c:pt idx="1530">
                  <c:v>4119.0</c:v>
                </c:pt>
                <c:pt idx="1531">
                  <c:v>3709.0</c:v>
                </c:pt>
                <c:pt idx="1532">
                  <c:v>4259.0</c:v>
                </c:pt>
                <c:pt idx="1533">
                  <c:v>3606.0</c:v>
                </c:pt>
                <c:pt idx="1534">
                  <c:v>2928.0</c:v>
                </c:pt>
                <c:pt idx="1535">
                  <c:v>3577.0</c:v>
                </c:pt>
                <c:pt idx="1536">
                  <c:v>3433.0</c:v>
                </c:pt>
                <c:pt idx="1537">
                  <c:v>3050.0</c:v>
                </c:pt>
                <c:pt idx="1538">
                  <c:v>4062.0</c:v>
                </c:pt>
                <c:pt idx="1539">
                  <c:v>5155.0</c:v>
                </c:pt>
                <c:pt idx="1540">
                  <c:v>4295.0</c:v>
                </c:pt>
                <c:pt idx="1541">
                  <c:v>3721.0</c:v>
                </c:pt>
                <c:pt idx="1542">
                  <c:v>4067.0</c:v>
                </c:pt>
                <c:pt idx="1543">
                  <c:v>3655.0</c:v>
                </c:pt>
                <c:pt idx="1544">
                  <c:v>4199.0</c:v>
                </c:pt>
                <c:pt idx="1545">
                  <c:v>3643.0</c:v>
                </c:pt>
                <c:pt idx="1546">
                  <c:v>4419.0</c:v>
                </c:pt>
                <c:pt idx="1547">
                  <c:v>5043.0</c:v>
                </c:pt>
                <c:pt idx="1548">
                  <c:v>3770.0</c:v>
                </c:pt>
                <c:pt idx="1549">
                  <c:v>3493.0</c:v>
                </c:pt>
                <c:pt idx="1550">
                  <c:v>3929.0</c:v>
                </c:pt>
                <c:pt idx="1551">
                  <c:v>3881.0</c:v>
                </c:pt>
                <c:pt idx="1552">
                  <c:v>4596.0</c:v>
                </c:pt>
                <c:pt idx="1553">
                  <c:v>4488.0</c:v>
                </c:pt>
                <c:pt idx="1554">
                  <c:v>3617.0</c:v>
                </c:pt>
                <c:pt idx="1555">
                  <c:v>4258.0</c:v>
                </c:pt>
                <c:pt idx="1556">
                  <c:v>4737.0</c:v>
                </c:pt>
                <c:pt idx="1557">
                  <c:v>3513.0</c:v>
                </c:pt>
                <c:pt idx="1558">
                  <c:v>3913.0</c:v>
                </c:pt>
                <c:pt idx="1559">
                  <c:v>4353.0</c:v>
                </c:pt>
                <c:pt idx="1560">
                  <c:v>3631.0</c:v>
                </c:pt>
                <c:pt idx="1561">
                  <c:v>3909.0</c:v>
                </c:pt>
                <c:pt idx="1562">
                  <c:v>4081.0</c:v>
                </c:pt>
                <c:pt idx="1563">
                  <c:v>3087.0</c:v>
                </c:pt>
                <c:pt idx="1564">
                  <c:v>3892.0</c:v>
                </c:pt>
                <c:pt idx="1565">
                  <c:v>3725.0</c:v>
                </c:pt>
                <c:pt idx="1566">
                  <c:v>3239.0</c:v>
                </c:pt>
                <c:pt idx="1567">
                  <c:v>3598.0</c:v>
                </c:pt>
                <c:pt idx="1568">
                  <c:v>3322.0</c:v>
                </c:pt>
                <c:pt idx="1569">
                  <c:v>3497.0</c:v>
                </c:pt>
                <c:pt idx="1570">
                  <c:v>3464.0</c:v>
                </c:pt>
                <c:pt idx="1571">
                  <c:v>3061.0</c:v>
                </c:pt>
                <c:pt idx="1572">
                  <c:v>3433.0</c:v>
                </c:pt>
                <c:pt idx="1573">
                  <c:v>3665.0</c:v>
                </c:pt>
                <c:pt idx="1574">
                  <c:v>2695.0</c:v>
                </c:pt>
                <c:pt idx="1575">
                  <c:v>2789.0</c:v>
                </c:pt>
                <c:pt idx="1576">
                  <c:v>2899.0</c:v>
                </c:pt>
                <c:pt idx="1577">
                  <c:v>4699.0</c:v>
                </c:pt>
                <c:pt idx="1578">
                  <c:v>4268.0</c:v>
                </c:pt>
                <c:pt idx="1579">
                  <c:v>4217.0</c:v>
                </c:pt>
                <c:pt idx="1580">
                  <c:v>3457.0</c:v>
                </c:pt>
                <c:pt idx="1581">
                  <c:v>4119.0</c:v>
                </c:pt>
                <c:pt idx="1582">
                  <c:v>4336.0</c:v>
                </c:pt>
                <c:pt idx="1583">
                  <c:v>3590.0</c:v>
                </c:pt>
                <c:pt idx="1584">
                  <c:v>3427.0</c:v>
                </c:pt>
                <c:pt idx="1585">
                  <c:v>3085.0</c:v>
                </c:pt>
                <c:pt idx="1586">
                  <c:v>4604.0</c:v>
                </c:pt>
                <c:pt idx="1587">
                  <c:v>4285.0</c:v>
                </c:pt>
                <c:pt idx="1588">
                  <c:v>3083.0</c:v>
                </c:pt>
                <c:pt idx="1589">
                  <c:v>3191.0</c:v>
                </c:pt>
                <c:pt idx="1590">
                  <c:v>3739.0</c:v>
                </c:pt>
                <c:pt idx="1591">
                  <c:v>3272.0</c:v>
                </c:pt>
                <c:pt idx="1592">
                  <c:v>2999.0</c:v>
                </c:pt>
                <c:pt idx="1593">
                  <c:v>3785.0</c:v>
                </c:pt>
                <c:pt idx="1594">
                  <c:v>3607.0</c:v>
                </c:pt>
                <c:pt idx="1595">
                  <c:v>3580.0</c:v>
                </c:pt>
                <c:pt idx="1596">
                  <c:v>2835.0</c:v>
                </c:pt>
                <c:pt idx="1597">
                  <c:v>3239.0</c:v>
                </c:pt>
                <c:pt idx="1598">
                  <c:v>3698.0</c:v>
                </c:pt>
                <c:pt idx="1599">
                  <c:v>3375.0</c:v>
                </c:pt>
                <c:pt idx="1600">
                  <c:v>3563.0</c:v>
                </c:pt>
                <c:pt idx="1601">
                  <c:v>2969.0</c:v>
                </c:pt>
                <c:pt idx="1602">
                  <c:v>3058.0</c:v>
                </c:pt>
                <c:pt idx="1603">
                  <c:v>3030.0</c:v>
                </c:pt>
                <c:pt idx="1604">
                  <c:v>3003.0</c:v>
                </c:pt>
                <c:pt idx="1605">
                  <c:v>2818.0</c:v>
                </c:pt>
                <c:pt idx="1606">
                  <c:v>3248.0</c:v>
                </c:pt>
                <c:pt idx="1607">
                  <c:v>3233.0</c:v>
                </c:pt>
                <c:pt idx="1608">
                  <c:v>2822.0</c:v>
                </c:pt>
                <c:pt idx="1609">
                  <c:v>3201.0</c:v>
                </c:pt>
                <c:pt idx="1610">
                  <c:v>2941.0</c:v>
                </c:pt>
                <c:pt idx="1611">
                  <c:v>3081.0</c:v>
                </c:pt>
                <c:pt idx="1612">
                  <c:v>1501.0</c:v>
                </c:pt>
                <c:pt idx="1613">
                  <c:v>2465.0</c:v>
                </c:pt>
                <c:pt idx="1614">
                  <c:v>3140.0</c:v>
                </c:pt>
                <c:pt idx="1615">
                  <c:v>3302.0</c:v>
                </c:pt>
                <c:pt idx="1616">
                  <c:v>3354.0</c:v>
                </c:pt>
                <c:pt idx="1617">
                  <c:v>3538.0</c:v>
                </c:pt>
                <c:pt idx="1618">
                  <c:v>3003.0</c:v>
                </c:pt>
                <c:pt idx="1619">
                  <c:v>2718.0</c:v>
                </c:pt>
                <c:pt idx="1620">
                  <c:v>1705.0</c:v>
                </c:pt>
                <c:pt idx="1621">
                  <c:v>2884.0</c:v>
                </c:pt>
                <c:pt idx="1622">
                  <c:v>2747.0</c:v>
                </c:pt>
                <c:pt idx="1623">
                  <c:v>3255.0</c:v>
                </c:pt>
                <c:pt idx="1624">
                  <c:v>2498.0</c:v>
                </c:pt>
                <c:pt idx="1625">
                  <c:v>2585.0</c:v>
                </c:pt>
                <c:pt idx="1626">
                  <c:v>2121.0</c:v>
                </c:pt>
                <c:pt idx="1627">
                  <c:v>3307.0</c:v>
                </c:pt>
                <c:pt idx="1628">
                  <c:v>3108.0</c:v>
                </c:pt>
                <c:pt idx="1629">
                  <c:v>3150.0</c:v>
                </c:pt>
                <c:pt idx="1630">
                  <c:v>2842.0</c:v>
                </c:pt>
                <c:pt idx="1631">
                  <c:v>2234.0</c:v>
                </c:pt>
                <c:pt idx="1632">
                  <c:v>2964.0</c:v>
                </c:pt>
                <c:pt idx="1633">
                  <c:v>2554.0</c:v>
                </c:pt>
                <c:pt idx="1634">
                  <c:v>2612.0</c:v>
                </c:pt>
                <c:pt idx="1635">
                  <c:v>3733.0</c:v>
                </c:pt>
                <c:pt idx="1636">
                  <c:v>3234.0</c:v>
                </c:pt>
                <c:pt idx="1637">
                  <c:v>2939.0</c:v>
                </c:pt>
                <c:pt idx="1638">
                  <c:v>3745.0</c:v>
                </c:pt>
                <c:pt idx="1639">
                  <c:v>4339.0</c:v>
                </c:pt>
                <c:pt idx="1640">
                  <c:v>4025.0</c:v>
                </c:pt>
                <c:pt idx="1641">
                  <c:v>3813.0</c:v>
                </c:pt>
                <c:pt idx="1642">
                  <c:v>3652.0</c:v>
                </c:pt>
                <c:pt idx="1643">
                  <c:v>3382.0</c:v>
                </c:pt>
                <c:pt idx="1644">
                  <c:v>3946.0</c:v>
                </c:pt>
                <c:pt idx="1645">
                  <c:v>3794.0</c:v>
                </c:pt>
                <c:pt idx="1646">
                  <c:v>3282.0</c:v>
                </c:pt>
                <c:pt idx="1647">
                  <c:v>3550.0</c:v>
                </c:pt>
                <c:pt idx="1648">
                  <c:v>3499.0</c:v>
                </c:pt>
                <c:pt idx="1649">
                  <c:v>4225.0</c:v>
                </c:pt>
                <c:pt idx="1650">
                  <c:v>3905.0</c:v>
                </c:pt>
                <c:pt idx="1651">
                  <c:v>4488.0</c:v>
                </c:pt>
                <c:pt idx="1652">
                  <c:v>2769.0</c:v>
                </c:pt>
                <c:pt idx="1653">
                  <c:v>2840.0</c:v>
                </c:pt>
                <c:pt idx="1654">
                  <c:v>3413.0</c:v>
                </c:pt>
                <c:pt idx="1655">
                  <c:v>2568.0</c:v>
                </c:pt>
                <c:pt idx="1656">
                  <c:v>3838.0</c:v>
                </c:pt>
                <c:pt idx="1657">
                  <c:v>3938.0</c:v>
                </c:pt>
                <c:pt idx="1658">
                  <c:v>3764.0</c:v>
                </c:pt>
                <c:pt idx="1659">
                  <c:v>3455.0</c:v>
                </c:pt>
                <c:pt idx="1660">
                  <c:v>4098.0</c:v>
                </c:pt>
                <c:pt idx="1661">
                  <c:v>3701.0</c:v>
                </c:pt>
                <c:pt idx="1662">
                  <c:v>3527.0</c:v>
                </c:pt>
                <c:pt idx="1663">
                  <c:v>3477.0</c:v>
                </c:pt>
                <c:pt idx="1664">
                  <c:v>3022.0</c:v>
                </c:pt>
                <c:pt idx="1665">
                  <c:v>3702.0</c:v>
                </c:pt>
                <c:pt idx="1666">
                  <c:v>3388.0</c:v>
                </c:pt>
                <c:pt idx="1667">
                  <c:v>3149.0</c:v>
                </c:pt>
                <c:pt idx="1668">
                  <c:v>3390.0</c:v>
                </c:pt>
                <c:pt idx="1669">
                  <c:v>2964.0</c:v>
                </c:pt>
                <c:pt idx="1670">
                  <c:v>3115.0</c:v>
                </c:pt>
                <c:pt idx="1671">
                  <c:v>3520.0</c:v>
                </c:pt>
                <c:pt idx="1672">
                  <c:v>3219.0</c:v>
                </c:pt>
                <c:pt idx="1673">
                  <c:v>3540.0</c:v>
                </c:pt>
                <c:pt idx="1674">
                  <c:v>3007.0</c:v>
                </c:pt>
                <c:pt idx="1675">
                  <c:v>3988.0</c:v>
                </c:pt>
                <c:pt idx="1676">
                  <c:v>3647.0</c:v>
                </c:pt>
                <c:pt idx="1677">
                  <c:v>3712.0</c:v>
                </c:pt>
                <c:pt idx="1678">
                  <c:v>3579.0</c:v>
                </c:pt>
                <c:pt idx="1679">
                  <c:v>3309.0</c:v>
                </c:pt>
                <c:pt idx="1680">
                  <c:v>3247.0</c:v>
                </c:pt>
                <c:pt idx="1681">
                  <c:v>2790.0</c:v>
                </c:pt>
                <c:pt idx="1682">
                  <c:v>3709.0</c:v>
                </c:pt>
                <c:pt idx="1683">
                  <c:v>3077.0</c:v>
                </c:pt>
                <c:pt idx="1684">
                  <c:v>3036.0</c:v>
                </c:pt>
                <c:pt idx="1685">
                  <c:v>2879.0</c:v>
                </c:pt>
                <c:pt idx="1686">
                  <c:v>3263.0</c:v>
                </c:pt>
                <c:pt idx="1687">
                  <c:v>3573.0</c:v>
                </c:pt>
                <c:pt idx="1688">
                  <c:v>3014.0</c:v>
                </c:pt>
                <c:pt idx="1689">
                  <c:v>2915.0</c:v>
                </c:pt>
                <c:pt idx="1690">
                  <c:v>2854.0</c:v>
                </c:pt>
                <c:pt idx="1691">
                  <c:v>2909.0</c:v>
                </c:pt>
                <c:pt idx="1692">
                  <c:v>2823.0</c:v>
                </c:pt>
                <c:pt idx="1693">
                  <c:v>3192.0</c:v>
                </c:pt>
                <c:pt idx="1694">
                  <c:v>2833.0</c:v>
                </c:pt>
                <c:pt idx="1695">
                  <c:v>2910.0</c:v>
                </c:pt>
                <c:pt idx="1696">
                  <c:v>2831.0</c:v>
                </c:pt>
                <c:pt idx="1697">
                  <c:v>2585.0</c:v>
                </c:pt>
                <c:pt idx="1698">
                  <c:v>2768.0</c:v>
                </c:pt>
                <c:pt idx="1699">
                  <c:v>2448.0</c:v>
                </c:pt>
                <c:pt idx="1700">
                  <c:v>2577.0</c:v>
                </c:pt>
                <c:pt idx="1701">
                  <c:v>3251.0</c:v>
                </c:pt>
                <c:pt idx="1702">
                  <c:v>3483.0</c:v>
                </c:pt>
                <c:pt idx="1703">
                  <c:v>3671.0</c:v>
                </c:pt>
                <c:pt idx="1704">
                  <c:v>3480.0</c:v>
                </c:pt>
                <c:pt idx="1705">
                  <c:v>3446.0</c:v>
                </c:pt>
                <c:pt idx="1706">
                  <c:v>3685.0</c:v>
                </c:pt>
                <c:pt idx="1707">
                  <c:v>3394.0</c:v>
                </c:pt>
                <c:pt idx="1708">
                  <c:v>2969.0</c:v>
                </c:pt>
                <c:pt idx="1709">
                  <c:v>3501.0</c:v>
                </c:pt>
                <c:pt idx="1710">
                  <c:v>3513.0</c:v>
                </c:pt>
                <c:pt idx="1711">
                  <c:v>3691.0</c:v>
                </c:pt>
                <c:pt idx="1712">
                  <c:v>3450.0</c:v>
                </c:pt>
                <c:pt idx="1713">
                  <c:v>3092.0</c:v>
                </c:pt>
                <c:pt idx="1714">
                  <c:v>3106.0</c:v>
                </c:pt>
                <c:pt idx="1715">
                  <c:v>3077.0</c:v>
                </c:pt>
                <c:pt idx="1716">
                  <c:v>3529.0</c:v>
                </c:pt>
                <c:pt idx="1717">
                  <c:v>3450.0</c:v>
                </c:pt>
                <c:pt idx="1718">
                  <c:v>3295.0</c:v>
                </c:pt>
                <c:pt idx="1719">
                  <c:v>3310.0</c:v>
                </c:pt>
                <c:pt idx="1720">
                  <c:v>3330.0</c:v>
                </c:pt>
                <c:pt idx="1721">
                  <c:v>2925.0</c:v>
                </c:pt>
                <c:pt idx="1722">
                  <c:v>4002.0</c:v>
                </c:pt>
                <c:pt idx="1723">
                  <c:v>2838.0</c:v>
                </c:pt>
                <c:pt idx="1724">
                  <c:v>2988.0</c:v>
                </c:pt>
                <c:pt idx="1725">
                  <c:v>2885.0</c:v>
                </c:pt>
                <c:pt idx="1726">
                  <c:v>2677.0</c:v>
                </c:pt>
                <c:pt idx="1727">
                  <c:v>2509.0</c:v>
                </c:pt>
                <c:pt idx="1728">
                  <c:v>3514.0</c:v>
                </c:pt>
                <c:pt idx="1729">
                  <c:v>3488.0</c:v>
                </c:pt>
                <c:pt idx="1730">
                  <c:v>3178.0</c:v>
                </c:pt>
                <c:pt idx="1731">
                  <c:v>3421.0</c:v>
                </c:pt>
                <c:pt idx="1732">
                  <c:v>3132.0</c:v>
                </c:pt>
                <c:pt idx="1733">
                  <c:v>3356.0</c:v>
                </c:pt>
                <c:pt idx="1734">
                  <c:v>2997.0</c:v>
                </c:pt>
                <c:pt idx="1735">
                  <c:v>2807.0</c:v>
                </c:pt>
                <c:pt idx="1736">
                  <c:v>2965.0</c:v>
                </c:pt>
                <c:pt idx="1737">
                  <c:v>1846.0</c:v>
                </c:pt>
                <c:pt idx="1738">
                  <c:v>2721.0</c:v>
                </c:pt>
                <c:pt idx="1739">
                  <c:v>3187.0</c:v>
                </c:pt>
                <c:pt idx="1740">
                  <c:v>2903.0</c:v>
                </c:pt>
                <c:pt idx="1741">
                  <c:v>2110.0</c:v>
                </c:pt>
                <c:pt idx="1742">
                  <c:v>2587.0</c:v>
                </c:pt>
                <c:pt idx="1743">
                  <c:v>2218.0</c:v>
                </c:pt>
                <c:pt idx="1744">
                  <c:v>2237.0</c:v>
                </c:pt>
                <c:pt idx="1745">
                  <c:v>2033.0</c:v>
                </c:pt>
                <c:pt idx="1746">
                  <c:v>2783.0</c:v>
                </c:pt>
                <c:pt idx="1747">
                  <c:v>2797.0</c:v>
                </c:pt>
                <c:pt idx="1748">
                  <c:v>3707.0</c:v>
                </c:pt>
                <c:pt idx="1749">
                  <c:v>3068.0</c:v>
                </c:pt>
                <c:pt idx="1750">
                  <c:v>2565.0</c:v>
                </c:pt>
                <c:pt idx="1751">
                  <c:v>3335.0</c:v>
                </c:pt>
                <c:pt idx="1752">
                  <c:v>3515.0</c:v>
                </c:pt>
                <c:pt idx="1753">
                  <c:v>3523.0</c:v>
                </c:pt>
                <c:pt idx="1754">
                  <c:v>3711.0</c:v>
                </c:pt>
                <c:pt idx="1755">
                  <c:v>4235.0</c:v>
                </c:pt>
                <c:pt idx="1756">
                  <c:v>3532.0</c:v>
                </c:pt>
                <c:pt idx="1757">
                  <c:v>3234.0</c:v>
                </c:pt>
                <c:pt idx="1758">
                  <c:v>3594.0</c:v>
                </c:pt>
                <c:pt idx="1759">
                  <c:v>2983.0</c:v>
                </c:pt>
                <c:pt idx="1760">
                  <c:v>3249.0</c:v>
                </c:pt>
                <c:pt idx="1761">
                  <c:v>4056.0</c:v>
                </c:pt>
                <c:pt idx="1762">
                  <c:v>4156.0</c:v>
                </c:pt>
                <c:pt idx="1763">
                  <c:v>3797.0</c:v>
                </c:pt>
                <c:pt idx="1764">
                  <c:v>4045.0</c:v>
                </c:pt>
                <c:pt idx="1765">
                  <c:v>2654.0</c:v>
                </c:pt>
                <c:pt idx="1766">
                  <c:v>4004.0</c:v>
                </c:pt>
                <c:pt idx="1767">
                  <c:v>4951.0</c:v>
                </c:pt>
                <c:pt idx="1768">
                  <c:v>4218.0</c:v>
                </c:pt>
                <c:pt idx="1769">
                  <c:v>4273.0</c:v>
                </c:pt>
                <c:pt idx="1770">
                  <c:v>4357.0</c:v>
                </c:pt>
                <c:pt idx="1771">
                  <c:v>4822.0</c:v>
                </c:pt>
                <c:pt idx="1772">
                  <c:v>4194.0</c:v>
                </c:pt>
                <c:pt idx="1773">
                  <c:v>4630.0</c:v>
                </c:pt>
                <c:pt idx="1774">
                  <c:v>4128.0</c:v>
                </c:pt>
                <c:pt idx="1775">
                  <c:v>2052.0</c:v>
                </c:pt>
                <c:pt idx="1776">
                  <c:v>4225.0</c:v>
                </c:pt>
                <c:pt idx="1777">
                  <c:v>2999.0</c:v>
                </c:pt>
                <c:pt idx="1778">
                  <c:v>3108.0</c:v>
                </c:pt>
                <c:pt idx="1779">
                  <c:v>2938.0</c:v>
                </c:pt>
                <c:pt idx="1780">
                  <c:v>3984.0</c:v>
                </c:pt>
                <c:pt idx="1781">
                  <c:v>3602.0</c:v>
                </c:pt>
                <c:pt idx="1782">
                  <c:v>3560.0</c:v>
                </c:pt>
                <c:pt idx="1783">
                  <c:v>3723.0</c:v>
                </c:pt>
                <c:pt idx="1784">
                  <c:v>3233.0</c:v>
                </c:pt>
                <c:pt idx="1785">
                  <c:v>3567.0</c:v>
                </c:pt>
                <c:pt idx="1786">
                  <c:v>3160.0</c:v>
                </c:pt>
                <c:pt idx="1787">
                  <c:v>3822.0</c:v>
                </c:pt>
                <c:pt idx="1788">
                  <c:v>3971.0</c:v>
                </c:pt>
                <c:pt idx="1789">
                  <c:v>3880.0</c:v>
                </c:pt>
                <c:pt idx="1790">
                  <c:v>3761.0</c:v>
                </c:pt>
                <c:pt idx="1791">
                  <c:v>4428.0</c:v>
                </c:pt>
                <c:pt idx="1792">
                  <c:v>3718.0</c:v>
                </c:pt>
                <c:pt idx="1793">
                  <c:v>3805.0</c:v>
                </c:pt>
                <c:pt idx="1794">
                  <c:v>3317.0</c:v>
                </c:pt>
                <c:pt idx="1795">
                  <c:v>4236.0</c:v>
                </c:pt>
                <c:pt idx="1796">
                  <c:v>3419.0</c:v>
                </c:pt>
                <c:pt idx="1797">
                  <c:v>3575.0</c:v>
                </c:pt>
                <c:pt idx="1798">
                  <c:v>2875.0</c:v>
                </c:pt>
                <c:pt idx="1799">
                  <c:v>4201.0</c:v>
                </c:pt>
                <c:pt idx="1800">
                  <c:v>4078.0</c:v>
                </c:pt>
                <c:pt idx="1801">
                  <c:v>3209.0</c:v>
                </c:pt>
                <c:pt idx="1802">
                  <c:v>4097.0</c:v>
                </c:pt>
                <c:pt idx="1803">
                  <c:v>4572.0</c:v>
                </c:pt>
                <c:pt idx="1804">
                  <c:v>4105.0</c:v>
                </c:pt>
                <c:pt idx="1805">
                  <c:v>3918.0</c:v>
                </c:pt>
                <c:pt idx="1806">
                  <c:v>4518.0</c:v>
                </c:pt>
                <c:pt idx="1807">
                  <c:v>5201.0</c:v>
                </c:pt>
                <c:pt idx="1808">
                  <c:v>4347.0</c:v>
                </c:pt>
                <c:pt idx="1809">
                  <c:v>3340.0</c:v>
                </c:pt>
                <c:pt idx="1810">
                  <c:v>4180.0</c:v>
                </c:pt>
                <c:pt idx="1811">
                  <c:v>4625.0</c:v>
                </c:pt>
                <c:pt idx="1812">
                  <c:v>3630.0</c:v>
                </c:pt>
                <c:pt idx="1813">
                  <c:v>4023.0</c:v>
                </c:pt>
                <c:pt idx="1814">
                  <c:v>3478.0</c:v>
                </c:pt>
                <c:pt idx="1815">
                  <c:v>4406.0</c:v>
                </c:pt>
                <c:pt idx="1816">
                  <c:v>4397.0</c:v>
                </c:pt>
                <c:pt idx="1817">
                  <c:v>3123.0</c:v>
                </c:pt>
                <c:pt idx="1818">
                  <c:v>4429.0</c:v>
                </c:pt>
                <c:pt idx="1819">
                  <c:v>5112.0</c:v>
                </c:pt>
                <c:pt idx="1820">
                  <c:v>4753.0</c:v>
                </c:pt>
                <c:pt idx="1821">
                  <c:v>4470.0</c:v>
                </c:pt>
                <c:pt idx="1822">
                  <c:v>4030.0</c:v>
                </c:pt>
                <c:pt idx="1823">
                  <c:v>4885.0</c:v>
                </c:pt>
                <c:pt idx="1824">
                  <c:v>4971.0</c:v>
                </c:pt>
                <c:pt idx="1825">
                  <c:v>4404.0</c:v>
                </c:pt>
                <c:pt idx="1826">
                  <c:v>3346.0</c:v>
                </c:pt>
                <c:pt idx="1827">
                  <c:v>4307.0</c:v>
                </c:pt>
                <c:pt idx="1828">
                  <c:v>3197.0</c:v>
                </c:pt>
                <c:pt idx="1829">
                  <c:v>4214.0</c:v>
                </c:pt>
                <c:pt idx="1830">
                  <c:v>4059.0</c:v>
                </c:pt>
                <c:pt idx="1831">
                  <c:v>4080.0</c:v>
                </c:pt>
                <c:pt idx="1832">
                  <c:v>2574.0</c:v>
                </c:pt>
                <c:pt idx="1833">
                  <c:v>3080.0</c:v>
                </c:pt>
                <c:pt idx="1834">
                  <c:v>3157.0</c:v>
                </c:pt>
                <c:pt idx="1835">
                  <c:v>2899.0</c:v>
                </c:pt>
                <c:pt idx="1836">
                  <c:v>2933.0</c:v>
                </c:pt>
                <c:pt idx="1837">
                  <c:v>3136.0</c:v>
                </c:pt>
                <c:pt idx="1838">
                  <c:v>3066.0</c:v>
                </c:pt>
                <c:pt idx="1839">
                  <c:v>3614.0</c:v>
                </c:pt>
                <c:pt idx="1840">
                  <c:v>3278.0</c:v>
                </c:pt>
                <c:pt idx="1841">
                  <c:v>3080.0</c:v>
                </c:pt>
                <c:pt idx="1842">
                  <c:v>3421.0</c:v>
                </c:pt>
                <c:pt idx="1843">
                  <c:v>4319.0</c:v>
                </c:pt>
                <c:pt idx="1844">
                  <c:v>3975.0</c:v>
                </c:pt>
                <c:pt idx="1845">
                  <c:v>3967.0</c:v>
                </c:pt>
                <c:pt idx="1846">
                  <c:v>4103.0</c:v>
                </c:pt>
                <c:pt idx="1847">
                  <c:v>3819.0</c:v>
                </c:pt>
                <c:pt idx="1848">
                  <c:v>3865.0</c:v>
                </c:pt>
                <c:pt idx="1849">
                  <c:v>3479.0</c:v>
                </c:pt>
                <c:pt idx="1850">
                  <c:v>2996.0</c:v>
                </c:pt>
                <c:pt idx="1851">
                  <c:v>3252.0</c:v>
                </c:pt>
                <c:pt idx="1852">
                  <c:v>3066.0</c:v>
                </c:pt>
                <c:pt idx="1853">
                  <c:v>3176.0</c:v>
                </c:pt>
                <c:pt idx="1854">
                  <c:v>3033.0</c:v>
                </c:pt>
                <c:pt idx="1855">
                  <c:v>3336.0</c:v>
                </c:pt>
                <c:pt idx="1856">
                  <c:v>3027.0</c:v>
                </c:pt>
                <c:pt idx="1857">
                  <c:v>3617.0</c:v>
                </c:pt>
                <c:pt idx="1858">
                  <c:v>4023.0</c:v>
                </c:pt>
                <c:pt idx="1859">
                  <c:v>3496.0</c:v>
                </c:pt>
                <c:pt idx="1860">
                  <c:v>3983.0</c:v>
                </c:pt>
                <c:pt idx="1861">
                  <c:v>4250.0</c:v>
                </c:pt>
                <c:pt idx="1862">
                  <c:v>3423.0</c:v>
                </c:pt>
                <c:pt idx="1863">
                  <c:v>3216.0</c:v>
                </c:pt>
                <c:pt idx="1864">
                  <c:v>3637.0</c:v>
                </c:pt>
                <c:pt idx="1865">
                  <c:v>1660.0</c:v>
                </c:pt>
                <c:pt idx="1866">
                  <c:v>2749.0</c:v>
                </c:pt>
                <c:pt idx="1867">
                  <c:v>4216.0</c:v>
                </c:pt>
                <c:pt idx="1868">
                  <c:v>3237.0</c:v>
                </c:pt>
                <c:pt idx="1869">
                  <c:v>3497.0</c:v>
                </c:pt>
                <c:pt idx="1870">
                  <c:v>3353.0</c:v>
                </c:pt>
                <c:pt idx="1871">
                  <c:v>3858.0</c:v>
                </c:pt>
                <c:pt idx="1872">
                  <c:v>4795.0</c:v>
                </c:pt>
                <c:pt idx="1873">
                  <c:v>4467.0</c:v>
                </c:pt>
                <c:pt idx="1874">
                  <c:v>4430.0</c:v>
                </c:pt>
                <c:pt idx="1875">
                  <c:v>4475.0</c:v>
                </c:pt>
                <c:pt idx="1876">
                  <c:v>5026.0</c:v>
                </c:pt>
                <c:pt idx="1877">
                  <c:v>5208.0</c:v>
                </c:pt>
                <c:pt idx="1878">
                  <c:v>5228.0</c:v>
                </c:pt>
                <c:pt idx="1879">
                  <c:v>5116.0</c:v>
                </c:pt>
                <c:pt idx="1880">
                  <c:v>4274.0</c:v>
                </c:pt>
                <c:pt idx="1881">
                  <c:v>3911.0</c:v>
                </c:pt>
                <c:pt idx="1882">
                  <c:v>3131.0</c:v>
                </c:pt>
                <c:pt idx="1883">
                  <c:v>3319.0</c:v>
                </c:pt>
                <c:pt idx="1884">
                  <c:v>4493.0</c:v>
                </c:pt>
                <c:pt idx="1885">
                  <c:v>3199.0</c:v>
                </c:pt>
                <c:pt idx="1886">
                  <c:v>3197.0</c:v>
                </c:pt>
                <c:pt idx="1887">
                  <c:v>3815.0</c:v>
                </c:pt>
                <c:pt idx="1888">
                  <c:v>4224.0</c:v>
                </c:pt>
                <c:pt idx="1889">
                  <c:v>3990.0</c:v>
                </c:pt>
                <c:pt idx="1890">
                  <c:v>4703.0</c:v>
                </c:pt>
                <c:pt idx="1891">
                  <c:v>3416.0</c:v>
                </c:pt>
                <c:pt idx="1892">
                  <c:v>3681.0</c:v>
                </c:pt>
                <c:pt idx="1893">
                  <c:v>3560.0</c:v>
                </c:pt>
                <c:pt idx="1894">
                  <c:v>5555.0</c:v>
                </c:pt>
                <c:pt idx="1895">
                  <c:v>4619.0</c:v>
                </c:pt>
                <c:pt idx="1896">
                  <c:v>3527.0</c:v>
                </c:pt>
                <c:pt idx="1897">
                  <c:v>2888.0</c:v>
                </c:pt>
                <c:pt idx="1898">
                  <c:v>3743.0</c:v>
                </c:pt>
                <c:pt idx="1899">
                  <c:v>3140.0</c:v>
                </c:pt>
                <c:pt idx="1900">
                  <c:v>4221.0</c:v>
                </c:pt>
                <c:pt idx="1901">
                  <c:v>3721.0</c:v>
                </c:pt>
                <c:pt idx="1902">
                  <c:v>4249.0</c:v>
                </c:pt>
                <c:pt idx="1903">
                  <c:v>4350.0</c:v>
                </c:pt>
                <c:pt idx="1904">
                  <c:v>3911.0</c:v>
                </c:pt>
                <c:pt idx="1905">
                  <c:v>4055.0</c:v>
                </c:pt>
                <c:pt idx="1906">
                  <c:v>3252.0</c:v>
                </c:pt>
                <c:pt idx="1907">
                  <c:v>4202.0</c:v>
                </c:pt>
                <c:pt idx="1908">
                  <c:v>4495.0</c:v>
                </c:pt>
                <c:pt idx="1909">
                  <c:v>4654.0</c:v>
                </c:pt>
                <c:pt idx="1910">
                  <c:v>4082.0</c:v>
                </c:pt>
                <c:pt idx="1911">
                  <c:v>4675.0</c:v>
                </c:pt>
                <c:pt idx="1912">
                  <c:v>4491.0</c:v>
                </c:pt>
                <c:pt idx="1913">
                  <c:v>3532.0</c:v>
                </c:pt>
                <c:pt idx="1914">
                  <c:v>3158.0</c:v>
                </c:pt>
                <c:pt idx="1915">
                  <c:v>2768.0</c:v>
                </c:pt>
                <c:pt idx="1916">
                  <c:v>4986.0</c:v>
                </c:pt>
                <c:pt idx="1917">
                  <c:v>4261.0</c:v>
                </c:pt>
                <c:pt idx="1918">
                  <c:v>4075.0</c:v>
                </c:pt>
                <c:pt idx="1919">
                  <c:v>3845.0</c:v>
                </c:pt>
                <c:pt idx="1920">
                  <c:v>3171.0</c:v>
                </c:pt>
                <c:pt idx="1921">
                  <c:v>3370.0</c:v>
                </c:pt>
                <c:pt idx="1922">
                  <c:v>3186.0</c:v>
                </c:pt>
                <c:pt idx="1923">
                  <c:v>2779.0</c:v>
                </c:pt>
                <c:pt idx="1924">
                  <c:v>3922.0</c:v>
                </c:pt>
                <c:pt idx="1925">
                  <c:v>4057.0</c:v>
                </c:pt>
                <c:pt idx="1926">
                  <c:v>2078.0</c:v>
                </c:pt>
                <c:pt idx="1927">
                  <c:v>3921.0</c:v>
                </c:pt>
                <c:pt idx="1928">
                  <c:v>3824.0</c:v>
                </c:pt>
                <c:pt idx="1929">
                  <c:v>3569.0</c:v>
                </c:pt>
                <c:pt idx="1930">
                  <c:v>4540.0</c:v>
                </c:pt>
                <c:pt idx="1931">
                  <c:v>4537.0</c:v>
                </c:pt>
                <c:pt idx="1932">
                  <c:v>2189.0</c:v>
                </c:pt>
                <c:pt idx="1933">
                  <c:v>2331.0</c:v>
                </c:pt>
                <c:pt idx="1934">
                  <c:v>4114.0</c:v>
                </c:pt>
                <c:pt idx="1935">
                  <c:v>5499.0</c:v>
                </c:pt>
                <c:pt idx="1936">
                  <c:v>4763.0</c:v>
                </c:pt>
                <c:pt idx="1937">
                  <c:v>4315.0</c:v>
                </c:pt>
                <c:pt idx="1938">
                  <c:v>3755.0</c:v>
                </c:pt>
                <c:pt idx="1939">
                  <c:v>3789.0</c:v>
                </c:pt>
                <c:pt idx="1940">
                  <c:v>3169.0</c:v>
                </c:pt>
                <c:pt idx="1941">
                  <c:v>4099.0</c:v>
                </c:pt>
                <c:pt idx="1942">
                  <c:v>3144.0</c:v>
                </c:pt>
                <c:pt idx="1943">
                  <c:v>4064.0</c:v>
                </c:pt>
                <c:pt idx="1944">
                  <c:v>3745.0</c:v>
                </c:pt>
                <c:pt idx="1945">
                  <c:v>3026.0</c:v>
                </c:pt>
                <c:pt idx="1946">
                  <c:v>3181.0</c:v>
                </c:pt>
                <c:pt idx="1947">
                  <c:v>4168.0</c:v>
                </c:pt>
                <c:pt idx="1948">
                  <c:v>4633.0</c:v>
                </c:pt>
                <c:pt idx="1949">
                  <c:v>4777.0</c:v>
                </c:pt>
                <c:pt idx="1950">
                  <c:v>4001.0</c:v>
                </c:pt>
                <c:pt idx="1951">
                  <c:v>4758.0</c:v>
                </c:pt>
                <c:pt idx="1952">
                  <c:v>4897.0</c:v>
                </c:pt>
                <c:pt idx="1953">
                  <c:v>5545.0</c:v>
                </c:pt>
                <c:pt idx="1954">
                  <c:v>5102.0</c:v>
                </c:pt>
                <c:pt idx="1955">
                  <c:v>4041.0</c:v>
                </c:pt>
                <c:pt idx="1956">
                  <c:v>4309.0</c:v>
                </c:pt>
                <c:pt idx="1957">
                  <c:v>4218.0</c:v>
                </c:pt>
                <c:pt idx="1958">
                  <c:v>4475.0</c:v>
                </c:pt>
                <c:pt idx="1959">
                  <c:v>4852.0</c:v>
                </c:pt>
                <c:pt idx="1960">
                  <c:v>4857.0</c:v>
                </c:pt>
                <c:pt idx="1961">
                  <c:v>4122.0</c:v>
                </c:pt>
                <c:pt idx="1962">
                  <c:v>4292.0</c:v>
                </c:pt>
                <c:pt idx="1963">
                  <c:v>5190.0</c:v>
                </c:pt>
                <c:pt idx="1964">
                  <c:v>4859.0</c:v>
                </c:pt>
                <c:pt idx="1965">
                  <c:v>4714.0</c:v>
                </c:pt>
                <c:pt idx="1966">
                  <c:v>3903.0</c:v>
                </c:pt>
                <c:pt idx="1967">
                  <c:v>4706.0</c:v>
                </c:pt>
                <c:pt idx="1968">
                  <c:v>5513.0</c:v>
                </c:pt>
                <c:pt idx="1969">
                  <c:v>4916.0</c:v>
                </c:pt>
                <c:pt idx="1970">
                  <c:v>4192.0</c:v>
                </c:pt>
                <c:pt idx="1971">
                  <c:v>3732.0</c:v>
                </c:pt>
                <c:pt idx="1972">
                  <c:v>3990.0</c:v>
                </c:pt>
                <c:pt idx="1973">
                  <c:v>4120.0</c:v>
                </c:pt>
                <c:pt idx="1974">
                  <c:v>3669.0</c:v>
                </c:pt>
                <c:pt idx="1975">
                  <c:v>4770.0</c:v>
                </c:pt>
                <c:pt idx="1976">
                  <c:v>5006.0</c:v>
                </c:pt>
                <c:pt idx="1977">
                  <c:v>4769.0</c:v>
                </c:pt>
                <c:pt idx="1978">
                  <c:v>4190.0</c:v>
                </c:pt>
                <c:pt idx="1979">
                  <c:v>4025.0</c:v>
                </c:pt>
                <c:pt idx="1980">
                  <c:v>4646.0</c:v>
                </c:pt>
                <c:pt idx="1981">
                  <c:v>4907.0</c:v>
                </c:pt>
                <c:pt idx="1982">
                  <c:v>5056.0</c:v>
                </c:pt>
                <c:pt idx="1983">
                  <c:v>4716.0</c:v>
                </c:pt>
                <c:pt idx="1984">
                  <c:v>3752.0</c:v>
                </c:pt>
                <c:pt idx="1985">
                  <c:v>6874.0</c:v>
                </c:pt>
                <c:pt idx="1986">
                  <c:v>5676.0</c:v>
                </c:pt>
                <c:pt idx="1987">
                  <c:v>5156.0</c:v>
                </c:pt>
                <c:pt idx="1988">
                  <c:v>4546.0</c:v>
                </c:pt>
                <c:pt idx="1989">
                  <c:v>4815.0</c:v>
                </c:pt>
                <c:pt idx="1990">
                  <c:v>4920.0</c:v>
                </c:pt>
                <c:pt idx="1991">
                  <c:v>5111.0</c:v>
                </c:pt>
                <c:pt idx="1992">
                  <c:v>5340.0</c:v>
                </c:pt>
                <c:pt idx="1993">
                  <c:v>4385.0</c:v>
                </c:pt>
                <c:pt idx="1994">
                  <c:v>1931.0</c:v>
                </c:pt>
                <c:pt idx="1995">
                  <c:v>3631.0</c:v>
                </c:pt>
                <c:pt idx="1996">
                  <c:v>1470.0</c:v>
                </c:pt>
                <c:pt idx="1997">
                  <c:v>4367.0</c:v>
                </c:pt>
                <c:pt idx="1998">
                  <c:v>5675.0</c:v>
                </c:pt>
                <c:pt idx="1999">
                  <c:v>4202.0</c:v>
                </c:pt>
                <c:pt idx="2000">
                  <c:v>2053.0</c:v>
                </c:pt>
                <c:pt idx="2001">
                  <c:v>3463.0</c:v>
                </c:pt>
                <c:pt idx="2002">
                  <c:v>5996.0</c:v>
                </c:pt>
                <c:pt idx="2003">
                  <c:v>5500.0</c:v>
                </c:pt>
                <c:pt idx="2004">
                  <c:v>6122.0</c:v>
                </c:pt>
                <c:pt idx="2005">
                  <c:v>5354.0</c:v>
                </c:pt>
                <c:pt idx="2006">
                  <c:v>5255.0</c:v>
                </c:pt>
                <c:pt idx="2007">
                  <c:v>4724.0</c:v>
                </c:pt>
                <c:pt idx="2008">
                  <c:v>4573.0</c:v>
                </c:pt>
                <c:pt idx="2009">
                  <c:v>5311.0</c:v>
                </c:pt>
                <c:pt idx="2010">
                  <c:v>4884.0</c:v>
                </c:pt>
                <c:pt idx="2011">
                  <c:v>5616.0</c:v>
                </c:pt>
                <c:pt idx="2012">
                  <c:v>3177.0</c:v>
                </c:pt>
                <c:pt idx="2013">
                  <c:v>5082.0</c:v>
                </c:pt>
                <c:pt idx="2014">
                  <c:v>3705.0</c:v>
                </c:pt>
                <c:pt idx="2015">
                  <c:v>2920.0</c:v>
                </c:pt>
                <c:pt idx="2016">
                  <c:v>4795.0</c:v>
                </c:pt>
                <c:pt idx="2017">
                  <c:v>4477.0</c:v>
                </c:pt>
                <c:pt idx="2018">
                  <c:v>3644.0</c:v>
                </c:pt>
                <c:pt idx="2019">
                  <c:v>3902.0</c:v>
                </c:pt>
                <c:pt idx="2020">
                  <c:v>3953.0</c:v>
                </c:pt>
                <c:pt idx="2021">
                  <c:v>5064.0</c:v>
                </c:pt>
                <c:pt idx="2022">
                  <c:v>3099.0</c:v>
                </c:pt>
                <c:pt idx="2023">
                  <c:v>4313.0</c:v>
                </c:pt>
                <c:pt idx="2024">
                  <c:v>2464.0</c:v>
                </c:pt>
                <c:pt idx="2025">
                  <c:v>2730.0</c:v>
                </c:pt>
                <c:pt idx="2026">
                  <c:v>5045.0</c:v>
                </c:pt>
                <c:pt idx="2027">
                  <c:v>5307.0</c:v>
                </c:pt>
                <c:pt idx="2028">
                  <c:v>4600.0</c:v>
                </c:pt>
                <c:pt idx="2029">
                  <c:v>5827.0</c:v>
                </c:pt>
                <c:pt idx="2030">
                  <c:v>5438.0</c:v>
                </c:pt>
                <c:pt idx="2031">
                  <c:v>5111.0</c:v>
                </c:pt>
                <c:pt idx="2032">
                  <c:v>4835.0</c:v>
                </c:pt>
                <c:pt idx="2033">
                  <c:v>6133.0</c:v>
                </c:pt>
                <c:pt idx="2034">
                  <c:v>5670.0</c:v>
                </c:pt>
                <c:pt idx="2035">
                  <c:v>5545.0</c:v>
                </c:pt>
                <c:pt idx="2036">
                  <c:v>4554.0</c:v>
                </c:pt>
                <c:pt idx="2037">
                  <c:v>4771.0</c:v>
                </c:pt>
                <c:pt idx="2038">
                  <c:v>3112.0</c:v>
                </c:pt>
                <c:pt idx="2039">
                  <c:v>4806.0</c:v>
                </c:pt>
                <c:pt idx="2040">
                  <c:v>3711.0</c:v>
                </c:pt>
                <c:pt idx="2041">
                  <c:v>3913.0</c:v>
                </c:pt>
                <c:pt idx="2042">
                  <c:v>4430.0</c:v>
                </c:pt>
                <c:pt idx="2043">
                  <c:v>3831.0</c:v>
                </c:pt>
                <c:pt idx="2044">
                  <c:v>4142.0</c:v>
                </c:pt>
                <c:pt idx="2045">
                  <c:v>4055.0</c:v>
                </c:pt>
                <c:pt idx="2046">
                  <c:v>4878.0</c:v>
                </c:pt>
                <c:pt idx="2047">
                  <c:v>4659.0</c:v>
                </c:pt>
                <c:pt idx="2048">
                  <c:v>4503.0</c:v>
                </c:pt>
                <c:pt idx="2049">
                  <c:v>3718.0</c:v>
                </c:pt>
                <c:pt idx="2050">
                  <c:v>4528.0</c:v>
                </c:pt>
                <c:pt idx="2051">
                  <c:v>4522.0</c:v>
                </c:pt>
                <c:pt idx="2052">
                  <c:v>2699.0</c:v>
                </c:pt>
                <c:pt idx="2053">
                  <c:v>4593.0</c:v>
                </c:pt>
                <c:pt idx="2054">
                  <c:v>5018.0</c:v>
                </c:pt>
                <c:pt idx="2055">
                  <c:v>3770.0</c:v>
                </c:pt>
                <c:pt idx="2056">
                  <c:v>4079.0</c:v>
                </c:pt>
                <c:pt idx="2057">
                  <c:v>3694.0</c:v>
                </c:pt>
                <c:pt idx="2058">
                  <c:v>4397.0</c:v>
                </c:pt>
                <c:pt idx="2059">
                  <c:v>4280.0</c:v>
                </c:pt>
                <c:pt idx="2060">
                  <c:v>3831.0</c:v>
                </c:pt>
                <c:pt idx="2061">
                  <c:v>4730.0</c:v>
                </c:pt>
                <c:pt idx="2062">
                  <c:v>4487.0</c:v>
                </c:pt>
                <c:pt idx="2063">
                  <c:v>4647.0</c:v>
                </c:pt>
                <c:pt idx="2064">
                  <c:v>3857.0</c:v>
                </c:pt>
                <c:pt idx="2065">
                  <c:v>3777.0</c:v>
                </c:pt>
                <c:pt idx="2066">
                  <c:v>3234.0</c:v>
                </c:pt>
                <c:pt idx="2067">
                  <c:v>3287.0</c:v>
                </c:pt>
                <c:pt idx="2068">
                  <c:v>3168.0</c:v>
                </c:pt>
                <c:pt idx="2069">
                  <c:v>3145.0</c:v>
                </c:pt>
                <c:pt idx="2070">
                  <c:v>3696.0</c:v>
                </c:pt>
                <c:pt idx="2071">
                  <c:v>3236.0</c:v>
                </c:pt>
                <c:pt idx="2072">
                  <c:v>3259.0</c:v>
                </c:pt>
                <c:pt idx="2073">
                  <c:v>3206.0</c:v>
                </c:pt>
                <c:pt idx="2074">
                  <c:v>3343.0</c:v>
                </c:pt>
                <c:pt idx="2075">
                  <c:v>3377.0</c:v>
                </c:pt>
                <c:pt idx="2076">
                  <c:v>3674.0</c:v>
                </c:pt>
                <c:pt idx="2077">
                  <c:v>4413.0</c:v>
                </c:pt>
                <c:pt idx="2078">
                  <c:v>3424.0</c:v>
                </c:pt>
                <c:pt idx="2079">
                  <c:v>3628.0</c:v>
                </c:pt>
                <c:pt idx="2080">
                  <c:v>3850.0</c:v>
                </c:pt>
                <c:pt idx="2081">
                  <c:v>3402.0</c:v>
                </c:pt>
                <c:pt idx="2082">
                  <c:v>3464.0</c:v>
                </c:pt>
                <c:pt idx="2083">
                  <c:v>2535.0</c:v>
                </c:pt>
                <c:pt idx="2084">
                  <c:v>2212.0</c:v>
                </c:pt>
                <c:pt idx="2085">
                  <c:v>3047.0</c:v>
                </c:pt>
                <c:pt idx="2086">
                  <c:v>3194.0</c:v>
                </c:pt>
                <c:pt idx="2087">
                  <c:v>2601.0</c:v>
                </c:pt>
                <c:pt idx="2088">
                  <c:v>3177.0</c:v>
                </c:pt>
                <c:pt idx="2089">
                  <c:v>3145.0</c:v>
                </c:pt>
                <c:pt idx="2090">
                  <c:v>3856.0</c:v>
                </c:pt>
                <c:pt idx="2091">
                  <c:v>5104.0</c:v>
                </c:pt>
                <c:pt idx="2092">
                  <c:v>4172.0</c:v>
                </c:pt>
                <c:pt idx="2093">
                  <c:v>4650.0</c:v>
                </c:pt>
                <c:pt idx="2094">
                  <c:v>5448.0</c:v>
                </c:pt>
                <c:pt idx="2095">
                  <c:v>4913.0</c:v>
                </c:pt>
                <c:pt idx="2096">
                  <c:v>5533.0</c:v>
                </c:pt>
                <c:pt idx="2097">
                  <c:v>4505.0</c:v>
                </c:pt>
                <c:pt idx="2098">
                  <c:v>5603.0</c:v>
                </c:pt>
                <c:pt idx="2099">
                  <c:v>3963.0</c:v>
                </c:pt>
                <c:pt idx="2100">
                  <c:v>4610.0</c:v>
                </c:pt>
                <c:pt idx="2101">
                  <c:v>5067.0</c:v>
                </c:pt>
                <c:pt idx="2102">
                  <c:v>4698.0</c:v>
                </c:pt>
                <c:pt idx="2103">
                  <c:v>5306.0</c:v>
                </c:pt>
                <c:pt idx="2104">
                  <c:v>4997.0</c:v>
                </c:pt>
                <c:pt idx="2105">
                  <c:v>2961.0</c:v>
                </c:pt>
                <c:pt idx="2106">
                  <c:v>4146.0</c:v>
                </c:pt>
                <c:pt idx="2107">
                  <c:v>3746.0</c:v>
                </c:pt>
                <c:pt idx="2108">
                  <c:v>5009.0</c:v>
                </c:pt>
                <c:pt idx="2109">
                  <c:v>5065.0</c:v>
                </c:pt>
                <c:pt idx="2110">
                  <c:v>5020.0</c:v>
                </c:pt>
                <c:pt idx="2111">
                  <c:v>4566.0</c:v>
                </c:pt>
                <c:pt idx="2112">
                  <c:v>4260.0</c:v>
                </c:pt>
                <c:pt idx="2113">
                  <c:v>4216.0</c:v>
                </c:pt>
                <c:pt idx="2114">
                  <c:v>3787.0</c:v>
                </c:pt>
                <c:pt idx="2115">
                  <c:v>4025.0</c:v>
                </c:pt>
                <c:pt idx="2116">
                  <c:v>3148.0</c:v>
                </c:pt>
                <c:pt idx="2117">
                  <c:v>3730.0</c:v>
                </c:pt>
                <c:pt idx="2118">
                  <c:v>3638.0</c:v>
                </c:pt>
                <c:pt idx="2119">
                  <c:v>3380.0</c:v>
                </c:pt>
                <c:pt idx="2120">
                  <c:v>3508.0</c:v>
                </c:pt>
                <c:pt idx="2121">
                  <c:v>3417.0</c:v>
                </c:pt>
                <c:pt idx="2122">
                  <c:v>3329.0</c:v>
                </c:pt>
                <c:pt idx="2123">
                  <c:v>2658.0</c:v>
                </c:pt>
                <c:pt idx="2124">
                  <c:v>4249.0</c:v>
                </c:pt>
                <c:pt idx="2125">
                  <c:v>4107.0</c:v>
                </c:pt>
                <c:pt idx="2126">
                  <c:v>4443.0</c:v>
                </c:pt>
                <c:pt idx="2127">
                  <c:v>3804.0</c:v>
                </c:pt>
                <c:pt idx="2128">
                  <c:v>4907.0</c:v>
                </c:pt>
                <c:pt idx="2129">
                  <c:v>4376.0</c:v>
                </c:pt>
                <c:pt idx="2130">
                  <c:v>4188.0</c:v>
                </c:pt>
                <c:pt idx="2131">
                  <c:v>3013.0</c:v>
                </c:pt>
                <c:pt idx="2132">
                  <c:v>3484.0</c:v>
                </c:pt>
                <c:pt idx="2133">
                  <c:v>3301.0</c:v>
                </c:pt>
                <c:pt idx="2134">
                  <c:v>3607.0</c:v>
                </c:pt>
                <c:pt idx="2135">
                  <c:v>3937.0</c:v>
                </c:pt>
                <c:pt idx="2136">
                  <c:v>2888.0</c:v>
                </c:pt>
                <c:pt idx="2137">
                  <c:v>3394.0</c:v>
                </c:pt>
                <c:pt idx="2138">
                  <c:v>3257.0</c:v>
                </c:pt>
                <c:pt idx="2139">
                  <c:v>2684.0</c:v>
                </c:pt>
                <c:pt idx="2140">
                  <c:v>3931.0</c:v>
                </c:pt>
                <c:pt idx="2141">
                  <c:v>3559.0</c:v>
                </c:pt>
                <c:pt idx="2142">
                  <c:v>3641.0</c:v>
                </c:pt>
                <c:pt idx="2143">
                  <c:v>3654.0</c:v>
                </c:pt>
                <c:pt idx="2144">
                  <c:v>3257.0</c:v>
                </c:pt>
                <c:pt idx="2145">
                  <c:v>3099.0</c:v>
                </c:pt>
                <c:pt idx="2146">
                  <c:v>3240.0</c:v>
                </c:pt>
                <c:pt idx="2147">
                  <c:v>3446.0</c:v>
                </c:pt>
                <c:pt idx="2148">
                  <c:v>4124.0</c:v>
                </c:pt>
                <c:pt idx="2149">
                  <c:v>4061.0</c:v>
                </c:pt>
                <c:pt idx="2150">
                  <c:v>3810.0</c:v>
                </c:pt>
                <c:pt idx="2151">
                  <c:v>4151.0</c:v>
                </c:pt>
                <c:pt idx="2152">
                  <c:v>3306.0</c:v>
                </c:pt>
                <c:pt idx="2153">
                  <c:v>3610.0</c:v>
                </c:pt>
                <c:pt idx="2154">
                  <c:v>4243.0</c:v>
                </c:pt>
                <c:pt idx="2155">
                  <c:v>4355.0</c:v>
                </c:pt>
                <c:pt idx="2156">
                  <c:v>3413.0</c:v>
                </c:pt>
                <c:pt idx="2157">
                  <c:v>4290.0</c:v>
                </c:pt>
                <c:pt idx="2158">
                  <c:v>4384.0</c:v>
                </c:pt>
                <c:pt idx="2159">
                  <c:v>3731.0</c:v>
                </c:pt>
                <c:pt idx="2160">
                  <c:v>3186.0</c:v>
                </c:pt>
                <c:pt idx="2161">
                  <c:v>3727.0</c:v>
                </c:pt>
                <c:pt idx="2162">
                  <c:v>3236.0</c:v>
                </c:pt>
                <c:pt idx="2163">
                  <c:v>2920.0</c:v>
                </c:pt>
                <c:pt idx="2164">
                  <c:v>3367.0</c:v>
                </c:pt>
                <c:pt idx="2165">
                  <c:v>3772.0</c:v>
                </c:pt>
                <c:pt idx="2166">
                  <c:v>3637.0</c:v>
                </c:pt>
                <c:pt idx="2167">
                  <c:v>3523.0</c:v>
                </c:pt>
                <c:pt idx="2168">
                  <c:v>3612.0</c:v>
                </c:pt>
                <c:pt idx="2169">
                  <c:v>3852.0</c:v>
                </c:pt>
                <c:pt idx="2170">
                  <c:v>2880.0</c:v>
                </c:pt>
                <c:pt idx="2171">
                  <c:v>3807.0</c:v>
                </c:pt>
                <c:pt idx="2172">
                  <c:v>3401.0</c:v>
                </c:pt>
                <c:pt idx="2173">
                  <c:v>3168.0</c:v>
                </c:pt>
                <c:pt idx="2174">
                  <c:v>3147.0</c:v>
                </c:pt>
                <c:pt idx="2175">
                  <c:v>3322.0</c:v>
                </c:pt>
                <c:pt idx="2176">
                  <c:v>3867.0</c:v>
                </c:pt>
                <c:pt idx="2177">
                  <c:v>3483.0</c:v>
                </c:pt>
                <c:pt idx="2178">
                  <c:v>4239.0</c:v>
                </c:pt>
                <c:pt idx="2179">
                  <c:v>4558.0</c:v>
                </c:pt>
                <c:pt idx="2180">
                  <c:v>4835.0</c:v>
                </c:pt>
                <c:pt idx="2181">
                  <c:v>1942.0</c:v>
                </c:pt>
                <c:pt idx="2182">
                  <c:v>3439.0</c:v>
                </c:pt>
                <c:pt idx="2183">
                  <c:v>3619.0</c:v>
                </c:pt>
                <c:pt idx="2184">
                  <c:v>3930.0</c:v>
                </c:pt>
                <c:pt idx="2185">
                  <c:v>4039.0</c:v>
                </c:pt>
                <c:pt idx="2186">
                  <c:v>3282.0</c:v>
                </c:pt>
                <c:pt idx="2187">
                  <c:v>4107.0</c:v>
                </c:pt>
                <c:pt idx="2188">
                  <c:v>4175.0</c:v>
                </c:pt>
                <c:pt idx="2189">
                  <c:v>5042.0</c:v>
                </c:pt>
                <c:pt idx="2190">
                  <c:v>4363.0</c:v>
                </c:pt>
                <c:pt idx="2191">
                  <c:v>4111.0</c:v>
                </c:pt>
                <c:pt idx="2192">
                  <c:v>4947.0</c:v>
                </c:pt>
                <c:pt idx="2193">
                  <c:v>4462.0</c:v>
                </c:pt>
                <c:pt idx="2194">
                  <c:v>3817.0</c:v>
                </c:pt>
                <c:pt idx="2195">
                  <c:v>4459.0</c:v>
                </c:pt>
                <c:pt idx="2196">
                  <c:v>3655.0</c:v>
                </c:pt>
                <c:pt idx="2197">
                  <c:v>3117.0</c:v>
                </c:pt>
                <c:pt idx="2198">
                  <c:v>4079.0</c:v>
                </c:pt>
                <c:pt idx="2199">
                  <c:v>4012.0</c:v>
                </c:pt>
                <c:pt idx="2200">
                  <c:v>3429.0</c:v>
                </c:pt>
                <c:pt idx="2201">
                  <c:v>3923.0</c:v>
                </c:pt>
                <c:pt idx="2202">
                  <c:v>4001.0</c:v>
                </c:pt>
                <c:pt idx="2203">
                  <c:v>4091.0</c:v>
                </c:pt>
                <c:pt idx="2204">
                  <c:v>4368.0</c:v>
                </c:pt>
                <c:pt idx="2205">
                  <c:v>5246.0</c:v>
                </c:pt>
                <c:pt idx="2206">
                  <c:v>5288.0</c:v>
                </c:pt>
                <c:pt idx="2207">
                  <c:v>4286.0</c:v>
                </c:pt>
                <c:pt idx="2208">
                  <c:v>4556.0</c:v>
                </c:pt>
                <c:pt idx="2209">
                  <c:v>3781.0</c:v>
                </c:pt>
                <c:pt idx="2210">
                  <c:v>4286.0</c:v>
                </c:pt>
                <c:pt idx="2211">
                  <c:v>3046.0</c:v>
                </c:pt>
                <c:pt idx="2212">
                  <c:v>3908.0</c:v>
                </c:pt>
                <c:pt idx="2213">
                  <c:v>3940.0</c:v>
                </c:pt>
                <c:pt idx="2214">
                  <c:v>3387.0</c:v>
                </c:pt>
                <c:pt idx="2215">
                  <c:v>4618.0</c:v>
                </c:pt>
                <c:pt idx="2216">
                  <c:v>4550.0</c:v>
                </c:pt>
                <c:pt idx="2217">
                  <c:v>4211.0</c:v>
                </c:pt>
                <c:pt idx="2218">
                  <c:v>4303.0</c:v>
                </c:pt>
                <c:pt idx="2219">
                  <c:v>3701.0</c:v>
                </c:pt>
                <c:pt idx="2220">
                  <c:v>4200.0</c:v>
                </c:pt>
                <c:pt idx="2221">
                  <c:v>2991.0</c:v>
                </c:pt>
                <c:pt idx="2222">
                  <c:v>4207.0</c:v>
                </c:pt>
                <c:pt idx="2223">
                  <c:v>3895.0</c:v>
                </c:pt>
                <c:pt idx="2224">
                  <c:v>4140.0</c:v>
                </c:pt>
                <c:pt idx="2225">
                  <c:v>4725.0</c:v>
                </c:pt>
                <c:pt idx="2226">
                  <c:v>4956.0</c:v>
                </c:pt>
                <c:pt idx="2227">
                  <c:v>4583.0</c:v>
                </c:pt>
                <c:pt idx="2228">
                  <c:v>4753.0</c:v>
                </c:pt>
                <c:pt idx="2229">
                  <c:v>5132.0</c:v>
                </c:pt>
                <c:pt idx="2230">
                  <c:v>5494.0</c:v>
                </c:pt>
                <c:pt idx="2231">
                  <c:v>4606.0</c:v>
                </c:pt>
                <c:pt idx="2232">
                  <c:v>4964.0</c:v>
                </c:pt>
                <c:pt idx="2233">
                  <c:v>4286.0</c:v>
                </c:pt>
                <c:pt idx="2234">
                  <c:v>4578.0</c:v>
                </c:pt>
                <c:pt idx="2235">
                  <c:v>4732.0</c:v>
                </c:pt>
                <c:pt idx="2236">
                  <c:v>4904.0</c:v>
                </c:pt>
                <c:pt idx="2237">
                  <c:v>2565.0</c:v>
                </c:pt>
                <c:pt idx="2238">
                  <c:v>2630.0</c:v>
                </c:pt>
                <c:pt idx="2239">
                  <c:v>2542.0</c:v>
                </c:pt>
                <c:pt idx="2240">
                  <c:v>4300.0</c:v>
                </c:pt>
                <c:pt idx="2241">
                  <c:v>5294.0</c:v>
                </c:pt>
                <c:pt idx="2242">
                  <c:v>5631.0</c:v>
                </c:pt>
                <c:pt idx="2243">
                  <c:v>4881.0</c:v>
                </c:pt>
                <c:pt idx="2244">
                  <c:v>3893.0</c:v>
                </c:pt>
                <c:pt idx="2245">
                  <c:v>4456.0</c:v>
                </c:pt>
                <c:pt idx="2246">
                  <c:v>4084.0</c:v>
                </c:pt>
                <c:pt idx="2247">
                  <c:v>1128.0</c:v>
                </c:pt>
                <c:pt idx="2248">
                  <c:v>5293.0</c:v>
                </c:pt>
                <c:pt idx="2249">
                  <c:v>5800.0</c:v>
                </c:pt>
                <c:pt idx="2250">
                  <c:v>6443.0</c:v>
                </c:pt>
                <c:pt idx="2251">
                  <c:v>3873.0</c:v>
                </c:pt>
                <c:pt idx="2252">
                  <c:v>3981.0</c:v>
                </c:pt>
                <c:pt idx="2253">
                  <c:v>5034.0</c:v>
                </c:pt>
                <c:pt idx="2254">
                  <c:v>4318.0</c:v>
                </c:pt>
                <c:pt idx="2255">
                  <c:v>5131.0</c:v>
                </c:pt>
                <c:pt idx="2256">
                  <c:v>4700.0</c:v>
                </c:pt>
                <c:pt idx="2257">
                  <c:v>4567.0</c:v>
                </c:pt>
                <c:pt idx="2258">
                  <c:v>3153.0</c:v>
                </c:pt>
                <c:pt idx="2259">
                  <c:v>3553.0</c:v>
                </c:pt>
                <c:pt idx="2260">
                  <c:v>4075.0</c:v>
                </c:pt>
                <c:pt idx="2261">
                  <c:v>3410.0</c:v>
                </c:pt>
                <c:pt idx="2262">
                  <c:v>3381.0</c:v>
                </c:pt>
                <c:pt idx="2263">
                  <c:v>4242.0</c:v>
                </c:pt>
                <c:pt idx="2264">
                  <c:v>5197.0</c:v>
                </c:pt>
                <c:pt idx="2265">
                  <c:v>4371.0</c:v>
                </c:pt>
                <c:pt idx="2266">
                  <c:v>4468.0</c:v>
                </c:pt>
                <c:pt idx="2267">
                  <c:v>2772.0</c:v>
                </c:pt>
                <c:pt idx="2268">
                  <c:v>4680.0</c:v>
                </c:pt>
                <c:pt idx="2269">
                  <c:v>4721.0</c:v>
                </c:pt>
                <c:pt idx="2270">
                  <c:v>3888.0</c:v>
                </c:pt>
                <c:pt idx="2271">
                  <c:v>3571.0</c:v>
                </c:pt>
                <c:pt idx="2272">
                  <c:v>4206.0</c:v>
                </c:pt>
                <c:pt idx="2273">
                  <c:v>4886.0</c:v>
                </c:pt>
                <c:pt idx="2274">
                  <c:v>3983.0</c:v>
                </c:pt>
                <c:pt idx="2275">
                  <c:v>2677.0</c:v>
                </c:pt>
                <c:pt idx="2276">
                  <c:v>3479.0</c:v>
                </c:pt>
                <c:pt idx="2277">
                  <c:v>3313.0</c:v>
                </c:pt>
                <c:pt idx="2278">
                  <c:v>4026.0</c:v>
                </c:pt>
                <c:pt idx="2279">
                  <c:v>3660.0</c:v>
                </c:pt>
                <c:pt idx="2280">
                  <c:v>3541.0</c:v>
                </c:pt>
                <c:pt idx="2281">
                  <c:v>3152.0</c:v>
                </c:pt>
                <c:pt idx="2282">
                  <c:v>3814.0</c:v>
                </c:pt>
                <c:pt idx="2283">
                  <c:v>3277.0</c:v>
                </c:pt>
                <c:pt idx="2284">
                  <c:v>3704.0</c:v>
                </c:pt>
                <c:pt idx="2285">
                  <c:v>3483.0</c:v>
                </c:pt>
                <c:pt idx="2286">
                  <c:v>2058.0</c:v>
                </c:pt>
                <c:pt idx="2287">
                  <c:v>3915.0</c:v>
                </c:pt>
                <c:pt idx="2288">
                  <c:v>4293.0</c:v>
                </c:pt>
                <c:pt idx="2289">
                  <c:v>3838.0</c:v>
                </c:pt>
                <c:pt idx="2290">
                  <c:v>3817.0</c:v>
                </c:pt>
                <c:pt idx="2291">
                  <c:v>3974.0</c:v>
                </c:pt>
                <c:pt idx="2292">
                  <c:v>4731.0</c:v>
                </c:pt>
                <c:pt idx="2293">
                  <c:v>4166.0</c:v>
                </c:pt>
                <c:pt idx="2294">
                  <c:v>3375.0</c:v>
                </c:pt>
                <c:pt idx="2295">
                  <c:v>4225.0</c:v>
                </c:pt>
                <c:pt idx="2296">
                  <c:v>4202.0</c:v>
                </c:pt>
                <c:pt idx="2297">
                  <c:v>4351.0</c:v>
                </c:pt>
                <c:pt idx="2298">
                  <c:v>4841.0</c:v>
                </c:pt>
                <c:pt idx="2299">
                  <c:v>4498.0</c:v>
                </c:pt>
                <c:pt idx="2300">
                  <c:v>3103.0</c:v>
                </c:pt>
                <c:pt idx="2301">
                  <c:v>4109.0</c:v>
                </c:pt>
                <c:pt idx="2302">
                  <c:v>1535.0</c:v>
                </c:pt>
                <c:pt idx="2303">
                  <c:v>4987.0</c:v>
                </c:pt>
                <c:pt idx="2304">
                  <c:v>3802.0</c:v>
                </c:pt>
                <c:pt idx="2305">
                  <c:v>2511.0</c:v>
                </c:pt>
                <c:pt idx="2306">
                  <c:v>4867.0</c:v>
                </c:pt>
                <c:pt idx="2307">
                  <c:v>3901.0</c:v>
                </c:pt>
                <c:pt idx="2308">
                  <c:v>4200.0</c:v>
                </c:pt>
                <c:pt idx="2309">
                  <c:v>3274.0</c:v>
                </c:pt>
                <c:pt idx="2310">
                  <c:v>4360.0</c:v>
                </c:pt>
                <c:pt idx="2311">
                  <c:v>3546.0</c:v>
                </c:pt>
                <c:pt idx="2312">
                  <c:v>4393.0</c:v>
                </c:pt>
                <c:pt idx="2313">
                  <c:v>3496.0</c:v>
                </c:pt>
                <c:pt idx="2314">
                  <c:v>3856.0</c:v>
                </c:pt>
                <c:pt idx="2315">
                  <c:v>4048.0</c:v>
                </c:pt>
                <c:pt idx="2316">
                  <c:v>4460.0</c:v>
                </c:pt>
                <c:pt idx="2317">
                  <c:v>4070.0</c:v>
                </c:pt>
                <c:pt idx="2318">
                  <c:v>4969.0</c:v>
                </c:pt>
                <c:pt idx="2319">
                  <c:v>5997.0</c:v>
                </c:pt>
                <c:pt idx="2320">
                  <c:v>4168.0</c:v>
                </c:pt>
                <c:pt idx="2321">
                  <c:v>3518.0</c:v>
                </c:pt>
                <c:pt idx="2322">
                  <c:v>4184.0</c:v>
                </c:pt>
                <c:pt idx="2323">
                  <c:v>4733.0</c:v>
                </c:pt>
                <c:pt idx="2324">
                  <c:v>3900.0</c:v>
                </c:pt>
                <c:pt idx="2325">
                  <c:v>4502.0</c:v>
                </c:pt>
                <c:pt idx="2326">
                  <c:v>5130.0</c:v>
                </c:pt>
                <c:pt idx="2327">
                  <c:v>4500.0</c:v>
                </c:pt>
                <c:pt idx="2328">
                  <c:v>3707.0</c:v>
                </c:pt>
                <c:pt idx="2329">
                  <c:v>4217.0</c:v>
                </c:pt>
                <c:pt idx="2330">
                  <c:v>4700.0</c:v>
                </c:pt>
                <c:pt idx="2331">
                  <c:v>5313.0</c:v>
                </c:pt>
                <c:pt idx="2332">
                  <c:v>4525.0</c:v>
                </c:pt>
                <c:pt idx="2333">
                  <c:v>4309.0</c:v>
                </c:pt>
                <c:pt idx="2334">
                  <c:v>4035.0</c:v>
                </c:pt>
                <c:pt idx="2335">
                  <c:v>4323.0</c:v>
                </c:pt>
                <c:pt idx="2336">
                  <c:v>3286.0</c:v>
                </c:pt>
                <c:pt idx="2337">
                  <c:v>4356.0</c:v>
                </c:pt>
                <c:pt idx="2338">
                  <c:v>3837.0</c:v>
                </c:pt>
                <c:pt idx="2339">
                  <c:v>3589.0</c:v>
                </c:pt>
                <c:pt idx="2340">
                  <c:v>4172.0</c:v>
                </c:pt>
                <c:pt idx="2341">
                  <c:v>2930.0</c:v>
                </c:pt>
                <c:pt idx="2342">
                  <c:v>3670.0</c:v>
                </c:pt>
                <c:pt idx="2343">
                  <c:v>3239.0</c:v>
                </c:pt>
                <c:pt idx="2344">
                  <c:v>3739.0</c:v>
                </c:pt>
                <c:pt idx="2345">
                  <c:v>4702.0</c:v>
                </c:pt>
                <c:pt idx="2346">
                  <c:v>4591.0</c:v>
                </c:pt>
                <c:pt idx="2347">
                  <c:v>3713.0</c:v>
                </c:pt>
                <c:pt idx="2348">
                  <c:v>4808.0</c:v>
                </c:pt>
                <c:pt idx="2349">
                  <c:v>4158.0</c:v>
                </c:pt>
                <c:pt idx="2350">
                  <c:v>5080.0</c:v>
                </c:pt>
                <c:pt idx="2351">
                  <c:v>4909.0</c:v>
                </c:pt>
                <c:pt idx="2352">
                  <c:v>4854.0</c:v>
                </c:pt>
                <c:pt idx="2353">
                  <c:v>4789.0</c:v>
                </c:pt>
                <c:pt idx="2354">
                  <c:v>5782.0</c:v>
                </c:pt>
                <c:pt idx="2355">
                  <c:v>5378.0</c:v>
                </c:pt>
                <c:pt idx="2356">
                  <c:v>4017.0</c:v>
                </c:pt>
                <c:pt idx="2357">
                  <c:v>4280.0</c:v>
                </c:pt>
                <c:pt idx="2358">
                  <c:v>4057.0</c:v>
                </c:pt>
                <c:pt idx="2359">
                  <c:v>4493.0</c:v>
                </c:pt>
                <c:pt idx="2360">
                  <c:v>4370.0</c:v>
                </c:pt>
                <c:pt idx="2361">
                  <c:v>4329.0</c:v>
                </c:pt>
                <c:pt idx="2362">
                  <c:v>3875.0</c:v>
                </c:pt>
                <c:pt idx="2363">
                  <c:v>3751.0</c:v>
                </c:pt>
                <c:pt idx="2364">
                  <c:v>4596.0</c:v>
                </c:pt>
                <c:pt idx="2365">
                  <c:v>4159.0</c:v>
                </c:pt>
                <c:pt idx="2366">
                  <c:v>4089.0</c:v>
                </c:pt>
                <c:pt idx="2367">
                  <c:v>4395.0</c:v>
                </c:pt>
                <c:pt idx="2368">
                  <c:v>3595.0</c:v>
                </c:pt>
                <c:pt idx="2369">
                  <c:v>4052.0</c:v>
                </c:pt>
                <c:pt idx="2370">
                  <c:v>4853.0</c:v>
                </c:pt>
                <c:pt idx="2371">
                  <c:v>3793.0</c:v>
                </c:pt>
                <c:pt idx="2372">
                  <c:v>3019.0</c:v>
                </c:pt>
                <c:pt idx="2373">
                  <c:v>2582.0</c:v>
                </c:pt>
                <c:pt idx="2374">
                  <c:v>5024.0</c:v>
                </c:pt>
                <c:pt idx="2375">
                  <c:v>5258.0</c:v>
                </c:pt>
                <c:pt idx="2376">
                  <c:v>4723.0</c:v>
                </c:pt>
                <c:pt idx="2377">
                  <c:v>3554.0</c:v>
                </c:pt>
                <c:pt idx="2378">
                  <c:v>4281.0</c:v>
                </c:pt>
                <c:pt idx="2379">
                  <c:v>4320.0</c:v>
                </c:pt>
                <c:pt idx="2380">
                  <c:v>3585.0</c:v>
                </c:pt>
                <c:pt idx="2381">
                  <c:v>3929.0</c:v>
                </c:pt>
                <c:pt idx="2382">
                  <c:v>4193.0</c:v>
                </c:pt>
                <c:pt idx="2383">
                  <c:v>3178.0</c:v>
                </c:pt>
                <c:pt idx="2384">
                  <c:v>4678.0</c:v>
                </c:pt>
                <c:pt idx="2385">
                  <c:v>4100.0</c:v>
                </c:pt>
                <c:pt idx="2386">
                  <c:v>4327.0</c:v>
                </c:pt>
                <c:pt idx="2387">
                  <c:v>3635.0</c:v>
                </c:pt>
                <c:pt idx="2388">
                  <c:v>2788.0</c:v>
                </c:pt>
                <c:pt idx="2389">
                  <c:v>3150.0</c:v>
                </c:pt>
                <c:pt idx="2390">
                  <c:v>2875.0</c:v>
                </c:pt>
                <c:pt idx="2391">
                  <c:v>3122.0</c:v>
                </c:pt>
                <c:pt idx="2392">
                  <c:v>4047.0</c:v>
                </c:pt>
                <c:pt idx="2393">
                  <c:v>3751.0</c:v>
                </c:pt>
                <c:pt idx="2394">
                  <c:v>3456.0</c:v>
                </c:pt>
                <c:pt idx="2395">
                  <c:v>3601.0</c:v>
                </c:pt>
                <c:pt idx="2396">
                  <c:v>3092.0</c:v>
                </c:pt>
                <c:pt idx="2397">
                  <c:v>2912.0</c:v>
                </c:pt>
                <c:pt idx="2398">
                  <c:v>2890.0</c:v>
                </c:pt>
                <c:pt idx="2399">
                  <c:v>3343.0</c:v>
                </c:pt>
                <c:pt idx="2400">
                  <c:v>2859.0</c:v>
                </c:pt>
                <c:pt idx="2401">
                  <c:v>3399.0</c:v>
                </c:pt>
                <c:pt idx="2402">
                  <c:v>3585.0</c:v>
                </c:pt>
                <c:pt idx="2403">
                  <c:v>2852.0</c:v>
                </c:pt>
                <c:pt idx="2404">
                  <c:v>3957.0</c:v>
                </c:pt>
                <c:pt idx="2405">
                  <c:v>3544.0</c:v>
                </c:pt>
                <c:pt idx="2406">
                  <c:v>4180.0</c:v>
                </c:pt>
                <c:pt idx="2407">
                  <c:v>4488.0</c:v>
                </c:pt>
                <c:pt idx="2408">
                  <c:v>3462.0</c:v>
                </c:pt>
                <c:pt idx="2409">
                  <c:v>3246.0</c:v>
                </c:pt>
                <c:pt idx="2410">
                  <c:v>3820.0</c:v>
                </c:pt>
                <c:pt idx="2411">
                  <c:v>4246.0</c:v>
                </c:pt>
                <c:pt idx="2412">
                  <c:v>4469.0</c:v>
                </c:pt>
                <c:pt idx="2413">
                  <c:v>4676.0</c:v>
                </c:pt>
                <c:pt idx="2414">
                  <c:v>5589.0</c:v>
                </c:pt>
                <c:pt idx="2415">
                  <c:v>1104.0</c:v>
                </c:pt>
                <c:pt idx="2416">
                  <c:v>3067.0</c:v>
                </c:pt>
                <c:pt idx="2417">
                  <c:v>3354.0</c:v>
                </c:pt>
                <c:pt idx="2418">
                  <c:v>3612.0</c:v>
                </c:pt>
                <c:pt idx="2419">
                  <c:v>4239.0</c:v>
                </c:pt>
                <c:pt idx="2420">
                  <c:v>5140.0</c:v>
                </c:pt>
                <c:pt idx="2421">
                  <c:v>4050.0</c:v>
                </c:pt>
                <c:pt idx="2422">
                  <c:v>4743.0</c:v>
                </c:pt>
                <c:pt idx="2423">
                  <c:v>4032.0</c:v>
                </c:pt>
                <c:pt idx="2424">
                  <c:v>4258.0</c:v>
                </c:pt>
                <c:pt idx="2425">
                  <c:v>3701.0</c:v>
                </c:pt>
                <c:pt idx="2426">
                  <c:v>4601.0</c:v>
                </c:pt>
                <c:pt idx="2427">
                  <c:v>4252.0</c:v>
                </c:pt>
                <c:pt idx="2428">
                  <c:v>4118.0</c:v>
                </c:pt>
                <c:pt idx="2429">
                  <c:v>4909.0</c:v>
                </c:pt>
                <c:pt idx="2430">
                  <c:v>4830.0</c:v>
                </c:pt>
                <c:pt idx="2431">
                  <c:v>4503.0</c:v>
                </c:pt>
                <c:pt idx="2432">
                  <c:v>5242.0</c:v>
                </c:pt>
                <c:pt idx="2433">
                  <c:v>5447.0</c:v>
                </c:pt>
                <c:pt idx="2434">
                  <c:v>4061.0</c:v>
                </c:pt>
                <c:pt idx="2435">
                  <c:v>2676.0</c:v>
                </c:pt>
                <c:pt idx="2436">
                  <c:v>4507.0</c:v>
                </c:pt>
                <c:pt idx="2437">
                  <c:v>4619.0</c:v>
                </c:pt>
                <c:pt idx="2438">
                  <c:v>3511.0</c:v>
                </c:pt>
                <c:pt idx="2439">
                  <c:v>4611.0</c:v>
                </c:pt>
                <c:pt idx="2440">
                  <c:v>5191.0</c:v>
                </c:pt>
                <c:pt idx="2441">
                  <c:v>5938.0</c:v>
                </c:pt>
                <c:pt idx="2442">
                  <c:v>4687.0</c:v>
                </c:pt>
                <c:pt idx="2443">
                  <c:v>2814.0</c:v>
                </c:pt>
                <c:pt idx="2444">
                  <c:v>3760.0</c:v>
                </c:pt>
                <c:pt idx="2445">
                  <c:v>5151.0</c:v>
                </c:pt>
                <c:pt idx="2446">
                  <c:v>5353.0</c:v>
                </c:pt>
                <c:pt idx="2447">
                  <c:v>6066.0</c:v>
                </c:pt>
                <c:pt idx="2448">
                  <c:v>6269.0</c:v>
                </c:pt>
                <c:pt idx="2449">
                  <c:v>4149.0</c:v>
                </c:pt>
                <c:pt idx="2450">
                  <c:v>3852.0</c:v>
                </c:pt>
                <c:pt idx="2451">
                  <c:v>3587.0</c:v>
                </c:pt>
                <c:pt idx="2452">
                  <c:v>3653.0</c:v>
                </c:pt>
                <c:pt idx="2453">
                  <c:v>3206.0</c:v>
                </c:pt>
                <c:pt idx="2454">
                  <c:v>5166.0</c:v>
                </c:pt>
                <c:pt idx="2455">
                  <c:v>4026.0</c:v>
                </c:pt>
                <c:pt idx="2456">
                  <c:v>5080.0</c:v>
                </c:pt>
                <c:pt idx="2457">
                  <c:v>2820.0</c:v>
                </c:pt>
                <c:pt idx="2458">
                  <c:v>2994.0</c:v>
                </c:pt>
                <c:pt idx="2459">
                  <c:v>3892.0</c:v>
                </c:pt>
                <c:pt idx="2460">
                  <c:v>3789.0</c:v>
                </c:pt>
                <c:pt idx="2461">
                  <c:v>4831.0</c:v>
                </c:pt>
                <c:pt idx="2462">
                  <c:v>5008.0</c:v>
                </c:pt>
                <c:pt idx="2463">
                  <c:v>4656.0</c:v>
                </c:pt>
                <c:pt idx="2464">
                  <c:v>4551.0</c:v>
                </c:pt>
                <c:pt idx="2465">
                  <c:v>3371.0</c:v>
                </c:pt>
                <c:pt idx="2466">
                  <c:v>3937.0</c:v>
                </c:pt>
                <c:pt idx="2467">
                  <c:v>3803.0</c:v>
                </c:pt>
                <c:pt idx="2468">
                  <c:v>3293.0</c:v>
                </c:pt>
                <c:pt idx="2469">
                  <c:v>4158.0</c:v>
                </c:pt>
                <c:pt idx="2470">
                  <c:v>5363.0</c:v>
                </c:pt>
                <c:pt idx="2471">
                  <c:v>4739.0</c:v>
                </c:pt>
                <c:pt idx="2472">
                  <c:v>4674.0</c:v>
                </c:pt>
                <c:pt idx="2473">
                  <c:v>4368.0</c:v>
                </c:pt>
                <c:pt idx="2474">
                  <c:v>4576.0</c:v>
                </c:pt>
                <c:pt idx="2475">
                  <c:v>5013.0</c:v>
                </c:pt>
                <c:pt idx="2476">
                  <c:v>5284.0</c:v>
                </c:pt>
                <c:pt idx="2477">
                  <c:v>3905.0</c:v>
                </c:pt>
                <c:pt idx="2478">
                  <c:v>4276.0</c:v>
                </c:pt>
                <c:pt idx="2479">
                  <c:v>4386.0</c:v>
                </c:pt>
                <c:pt idx="2480">
                  <c:v>4026.0</c:v>
                </c:pt>
                <c:pt idx="2481">
                  <c:v>4592.0</c:v>
                </c:pt>
                <c:pt idx="2482">
                  <c:v>4319.0</c:v>
                </c:pt>
                <c:pt idx="2483">
                  <c:v>4380.0</c:v>
                </c:pt>
                <c:pt idx="2484">
                  <c:v>3704.0</c:v>
                </c:pt>
                <c:pt idx="2485">
                  <c:v>4235.0</c:v>
                </c:pt>
                <c:pt idx="2486">
                  <c:v>4135.0</c:v>
                </c:pt>
                <c:pt idx="2487">
                  <c:v>4108.0</c:v>
                </c:pt>
                <c:pt idx="2488">
                  <c:v>4127.0</c:v>
                </c:pt>
                <c:pt idx="2489">
                  <c:v>3706.0</c:v>
                </c:pt>
                <c:pt idx="2490">
                  <c:v>4191.0</c:v>
                </c:pt>
                <c:pt idx="2491">
                  <c:v>3729.0</c:v>
                </c:pt>
                <c:pt idx="2492">
                  <c:v>3646.0</c:v>
                </c:pt>
                <c:pt idx="2493">
                  <c:v>4090.0</c:v>
                </c:pt>
                <c:pt idx="2494">
                  <c:v>4090.0</c:v>
                </c:pt>
                <c:pt idx="2495">
                  <c:v>4990.0</c:v>
                </c:pt>
                <c:pt idx="2496">
                  <c:v>3995.0</c:v>
                </c:pt>
                <c:pt idx="2497">
                  <c:v>3739.0</c:v>
                </c:pt>
                <c:pt idx="2498">
                  <c:v>3849.0</c:v>
                </c:pt>
                <c:pt idx="2499">
                  <c:v>3204.0</c:v>
                </c:pt>
                <c:pt idx="2500">
                  <c:v>4908.0</c:v>
                </c:pt>
                <c:pt idx="2501">
                  <c:v>3256.0</c:v>
                </c:pt>
                <c:pt idx="2502">
                  <c:v>3620.0</c:v>
                </c:pt>
                <c:pt idx="2503">
                  <c:v>4618.0</c:v>
                </c:pt>
                <c:pt idx="2504">
                  <c:v>4607.0</c:v>
                </c:pt>
                <c:pt idx="2505">
                  <c:v>3352.0</c:v>
                </c:pt>
                <c:pt idx="2506">
                  <c:v>4338.0</c:v>
                </c:pt>
                <c:pt idx="2507">
                  <c:v>3072.0</c:v>
                </c:pt>
                <c:pt idx="2508">
                  <c:v>2826.0</c:v>
                </c:pt>
                <c:pt idx="2509">
                  <c:v>5266.0</c:v>
                </c:pt>
                <c:pt idx="2510">
                  <c:v>3663.0</c:v>
                </c:pt>
                <c:pt idx="2511">
                  <c:v>3631.0</c:v>
                </c:pt>
                <c:pt idx="2512">
                  <c:v>3582.0</c:v>
                </c:pt>
                <c:pt idx="2513">
                  <c:v>3276.0</c:v>
                </c:pt>
                <c:pt idx="2514">
                  <c:v>5274.0</c:v>
                </c:pt>
                <c:pt idx="2515">
                  <c:v>3817.0</c:v>
                </c:pt>
                <c:pt idx="2516">
                  <c:v>3727.0</c:v>
                </c:pt>
                <c:pt idx="2517">
                  <c:v>3924.0</c:v>
                </c:pt>
                <c:pt idx="2518">
                  <c:v>2695.0</c:v>
                </c:pt>
                <c:pt idx="2519">
                  <c:v>2712.0</c:v>
                </c:pt>
                <c:pt idx="2520">
                  <c:v>3846.0</c:v>
                </c:pt>
                <c:pt idx="2521">
                  <c:v>2802.0</c:v>
                </c:pt>
                <c:pt idx="2522">
                  <c:v>2962.0</c:v>
                </c:pt>
                <c:pt idx="2523">
                  <c:v>2878.0</c:v>
                </c:pt>
                <c:pt idx="2524">
                  <c:v>1605.0</c:v>
                </c:pt>
                <c:pt idx="2525">
                  <c:v>2662.0</c:v>
                </c:pt>
                <c:pt idx="2526">
                  <c:v>2110.0</c:v>
                </c:pt>
                <c:pt idx="2527">
                  <c:v>3398.0</c:v>
                </c:pt>
                <c:pt idx="2528">
                  <c:v>3674.0</c:v>
                </c:pt>
                <c:pt idx="2529">
                  <c:v>5937.0</c:v>
                </c:pt>
                <c:pt idx="2530">
                  <c:v>4685.0</c:v>
                </c:pt>
                <c:pt idx="2531">
                  <c:v>3847.0</c:v>
                </c:pt>
                <c:pt idx="2532">
                  <c:v>5417.0</c:v>
                </c:pt>
                <c:pt idx="2533">
                  <c:v>4323.0</c:v>
                </c:pt>
                <c:pt idx="2534">
                  <c:v>5217.0</c:v>
                </c:pt>
                <c:pt idx="2535">
                  <c:v>3648.0</c:v>
                </c:pt>
                <c:pt idx="2536">
                  <c:v>4190.0</c:v>
                </c:pt>
                <c:pt idx="2537">
                  <c:v>5121.0</c:v>
                </c:pt>
                <c:pt idx="2538">
                  <c:v>5066.0</c:v>
                </c:pt>
                <c:pt idx="2539">
                  <c:v>3134.0</c:v>
                </c:pt>
                <c:pt idx="2540">
                  <c:v>3697.0</c:v>
                </c:pt>
                <c:pt idx="2541">
                  <c:v>2981.0</c:v>
                </c:pt>
                <c:pt idx="2542">
                  <c:v>5367.0</c:v>
                </c:pt>
                <c:pt idx="2543">
                  <c:v>4453.0</c:v>
                </c:pt>
                <c:pt idx="2544">
                  <c:v>3575.0</c:v>
                </c:pt>
                <c:pt idx="2545">
                  <c:v>3771.0</c:v>
                </c:pt>
                <c:pt idx="2546">
                  <c:v>5064.0</c:v>
                </c:pt>
                <c:pt idx="2547">
                  <c:v>4611.0</c:v>
                </c:pt>
                <c:pt idx="2548">
                  <c:v>3693.0</c:v>
                </c:pt>
                <c:pt idx="2549">
                  <c:v>3202.0</c:v>
                </c:pt>
                <c:pt idx="2550">
                  <c:v>4175.0</c:v>
                </c:pt>
                <c:pt idx="2551">
                  <c:v>4189.0</c:v>
                </c:pt>
                <c:pt idx="2552">
                  <c:v>4590.0</c:v>
                </c:pt>
                <c:pt idx="2553">
                  <c:v>3935.0</c:v>
                </c:pt>
                <c:pt idx="2554">
                  <c:v>3438.0</c:v>
                </c:pt>
                <c:pt idx="2555">
                  <c:v>3412.0</c:v>
                </c:pt>
                <c:pt idx="2556">
                  <c:v>3453.0</c:v>
                </c:pt>
                <c:pt idx="2557">
                  <c:v>2922.0</c:v>
                </c:pt>
                <c:pt idx="2558">
                  <c:v>3669.0</c:v>
                </c:pt>
                <c:pt idx="2559">
                  <c:v>4948.0</c:v>
                </c:pt>
                <c:pt idx="2560">
                  <c:v>4529.0</c:v>
                </c:pt>
                <c:pt idx="2561">
                  <c:v>2816.0</c:v>
                </c:pt>
                <c:pt idx="2562">
                  <c:v>3733.0</c:v>
                </c:pt>
                <c:pt idx="2563">
                  <c:v>4230.0</c:v>
                </c:pt>
                <c:pt idx="2564">
                  <c:v>2933.0</c:v>
                </c:pt>
                <c:pt idx="2565">
                  <c:v>3272.0</c:v>
                </c:pt>
                <c:pt idx="2566">
                  <c:v>4146.0</c:v>
                </c:pt>
                <c:pt idx="2567">
                  <c:v>5325.0</c:v>
                </c:pt>
                <c:pt idx="2568">
                  <c:v>3671.0</c:v>
                </c:pt>
                <c:pt idx="2569">
                  <c:v>4007.0</c:v>
                </c:pt>
                <c:pt idx="2570">
                  <c:v>3249.0</c:v>
                </c:pt>
                <c:pt idx="2571">
                  <c:v>3716.0</c:v>
                </c:pt>
                <c:pt idx="2572">
                  <c:v>4191.0</c:v>
                </c:pt>
                <c:pt idx="2573">
                  <c:v>3973.0</c:v>
                </c:pt>
                <c:pt idx="2574">
                  <c:v>3924.0</c:v>
                </c:pt>
                <c:pt idx="2575">
                  <c:v>3825.0</c:v>
                </c:pt>
                <c:pt idx="2576">
                  <c:v>2247.0</c:v>
                </c:pt>
                <c:pt idx="2577">
                  <c:v>3559.0</c:v>
                </c:pt>
                <c:pt idx="2578">
                  <c:v>3114.0</c:v>
                </c:pt>
                <c:pt idx="2579">
                  <c:v>3212.0</c:v>
                </c:pt>
                <c:pt idx="2580">
                  <c:v>3803.0</c:v>
                </c:pt>
                <c:pt idx="2581">
                  <c:v>3528.0</c:v>
                </c:pt>
                <c:pt idx="2582">
                  <c:v>2899.0</c:v>
                </c:pt>
                <c:pt idx="2583">
                  <c:v>3168.0</c:v>
                </c:pt>
                <c:pt idx="2584">
                  <c:v>2853.0</c:v>
                </c:pt>
                <c:pt idx="2585">
                  <c:v>2955.0</c:v>
                </c:pt>
                <c:pt idx="2586">
                  <c:v>2787.0</c:v>
                </c:pt>
                <c:pt idx="2587">
                  <c:v>3528.0</c:v>
                </c:pt>
                <c:pt idx="2588">
                  <c:v>3097.0</c:v>
                </c:pt>
                <c:pt idx="2589">
                  <c:v>3080.0</c:v>
                </c:pt>
                <c:pt idx="2590">
                  <c:v>3471.0</c:v>
                </c:pt>
                <c:pt idx="2591">
                  <c:v>2983.0</c:v>
                </c:pt>
                <c:pt idx="2592">
                  <c:v>3013.0</c:v>
                </c:pt>
                <c:pt idx="2593">
                  <c:v>2533.0</c:v>
                </c:pt>
                <c:pt idx="2594">
                  <c:v>2883.0</c:v>
                </c:pt>
                <c:pt idx="2595">
                  <c:v>2912.0</c:v>
                </c:pt>
                <c:pt idx="2596">
                  <c:v>2763.0</c:v>
                </c:pt>
                <c:pt idx="2597">
                  <c:v>2664.0</c:v>
                </c:pt>
                <c:pt idx="2598">
                  <c:v>1615.0</c:v>
                </c:pt>
                <c:pt idx="2599">
                  <c:v>3674.0</c:v>
                </c:pt>
                <c:pt idx="2600">
                  <c:v>3619.0</c:v>
                </c:pt>
                <c:pt idx="2601">
                  <c:v>3670.0</c:v>
                </c:pt>
                <c:pt idx="2602">
                  <c:v>3410.0</c:v>
                </c:pt>
                <c:pt idx="2603">
                  <c:v>3544.0</c:v>
                </c:pt>
                <c:pt idx="2604">
                  <c:v>3292.0</c:v>
                </c:pt>
                <c:pt idx="2605">
                  <c:v>3624.0</c:v>
                </c:pt>
                <c:pt idx="2606">
                  <c:v>3417.0</c:v>
                </c:pt>
                <c:pt idx="2607">
                  <c:v>3908.0</c:v>
                </c:pt>
                <c:pt idx="2608">
                  <c:v>3538.0</c:v>
                </c:pt>
                <c:pt idx="2609">
                  <c:v>2531.0</c:v>
                </c:pt>
                <c:pt idx="2610">
                  <c:v>2992.0</c:v>
                </c:pt>
                <c:pt idx="2611">
                  <c:v>2243.0</c:v>
                </c:pt>
                <c:pt idx="2612">
                  <c:v>3458.0</c:v>
                </c:pt>
                <c:pt idx="2613">
                  <c:v>3298.0</c:v>
                </c:pt>
                <c:pt idx="2614">
                  <c:v>2909.0</c:v>
                </c:pt>
                <c:pt idx="2615">
                  <c:v>3396.0</c:v>
                </c:pt>
                <c:pt idx="2616">
                  <c:v>3305.0</c:v>
                </c:pt>
                <c:pt idx="2617">
                  <c:v>2968.0</c:v>
                </c:pt>
                <c:pt idx="2618">
                  <c:v>3705.0</c:v>
                </c:pt>
                <c:pt idx="2619">
                  <c:v>2824.0</c:v>
                </c:pt>
                <c:pt idx="2620">
                  <c:v>2945.0</c:v>
                </c:pt>
                <c:pt idx="2621">
                  <c:v>3051.0</c:v>
                </c:pt>
                <c:pt idx="2622">
                  <c:v>2530.0</c:v>
                </c:pt>
                <c:pt idx="2623">
                  <c:v>3290.0</c:v>
                </c:pt>
                <c:pt idx="2624">
                  <c:v>3349.0</c:v>
                </c:pt>
                <c:pt idx="2625">
                  <c:v>2605.0</c:v>
                </c:pt>
                <c:pt idx="2626">
                  <c:v>3348.0</c:v>
                </c:pt>
                <c:pt idx="2627">
                  <c:v>2978.0</c:v>
                </c:pt>
                <c:pt idx="2628">
                  <c:v>2872.0</c:v>
                </c:pt>
                <c:pt idx="2629">
                  <c:v>2786.0</c:v>
                </c:pt>
                <c:pt idx="2630">
                  <c:v>3170.0</c:v>
                </c:pt>
                <c:pt idx="2631">
                  <c:v>2781.0</c:v>
                </c:pt>
                <c:pt idx="2632">
                  <c:v>2966.0</c:v>
                </c:pt>
                <c:pt idx="2633">
                  <c:v>2731.0</c:v>
                </c:pt>
                <c:pt idx="2634">
                  <c:v>2898.0</c:v>
                </c:pt>
                <c:pt idx="2635">
                  <c:v>2879.0</c:v>
                </c:pt>
                <c:pt idx="2636">
                  <c:v>2477.0</c:v>
                </c:pt>
                <c:pt idx="2637">
                  <c:v>2864.0</c:v>
                </c:pt>
                <c:pt idx="2638">
                  <c:v>3268.0</c:v>
                </c:pt>
                <c:pt idx="2639">
                  <c:v>2934.0</c:v>
                </c:pt>
                <c:pt idx="2640">
                  <c:v>2662.0</c:v>
                </c:pt>
                <c:pt idx="2641">
                  <c:v>3837.0</c:v>
                </c:pt>
                <c:pt idx="2642">
                  <c:v>3893.0</c:v>
                </c:pt>
                <c:pt idx="2643">
                  <c:v>3284.0</c:v>
                </c:pt>
                <c:pt idx="2644">
                  <c:v>4199.0</c:v>
                </c:pt>
                <c:pt idx="2645">
                  <c:v>2987.0</c:v>
                </c:pt>
                <c:pt idx="2646">
                  <c:v>3031.0</c:v>
                </c:pt>
                <c:pt idx="2647">
                  <c:v>2607.0</c:v>
                </c:pt>
                <c:pt idx="2648">
                  <c:v>2397.0</c:v>
                </c:pt>
                <c:pt idx="2649">
                  <c:v>2952.0</c:v>
                </c:pt>
                <c:pt idx="2650">
                  <c:v>2608.0</c:v>
                </c:pt>
                <c:pt idx="2651">
                  <c:v>2805.0</c:v>
                </c:pt>
                <c:pt idx="2652">
                  <c:v>2844.0</c:v>
                </c:pt>
                <c:pt idx="2653">
                  <c:v>2469.0</c:v>
                </c:pt>
                <c:pt idx="2654">
                  <c:v>1921.0</c:v>
                </c:pt>
                <c:pt idx="2655">
                  <c:v>2656.0</c:v>
                </c:pt>
                <c:pt idx="2656">
                  <c:v>3600.0</c:v>
                </c:pt>
                <c:pt idx="2657">
                  <c:v>3663.0</c:v>
                </c:pt>
                <c:pt idx="2658">
                  <c:v>3672.0</c:v>
                </c:pt>
                <c:pt idx="2659">
                  <c:v>3583.0</c:v>
                </c:pt>
                <c:pt idx="2660">
                  <c:v>2750.0</c:v>
                </c:pt>
                <c:pt idx="2661">
                  <c:v>3739.0</c:v>
                </c:pt>
                <c:pt idx="2662">
                  <c:v>3327.0</c:v>
                </c:pt>
                <c:pt idx="2663">
                  <c:v>3978.0</c:v>
                </c:pt>
                <c:pt idx="2664">
                  <c:v>4673.0</c:v>
                </c:pt>
                <c:pt idx="2665">
                  <c:v>4315.0</c:v>
                </c:pt>
                <c:pt idx="2666">
                  <c:v>3337.0</c:v>
                </c:pt>
                <c:pt idx="2667">
                  <c:v>2058.0</c:v>
                </c:pt>
                <c:pt idx="2668">
                  <c:v>3282.0</c:v>
                </c:pt>
                <c:pt idx="2669">
                  <c:v>4476.0</c:v>
                </c:pt>
                <c:pt idx="2670">
                  <c:v>4489.0</c:v>
                </c:pt>
                <c:pt idx="2671">
                  <c:v>4665.0</c:v>
                </c:pt>
                <c:pt idx="2672">
                  <c:v>2485.0</c:v>
                </c:pt>
                <c:pt idx="2673">
                  <c:v>3082.0</c:v>
                </c:pt>
                <c:pt idx="2674">
                  <c:v>3813.0</c:v>
                </c:pt>
                <c:pt idx="2675">
                  <c:v>4484.0</c:v>
                </c:pt>
                <c:pt idx="2676">
                  <c:v>4017.0</c:v>
                </c:pt>
                <c:pt idx="2677">
                  <c:v>4205.0</c:v>
                </c:pt>
                <c:pt idx="2678">
                  <c:v>3849.0</c:v>
                </c:pt>
                <c:pt idx="2679">
                  <c:v>3469.0</c:v>
                </c:pt>
                <c:pt idx="2680">
                  <c:v>5175.0</c:v>
                </c:pt>
                <c:pt idx="2681">
                  <c:v>3945.0</c:v>
                </c:pt>
                <c:pt idx="2682">
                  <c:v>3177.0</c:v>
                </c:pt>
                <c:pt idx="2683">
                  <c:v>3782.0</c:v>
                </c:pt>
                <c:pt idx="2684">
                  <c:v>3669.0</c:v>
                </c:pt>
                <c:pt idx="2685">
                  <c:v>3058.0</c:v>
                </c:pt>
                <c:pt idx="2686">
                  <c:v>4735.0</c:v>
                </c:pt>
                <c:pt idx="2687">
                  <c:v>4703.0</c:v>
                </c:pt>
                <c:pt idx="2688">
                  <c:v>4419.0</c:v>
                </c:pt>
                <c:pt idx="2689">
                  <c:v>5021.0</c:v>
                </c:pt>
                <c:pt idx="2690">
                  <c:v>3720.0</c:v>
                </c:pt>
                <c:pt idx="2691">
                  <c:v>4656.0</c:v>
                </c:pt>
                <c:pt idx="2692">
                  <c:v>5438.0</c:v>
                </c:pt>
                <c:pt idx="2693">
                  <c:v>4179.0</c:v>
                </c:pt>
                <c:pt idx="2694">
                  <c:v>3862.0</c:v>
                </c:pt>
                <c:pt idx="2695">
                  <c:v>1678.0</c:v>
                </c:pt>
                <c:pt idx="2696">
                  <c:v>3489.0</c:v>
                </c:pt>
                <c:pt idx="2697">
                  <c:v>3511.0</c:v>
                </c:pt>
                <c:pt idx="2698">
                  <c:v>4071.0</c:v>
                </c:pt>
                <c:pt idx="2699">
                  <c:v>4094.0</c:v>
                </c:pt>
                <c:pt idx="2700">
                  <c:v>3489.0</c:v>
                </c:pt>
                <c:pt idx="2701">
                  <c:v>3714.0</c:v>
                </c:pt>
                <c:pt idx="2702">
                  <c:v>4552.0</c:v>
                </c:pt>
                <c:pt idx="2703">
                  <c:v>4346.0</c:v>
                </c:pt>
                <c:pt idx="2704">
                  <c:v>3785.0</c:v>
                </c:pt>
                <c:pt idx="2705">
                  <c:v>4630.0</c:v>
                </c:pt>
                <c:pt idx="2706">
                  <c:v>3827.0</c:v>
                </c:pt>
                <c:pt idx="2707">
                  <c:v>5972.0</c:v>
                </c:pt>
                <c:pt idx="2708">
                  <c:v>5179.0</c:v>
                </c:pt>
                <c:pt idx="2709">
                  <c:v>1991.0</c:v>
                </c:pt>
                <c:pt idx="2710">
                  <c:v>3257.0</c:v>
                </c:pt>
                <c:pt idx="2711">
                  <c:v>4122.0</c:v>
                </c:pt>
                <c:pt idx="2712">
                  <c:v>4457.0</c:v>
                </c:pt>
                <c:pt idx="2713">
                  <c:v>4909.0</c:v>
                </c:pt>
                <c:pt idx="2714">
                  <c:v>4659.0</c:v>
                </c:pt>
                <c:pt idx="2715">
                  <c:v>3558.0</c:v>
                </c:pt>
                <c:pt idx="2716">
                  <c:v>4153.0</c:v>
                </c:pt>
                <c:pt idx="2717">
                  <c:v>3858.0</c:v>
                </c:pt>
                <c:pt idx="2718">
                  <c:v>3143.0</c:v>
                </c:pt>
                <c:pt idx="2719">
                  <c:v>4446.0</c:v>
                </c:pt>
                <c:pt idx="2720">
                  <c:v>3948.0</c:v>
                </c:pt>
                <c:pt idx="2721">
                  <c:v>4034.0</c:v>
                </c:pt>
                <c:pt idx="2722">
                  <c:v>3172.0</c:v>
                </c:pt>
                <c:pt idx="2723">
                  <c:v>3036.0</c:v>
                </c:pt>
                <c:pt idx="2724">
                  <c:v>2641.0</c:v>
                </c:pt>
                <c:pt idx="2725">
                  <c:v>3410.0</c:v>
                </c:pt>
                <c:pt idx="2726">
                  <c:v>3127.0</c:v>
                </c:pt>
                <c:pt idx="2727">
                  <c:v>3355.0</c:v>
                </c:pt>
                <c:pt idx="2728">
                  <c:v>4057.0</c:v>
                </c:pt>
                <c:pt idx="2729">
                  <c:v>4694.0</c:v>
                </c:pt>
                <c:pt idx="2730">
                  <c:v>4395.0</c:v>
                </c:pt>
                <c:pt idx="2731">
                  <c:v>4757.0</c:v>
                </c:pt>
                <c:pt idx="2732">
                  <c:v>3804.0</c:v>
                </c:pt>
                <c:pt idx="2733">
                  <c:v>3212.0</c:v>
                </c:pt>
                <c:pt idx="2734">
                  <c:v>4108.0</c:v>
                </c:pt>
                <c:pt idx="2735">
                  <c:v>4839.0</c:v>
                </c:pt>
                <c:pt idx="2736">
                  <c:v>4709.0</c:v>
                </c:pt>
                <c:pt idx="2737">
                  <c:v>4402.0</c:v>
                </c:pt>
                <c:pt idx="2738">
                  <c:v>3621.0</c:v>
                </c:pt>
                <c:pt idx="2739">
                  <c:v>4513.0</c:v>
                </c:pt>
                <c:pt idx="2740">
                  <c:v>5301.0</c:v>
                </c:pt>
                <c:pt idx="2741">
                  <c:v>4998.0</c:v>
                </c:pt>
                <c:pt idx="2742">
                  <c:v>3556.0</c:v>
                </c:pt>
                <c:pt idx="2743">
                  <c:v>3345.0</c:v>
                </c:pt>
                <c:pt idx="2744">
                  <c:v>3566.0</c:v>
                </c:pt>
                <c:pt idx="2745">
                  <c:v>4084.0</c:v>
                </c:pt>
                <c:pt idx="2746">
                  <c:v>3542.0</c:v>
                </c:pt>
                <c:pt idx="2747">
                  <c:v>5538.0</c:v>
                </c:pt>
                <c:pt idx="2748">
                  <c:v>4724.0</c:v>
                </c:pt>
                <c:pt idx="2749">
                  <c:v>3877.0</c:v>
                </c:pt>
                <c:pt idx="2750">
                  <c:v>4125.0</c:v>
                </c:pt>
                <c:pt idx="2751">
                  <c:v>3484.0</c:v>
                </c:pt>
                <c:pt idx="2752">
                  <c:v>4032.0</c:v>
                </c:pt>
                <c:pt idx="2753">
                  <c:v>3503.0</c:v>
                </c:pt>
                <c:pt idx="2754">
                  <c:v>4707.0</c:v>
                </c:pt>
                <c:pt idx="2755">
                  <c:v>4751.0</c:v>
                </c:pt>
                <c:pt idx="2756">
                  <c:v>4569.0</c:v>
                </c:pt>
                <c:pt idx="2757">
                  <c:v>4512.0</c:v>
                </c:pt>
                <c:pt idx="2758">
                  <c:v>5715.0</c:v>
                </c:pt>
                <c:pt idx="2759">
                  <c:v>5513.0</c:v>
                </c:pt>
                <c:pt idx="2760">
                  <c:v>4699.0</c:v>
                </c:pt>
                <c:pt idx="2761">
                  <c:v>3959.0</c:v>
                </c:pt>
                <c:pt idx="2762">
                  <c:v>4074.0</c:v>
                </c:pt>
                <c:pt idx="2763">
                  <c:v>4381.0</c:v>
                </c:pt>
                <c:pt idx="2764">
                  <c:v>4406.0</c:v>
                </c:pt>
                <c:pt idx="2765">
                  <c:v>3019.0</c:v>
                </c:pt>
                <c:pt idx="2766">
                  <c:v>4287.0</c:v>
                </c:pt>
                <c:pt idx="2767">
                  <c:v>4519.0</c:v>
                </c:pt>
                <c:pt idx="2768">
                  <c:v>4776.0</c:v>
                </c:pt>
                <c:pt idx="2769">
                  <c:v>3882.0</c:v>
                </c:pt>
                <c:pt idx="2770">
                  <c:v>3310.0</c:v>
                </c:pt>
                <c:pt idx="2771">
                  <c:v>5062.0</c:v>
                </c:pt>
                <c:pt idx="2772">
                  <c:v>5345.0</c:v>
                </c:pt>
                <c:pt idx="2773">
                  <c:v>2572.0</c:v>
                </c:pt>
                <c:pt idx="2774">
                  <c:v>4679.0</c:v>
                </c:pt>
                <c:pt idx="2775">
                  <c:v>3474.0</c:v>
                </c:pt>
                <c:pt idx="2776">
                  <c:v>3710.0</c:v>
                </c:pt>
                <c:pt idx="2777">
                  <c:v>4200.0</c:v>
                </c:pt>
                <c:pt idx="2778">
                  <c:v>3581.0</c:v>
                </c:pt>
                <c:pt idx="2779">
                  <c:v>4273.0</c:v>
                </c:pt>
                <c:pt idx="2780">
                  <c:v>4788.0</c:v>
                </c:pt>
                <c:pt idx="2781">
                  <c:v>5034.0</c:v>
                </c:pt>
                <c:pt idx="2782">
                  <c:v>3973.0</c:v>
                </c:pt>
                <c:pt idx="2783">
                  <c:v>3807.0</c:v>
                </c:pt>
                <c:pt idx="2784">
                  <c:v>4302.0</c:v>
                </c:pt>
                <c:pt idx="2785">
                  <c:v>3933.0</c:v>
                </c:pt>
                <c:pt idx="2786">
                  <c:v>4165.0</c:v>
                </c:pt>
                <c:pt idx="2787">
                  <c:v>2644.0</c:v>
                </c:pt>
                <c:pt idx="2788">
                  <c:v>5407.0</c:v>
                </c:pt>
                <c:pt idx="2789">
                  <c:v>5593.0</c:v>
                </c:pt>
                <c:pt idx="2790">
                  <c:v>4886.0</c:v>
                </c:pt>
                <c:pt idx="2791">
                  <c:v>4267.0</c:v>
                </c:pt>
                <c:pt idx="2792">
                  <c:v>4769.0</c:v>
                </c:pt>
                <c:pt idx="2793">
                  <c:v>4721.0</c:v>
                </c:pt>
                <c:pt idx="2794">
                  <c:v>4943.0</c:v>
                </c:pt>
                <c:pt idx="2795">
                  <c:v>4828.0</c:v>
                </c:pt>
                <c:pt idx="2796">
                  <c:v>4799.0</c:v>
                </c:pt>
                <c:pt idx="2797">
                  <c:v>3867.0</c:v>
                </c:pt>
                <c:pt idx="2798">
                  <c:v>2275.0</c:v>
                </c:pt>
                <c:pt idx="2799">
                  <c:v>4261.0</c:v>
                </c:pt>
                <c:pt idx="2800">
                  <c:v>3695.0</c:v>
                </c:pt>
                <c:pt idx="2801">
                  <c:v>4957.0</c:v>
                </c:pt>
                <c:pt idx="2802">
                  <c:v>4739.0</c:v>
                </c:pt>
                <c:pt idx="2803">
                  <c:v>3867.0</c:v>
                </c:pt>
                <c:pt idx="2804">
                  <c:v>5607.0</c:v>
                </c:pt>
                <c:pt idx="2805">
                  <c:v>5381.0</c:v>
                </c:pt>
                <c:pt idx="2806">
                  <c:v>6664.0</c:v>
                </c:pt>
                <c:pt idx="2807">
                  <c:v>5389.0</c:v>
                </c:pt>
                <c:pt idx="2808">
                  <c:v>4556.0</c:v>
                </c:pt>
                <c:pt idx="2809">
                  <c:v>4313.0</c:v>
                </c:pt>
                <c:pt idx="2810">
                  <c:v>5419.0</c:v>
                </c:pt>
                <c:pt idx="2811">
                  <c:v>5829.0</c:v>
                </c:pt>
                <c:pt idx="2812">
                  <c:v>4792.0</c:v>
                </c:pt>
                <c:pt idx="2813">
                  <c:v>5882.0</c:v>
                </c:pt>
                <c:pt idx="2814">
                  <c:v>6725.0</c:v>
                </c:pt>
                <c:pt idx="2815">
                  <c:v>5583.0</c:v>
                </c:pt>
                <c:pt idx="2816">
                  <c:v>2501.0</c:v>
                </c:pt>
                <c:pt idx="2817">
                  <c:v>5459.0</c:v>
                </c:pt>
                <c:pt idx="2818">
                  <c:v>4515.0</c:v>
                </c:pt>
                <c:pt idx="2819">
                  <c:v>4929.0</c:v>
                </c:pt>
                <c:pt idx="2820">
                  <c:v>3778.0</c:v>
                </c:pt>
                <c:pt idx="2821">
                  <c:v>5044.0</c:v>
                </c:pt>
                <c:pt idx="2822">
                  <c:v>4434.0</c:v>
                </c:pt>
                <c:pt idx="2823">
                  <c:v>3339.0</c:v>
                </c:pt>
                <c:pt idx="2824">
                  <c:v>5038.0</c:v>
                </c:pt>
                <c:pt idx="2825">
                  <c:v>5315.0</c:v>
                </c:pt>
                <c:pt idx="2826">
                  <c:v>3622.0</c:v>
                </c:pt>
                <c:pt idx="2827">
                  <c:v>3884.0</c:v>
                </c:pt>
                <c:pt idx="2828">
                  <c:v>1614.0</c:v>
                </c:pt>
                <c:pt idx="2829">
                  <c:v>2884.0</c:v>
                </c:pt>
                <c:pt idx="2830">
                  <c:v>4403.0</c:v>
                </c:pt>
                <c:pt idx="2831">
                  <c:v>3898.0</c:v>
                </c:pt>
                <c:pt idx="2832">
                  <c:v>5747.0</c:v>
                </c:pt>
                <c:pt idx="2833">
                  <c:v>5671.0</c:v>
                </c:pt>
                <c:pt idx="2834">
                  <c:v>4260.0</c:v>
                </c:pt>
                <c:pt idx="2835">
                  <c:v>3409.0</c:v>
                </c:pt>
                <c:pt idx="2836">
                  <c:v>4159.0</c:v>
                </c:pt>
                <c:pt idx="2837">
                  <c:v>4667.0</c:v>
                </c:pt>
                <c:pt idx="2838">
                  <c:v>3702.0</c:v>
                </c:pt>
                <c:pt idx="2839">
                  <c:v>4665.0</c:v>
                </c:pt>
                <c:pt idx="2840">
                  <c:v>5328.0</c:v>
                </c:pt>
                <c:pt idx="2841">
                  <c:v>4831.0</c:v>
                </c:pt>
                <c:pt idx="2842">
                  <c:v>4387.0</c:v>
                </c:pt>
                <c:pt idx="2843">
                  <c:v>4173.0</c:v>
                </c:pt>
                <c:pt idx="2844">
                  <c:v>1934.0</c:v>
                </c:pt>
                <c:pt idx="2845">
                  <c:v>3574.0</c:v>
                </c:pt>
                <c:pt idx="2846">
                  <c:v>4257.0</c:v>
                </c:pt>
                <c:pt idx="2847">
                  <c:v>3584.0</c:v>
                </c:pt>
                <c:pt idx="2848">
                  <c:v>3206.0</c:v>
                </c:pt>
                <c:pt idx="2849">
                  <c:v>3616.0</c:v>
                </c:pt>
                <c:pt idx="2850">
                  <c:v>4006.0</c:v>
                </c:pt>
                <c:pt idx="2851">
                  <c:v>4491.0</c:v>
                </c:pt>
                <c:pt idx="2852">
                  <c:v>5637.0</c:v>
                </c:pt>
                <c:pt idx="2853">
                  <c:v>4632.0</c:v>
                </c:pt>
                <c:pt idx="2854">
                  <c:v>2875.0</c:v>
                </c:pt>
                <c:pt idx="2855">
                  <c:v>3881.0</c:v>
                </c:pt>
                <c:pt idx="2856">
                  <c:v>4644.0</c:v>
                </c:pt>
                <c:pt idx="2857">
                  <c:v>4739.0</c:v>
                </c:pt>
                <c:pt idx="2858">
                  <c:v>4382.0</c:v>
                </c:pt>
                <c:pt idx="2859">
                  <c:v>4388.0</c:v>
                </c:pt>
                <c:pt idx="2860">
                  <c:v>5045.0</c:v>
                </c:pt>
                <c:pt idx="2861">
                  <c:v>5659.0</c:v>
                </c:pt>
                <c:pt idx="2862">
                  <c:v>4757.0</c:v>
                </c:pt>
                <c:pt idx="2863">
                  <c:v>3966.0</c:v>
                </c:pt>
                <c:pt idx="2864">
                  <c:v>4304.0</c:v>
                </c:pt>
                <c:pt idx="2865">
                  <c:v>4388.0</c:v>
                </c:pt>
                <c:pt idx="2866">
                  <c:v>3593.0</c:v>
                </c:pt>
                <c:pt idx="2867">
                  <c:v>4647.0</c:v>
                </c:pt>
                <c:pt idx="2868">
                  <c:v>4332.0</c:v>
                </c:pt>
                <c:pt idx="2869">
                  <c:v>4109.0</c:v>
                </c:pt>
                <c:pt idx="2870">
                  <c:v>4011.0</c:v>
                </c:pt>
                <c:pt idx="2871">
                  <c:v>4301.0</c:v>
                </c:pt>
                <c:pt idx="2872">
                  <c:v>3795.0</c:v>
                </c:pt>
                <c:pt idx="2873">
                  <c:v>3505.0</c:v>
                </c:pt>
                <c:pt idx="2874">
                  <c:v>3193.0</c:v>
                </c:pt>
                <c:pt idx="2875">
                  <c:v>3109.0</c:v>
                </c:pt>
                <c:pt idx="2876">
                  <c:v>3222.0</c:v>
                </c:pt>
                <c:pt idx="2877">
                  <c:v>3181.0</c:v>
                </c:pt>
                <c:pt idx="2878">
                  <c:v>3199.0</c:v>
                </c:pt>
                <c:pt idx="2879">
                  <c:v>3062.0</c:v>
                </c:pt>
                <c:pt idx="2880">
                  <c:v>3595.0</c:v>
                </c:pt>
                <c:pt idx="2881">
                  <c:v>3655.0</c:v>
                </c:pt>
                <c:pt idx="2882">
                  <c:v>5180.0</c:v>
                </c:pt>
                <c:pt idx="2883">
                  <c:v>3684.0</c:v>
                </c:pt>
                <c:pt idx="2884">
                  <c:v>4218.0</c:v>
                </c:pt>
                <c:pt idx="2885">
                  <c:v>3229.0</c:v>
                </c:pt>
                <c:pt idx="2886">
                  <c:v>2937.0</c:v>
                </c:pt>
                <c:pt idx="2887">
                  <c:v>3228.0</c:v>
                </c:pt>
                <c:pt idx="2888">
                  <c:v>3158.0</c:v>
                </c:pt>
                <c:pt idx="2889">
                  <c:v>3022.0</c:v>
                </c:pt>
                <c:pt idx="2890">
                  <c:v>2835.0</c:v>
                </c:pt>
                <c:pt idx="2891">
                  <c:v>3465.0</c:v>
                </c:pt>
                <c:pt idx="2892">
                  <c:v>3444.0</c:v>
                </c:pt>
                <c:pt idx="2893">
                  <c:v>3330.0</c:v>
                </c:pt>
                <c:pt idx="2894">
                  <c:v>3152.0</c:v>
                </c:pt>
                <c:pt idx="2895">
                  <c:v>3766.0</c:v>
                </c:pt>
                <c:pt idx="2896">
                  <c:v>4585.0</c:v>
                </c:pt>
                <c:pt idx="2897">
                  <c:v>4535.0</c:v>
                </c:pt>
                <c:pt idx="2898">
                  <c:v>5240.0</c:v>
                </c:pt>
                <c:pt idx="2899">
                  <c:v>5190.0</c:v>
                </c:pt>
                <c:pt idx="2900">
                  <c:v>5970.0</c:v>
                </c:pt>
                <c:pt idx="2901">
                  <c:v>5045.0</c:v>
                </c:pt>
                <c:pt idx="2902">
                  <c:v>5396.0</c:v>
                </c:pt>
                <c:pt idx="2903">
                  <c:v>4753.0</c:v>
                </c:pt>
                <c:pt idx="2904">
                  <c:v>4092.0</c:v>
                </c:pt>
                <c:pt idx="2905">
                  <c:v>5384.0</c:v>
                </c:pt>
                <c:pt idx="2906">
                  <c:v>4328.0</c:v>
                </c:pt>
                <c:pt idx="2907">
                  <c:v>4612.0</c:v>
                </c:pt>
                <c:pt idx="2908">
                  <c:v>4953.0</c:v>
                </c:pt>
                <c:pt idx="2909">
                  <c:v>4514.0</c:v>
                </c:pt>
                <c:pt idx="2910">
                  <c:v>5247.0</c:v>
                </c:pt>
                <c:pt idx="2911">
                  <c:v>4190.0</c:v>
                </c:pt>
                <c:pt idx="2912">
                  <c:v>5031.0</c:v>
                </c:pt>
                <c:pt idx="2913">
                  <c:v>5001.0</c:v>
                </c:pt>
                <c:pt idx="2914">
                  <c:v>3829.0</c:v>
                </c:pt>
                <c:pt idx="2915">
                  <c:v>4278.0</c:v>
                </c:pt>
                <c:pt idx="2916">
                  <c:v>5539.0</c:v>
                </c:pt>
                <c:pt idx="2917">
                  <c:v>4962.0</c:v>
                </c:pt>
                <c:pt idx="2918">
                  <c:v>4483.0</c:v>
                </c:pt>
                <c:pt idx="2919">
                  <c:v>5233.0</c:v>
                </c:pt>
                <c:pt idx="2920">
                  <c:v>5190.0</c:v>
                </c:pt>
                <c:pt idx="2921">
                  <c:v>6069.0</c:v>
                </c:pt>
                <c:pt idx="2922">
                  <c:v>4360.0</c:v>
                </c:pt>
                <c:pt idx="2923">
                  <c:v>4066.0</c:v>
                </c:pt>
                <c:pt idx="2924">
                  <c:v>1918.0</c:v>
                </c:pt>
                <c:pt idx="2925">
                  <c:v>3929.0</c:v>
                </c:pt>
                <c:pt idx="2926">
                  <c:v>3984.0</c:v>
                </c:pt>
                <c:pt idx="2927">
                  <c:v>3492.0</c:v>
                </c:pt>
                <c:pt idx="2928">
                  <c:v>3590.0</c:v>
                </c:pt>
                <c:pt idx="2929">
                  <c:v>3916.0</c:v>
                </c:pt>
                <c:pt idx="2930">
                  <c:v>4018.0</c:v>
                </c:pt>
                <c:pt idx="2931">
                  <c:v>3962.0</c:v>
                </c:pt>
                <c:pt idx="2932">
                  <c:v>4249.0</c:v>
                </c:pt>
                <c:pt idx="2933">
                  <c:v>3832.0</c:v>
                </c:pt>
                <c:pt idx="2934">
                  <c:v>3655.0</c:v>
                </c:pt>
                <c:pt idx="2935">
                  <c:v>4490.0</c:v>
                </c:pt>
                <c:pt idx="2936">
                  <c:v>4679.0</c:v>
                </c:pt>
                <c:pt idx="2937">
                  <c:v>4828.0</c:v>
                </c:pt>
                <c:pt idx="2938">
                  <c:v>3264.0</c:v>
                </c:pt>
                <c:pt idx="2939">
                  <c:v>3912.0</c:v>
                </c:pt>
                <c:pt idx="2940">
                  <c:v>4720.0</c:v>
                </c:pt>
                <c:pt idx="2941">
                  <c:v>4892.0</c:v>
                </c:pt>
                <c:pt idx="2942">
                  <c:v>4397.0</c:v>
                </c:pt>
                <c:pt idx="2943">
                  <c:v>3586.0</c:v>
                </c:pt>
                <c:pt idx="2944">
                  <c:v>4498.0</c:v>
                </c:pt>
                <c:pt idx="2945">
                  <c:v>3528.0</c:v>
                </c:pt>
                <c:pt idx="2946">
                  <c:v>4216.0</c:v>
                </c:pt>
                <c:pt idx="2947">
                  <c:v>4054.0</c:v>
                </c:pt>
                <c:pt idx="2948">
                  <c:v>3779.0</c:v>
                </c:pt>
                <c:pt idx="2949">
                  <c:v>3748.0</c:v>
                </c:pt>
                <c:pt idx="2950">
                  <c:v>3414.0</c:v>
                </c:pt>
                <c:pt idx="2951">
                  <c:v>3306.0</c:v>
                </c:pt>
                <c:pt idx="2952">
                  <c:v>3756.0</c:v>
                </c:pt>
                <c:pt idx="2953">
                  <c:v>3895.0</c:v>
                </c:pt>
                <c:pt idx="2954">
                  <c:v>3371.0</c:v>
                </c:pt>
                <c:pt idx="2955">
                  <c:v>3003.0</c:v>
                </c:pt>
                <c:pt idx="2956">
                  <c:v>3300.0</c:v>
                </c:pt>
                <c:pt idx="2957">
                  <c:v>3707.0</c:v>
                </c:pt>
                <c:pt idx="2958">
                  <c:v>4046.0</c:v>
                </c:pt>
                <c:pt idx="2959">
                  <c:v>4219.0</c:v>
                </c:pt>
                <c:pt idx="2960">
                  <c:v>4535.0</c:v>
                </c:pt>
                <c:pt idx="2961">
                  <c:v>3930.0</c:v>
                </c:pt>
                <c:pt idx="2962">
                  <c:v>4150.0</c:v>
                </c:pt>
                <c:pt idx="2963">
                  <c:v>3978.0</c:v>
                </c:pt>
                <c:pt idx="2964">
                  <c:v>4223.0</c:v>
                </c:pt>
                <c:pt idx="2965">
                  <c:v>3985.0</c:v>
                </c:pt>
                <c:pt idx="2966">
                  <c:v>3929.0</c:v>
                </c:pt>
                <c:pt idx="2967">
                  <c:v>4090.0</c:v>
                </c:pt>
                <c:pt idx="2968">
                  <c:v>4246.0</c:v>
                </c:pt>
                <c:pt idx="2969">
                  <c:v>4257.0</c:v>
                </c:pt>
                <c:pt idx="2970">
                  <c:v>4099.0</c:v>
                </c:pt>
                <c:pt idx="2971">
                  <c:v>4565.0</c:v>
                </c:pt>
                <c:pt idx="2972">
                  <c:v>2750.0</c:v>
                </c:pt>
                <c:pt idx="2973">
                  <c:v>4148.0</c:v>
                </c:pt>
                <c:pt idx="2974">
                  <c:v>3728.0</c:v>
                </c:pt>
                <c:pt idx="2975">
                  <c:v>3601.0</c:v>
                </c:pt>
                <c:pt idx="2976">
                  <c:v>4306.0</c:v>
                </c:pt>
                <c:pt idx="2977">
                  <c:v>3384.0</c:v>
                </c:pt>
                <c:pt idx="2978">
                  <c:v>3254.0</c:v>
                </c:pt>
                <c:pt idx="2979">
                  <c:v>3571.0</c:v>
                </c:pt>
                <c:pt idx="2980">
                  <c:v>4029.0</c:v>
                </c:pt>
                <c:pt idx="2981">
                  <c:v>3989.0</c:v>
                </c:pt>
                <c:pt idx="2982">
                  <c:v>3873.0</c:v>
                </c:pt>
                <c:pt idx="2983">
                  <c:v>3408.0</c:v>
                </c:pt>
                <c:pt idx="2984">
                  <c:v>3519.0</c:v>
                </c:pt>
                <c:pt idx="2985">
                  <c:v>3431.0</c:v>
                </c:pt>
                <c:pt idx="2986">
                  <c:v>3428.0</c:v>
                </c:pt>
                <c:pt idx="2987">
                  <c:v>3665.0</c:v>
                </c:pt>
                <c:pt idx="2988">
                  <c:v>3289.0</c:v>
                </c:pt>
                <c:pt idx="2989">
                  <c:v>3274.0</c:v>
                </c:pt>
                <c:pt idx="2990">
                  <c:v>3299.0</c:v>
                </c:pt>
                <c:pt idx="2991">
                  <c:v>3590.0</c:v>
                </c:pt>
                <c:pt idx="2992">
                  <c:v>3744.0</c:v>
                </c:pt>
                <c:pt idx="2993">
                  <c:v>4605.0</c:v>
                </c:pt>
                <c:pt idx="2994">
                  <c:v>4786.0</c:v>
                </c:pt>
                <c:pt idx="2995">
                  <c:v>3652.0</c:v>
                </c:pt>
                <c:pt idx="2996">
                  <c:v>4630.0</c:v>
                </c:pt>
                <c:pt idx="2997">
                  <c:v>4156.0</c:v>
                </c:pt>
                <c:pt idx="2998">
                  <c:v>3949.0</c:v>
                </c:pt>
                <c:pt idx="2999">
                  <c:v>4401.0</c:v>
                </c:pt>
                <c:pt idx="3000">
                  <c:v>5085.0</c:v>
                </c:pt>
                <c:pt idx="3001">
                  <c:v>4637.0</c:v>
                </c:pt>
                <c:pt idx="3002">
                  <c:v>3790.0</c:v>
                </c:pt>
                <c:pt idx="3003">
                  <c:v>3602.0</c:v>
                </c:pt>
                <c:pt idx="3004">
                  <c:v>4340.0</c:v>
                </c:pt>
                <c:pt idx="3005">
                  <c:v>3244.0</c:v>
                </c:pt>
                <c:pt idx="3006">
                  <c:v>4310.0</c:v>
                </c:pt>
                <c:pt idx="3007">
                  <c:v>4526.0</c:v>
                </c:pt>
                <c:pt idx="3008">
                  <c:v>4617.0</c:v>
                </c:pt>
                <c:pt idx="3009">
                  <c:v>3250.0</c:v>
                </c:pt>
                <c:pt idx="3010">
                  <c:v>4220.0</c:v>
                </c:pt>
                <c:pt idx="3011">
                  <c:v>3583.0</c:v>
                </c:pt>
                <c:pt idx="3012">
                  <c:v>3656.0</c:v>
                </c:pt>
                <c:pt idx="3013">
                  <c:v>4789.0</c:v>
                </c:pt>
                <c:pt idx="3014">
                  <c:v>4214.0</c:v>
                </c:pt>
                <c:pt idx="3015">
                  <c:v>4940.0</c:v>
                </c:pt>
                <c:pt idx="3016">
                  <c:v>4439.0</c:v>
                </c:pt>
                <c:pt idx="3017">
                  <c:v>4787.0</c:v>
                </c:pt>
                <c:pt idx="3018">
                  <c:v>4785.0</c:v>
                </c:pt>
                <c:pt idx="3019">
                  <c:v>4671.0</c:v>
                </c:pt>
                <c:pt idx="3020">
                  <c:v>4914.0</c:v>
                </c:pt>
                <c:pt idx="3021">
                  <c:v>4261.0</c:v>
                </c:pt>
                <c:pt idx="3022">
                  <c:v>4740.0</c:v>
                </c:pt>
                <c:pt idx="3023">
                  <c:v>2899.0</c:v>
                </c:pt>
                <c:pt idx="3024">
                  <c:v>3509.0</c:v>
                </c:pt>
                <c:pt idx="3025">
                  <c:v>3229.0</c:v>
                </c:pt>
                <c:pt idx="3026">
                  <c:v>4033.0</c:v>
                </c:pt>
                <c:pt idx="3027">
                  <c:v>4305.0</c:v>
                </c:pt>
                <c:pt idx="3028">
                  <c:v>3580.0</c:v>
                </c:pt>
                <c:pt idx="3029">
                  <c:v>4130.0</c:v>
                </c:pt>
                <c:pt idx="3030">
                  <c:v>3890.0</c:v>
                </c:pt>
                <c:pt idx="3031">
                  <c:v>3597.0</c:v>
                </c:pt>
                <c:pt idx="3032">
                  <c:v>3785.0</c:v>
                </c:pt>
                <c:pt idx="3033">
                  <c:v>3984.0</c:v>
                </c:pt>
                <c:pt idx="3034">
                  <c:v>4028.0</c:v>
                </c:pt>
                <c:pt idx="3035">
                  <c:v>4264.0</c:v>
                </c:pt>
                <c:pt idx="3036">
                  <c:v>4124.0</c:v>
                </c:pt>
                <c:pt idx="3037">
                  <c:v>4773.0</c:v>
                </c:pt>
                <c:pt idx="3038">
                  <c:v>4564.0</c:v>
                </c:pt>
                <c:pt idx="3039">
                  <c:v>4285.0</c:v>
                </c:pt>
                <c:pt idx="3040">
                  <c:v>3929.0</c:v>
                </c:pt>
                <c:pt idx="3041">
                  <c:v>4542.0</c:v>
                </c:pt>
                <c:pt idx="3042">
                  <c:v>2757.0</c:v>
                </c:pt>
                <c:pt idx="3043">
                  <c:v>4464.0</c:v>
                </c:pt>
                <c:pt idx="3044">
                  <c:v>4184.0</c:v>
                </c:pt>
                <c:pt idx="3045">
                  <c:v>4521.0</c:v>
                </c:pt>
                <c:pt idx="3046">
                  <c:v>3199.0</c:v>
                </c:pt>
                <c:pt idx="3047">
                  <c:v>2867.0</c:v>
                </c:pt>
                <c:pt idx="3048">
                  <c:v>3944.0</c:v>
                </c:pt>
                <c:pt idx="3049">
                  <c:v>5019.0</c:v>
                </c:pt>
                <c:pt idx="3050">
                  <c:v>4402.0</c:v>
                </c:pt>
                <c:pt idx="3051">
                  <c:v>5090.0</c:v>
                </c:pt>
                <c:pt idx="3052">
                  <c:v>4916.0</c:v>
                </c:pt>
                <c:pt idx="3053">
                  <c:v>6534.0</c:v>
                </c:pt>
                <c:pt idx="3054">
                  <c:v>5279.0</c:v>
                </c:pt>
                <c:pt idx="3055">
                  <c:v>5323.0</c:v>
                </c:pt>
                <c:pt idx="3056">
                  <c:v>5843.0</c:v>
                </c:pt>
                <c:pt idx="3057">
                  <c:v>6182.0</c:v>
                </c:pt>
                <c:pt idx="3058">
                  <c:v>5700.0</c:v>
                </c:pt>
                <c:pt idx="3059">
                  <c:v>5852.0</c:v>
                </c:pt>
                <c:pt idx="3060">
                  <c:v>5584.0</c:v>
                </c:pt>
                <c:pt idx="3061">
                  <c:v>5061.0</c:v>
                </c:pt>
                <c:pt idx="3062">
                  <c:v>4836.0</c:v>
                </c:pt>
                <c:pt idx="3063">
                  <c:v>5385.0</c:v>
                </c:pt>
                <c:pt idx="3064">
                  <c:v>5125.0</c:v>
                </c:pt>
                <c:pt idx="3065">
                  <c:v>5245.0</c:v>
                </c:pt>
                <c:pt idx="3066">
                  <c:v>4711.0</c:v>
                </c:pt>
                <c:pt idx="3067">
                  <c:v>5439.0</c:v>
                </c:pt>
                <c:pt idx="3068">
                  <c:v>4878.0</c:v>
                </c:pt>
                <c:pt idx="3069">
                  <c:v>5423.0</c:v>
                </c:pt>
                <c:pt idx="3070">
                  <c:v>5065.0</c:v>
                </c:pt>
                <c:pt idx="3071">
                  <c:v>5740.0</c:v>
                </c:pt>
                <c:pt idx="3072">
                  <c:v>6011.0</c:v>
                </c:pt>
                <c:pt idx="3073">
                  <c:v>4750.0</c:v>
                </c:pt>
                <c:pt idx="3074">
                  <c:v>4049.0</c:v>
                </c:pt>
                <c:pt idx="3075">
                  <c:v>4789.0</c:v>
                </c:pt>
                <c:pt idx="3076">
                  <c:v>4508.0</c:v>
                </c:pt>
                <c:pt idx="3077">
                  <c:v>4297.0</c:v>
                </c:pt>
                <c:pt idx="3078">
                  <c:v>4574.0</c:v>
                </c:pt>
                <c:pt idx="3079">
                  <c:v>3764.0</c:v>
                </c:pt>
                <c:pt idx="3080">
                  <c:v>3393.0</c:v>
                </c:pt>
                <c:pt idx="3081">
                  <c:v>3129.0</c:v>
                </c:pt>
                <c:pt idx="3082">
                  <c:v>3417.0</c:v>
                </c:pt>
                <c:pt idx="3083">
                  <c:v>2786.0</c:v>
                </c:pt>
                <c:pt idx="3084">
                  <c:v>2989.0</c:v>
                </c:pt>
                <c:pt idx="3085">
                  <c:v>3837.0</c:v>
                </c:pt>
                <c:pt idx="3086">
                  <c:v>3708.0</c:v>
                </c:pt>
                <c:pt idx="3087">
                  <c:v>3597.0</c:v>
                </c:pt>
                <c:pt idx="3088">
                  <c:v>4124.0</c:v>
                </c:pt>
                <c:pt idx="3089">
                  <c:v>3616.0</c:v>
                </c:pt>
                <c:pt idx="3090">
                  <c:v>3654.0</c:v>
                </c:pt>
                <c:pt idx="3091">
                  <c:v>4523.0</c:v>
                </c:pt>
                <c:pt idx="3092">
                  <c:v>3670.0</c:v>
                </c:pt>
                <c:pt idx="3093">
                  <c:v>3423.0</c:v>
                </c:pt>
                <c:pt idx="3094">
                  <c:v>4050.0</c:v>
                </c:pt>
                <c:pt idx="3095">
                  <c:v>3861.0</c:v>
                </c:pt>
                <c:pt idx="3096">
                  <c:v>3555.0</c:v>
                </c:pt>
                <c:pt idx="3097">
                  <c:v>4323.0</c:v>
                </c:pt>
                <c:pt idx="3098">
                  <c:v>4646.0</c:v>
                </c:pt>
                <c:pt idx="3099">
                  <c:v>3315.0</c:v>
                </c:pt>
                <c:pt idx="3100">
                  <c:v>3558.0</c:v>
                </c:pt>
                <c:pt idx="3101">
                  <c:v>4029.0</c:v>
                </c:pt>
                <c:pt idx="3102">
                  <c:v>3973.0</c:v>
                </c:pt>
                <c:pt idx="3103">
                  <c:v>3150.0</c:v>
                </c:pt>
                <c:pt idx="3104">
                  <c:v>3526.0</c:v>
                </c:pt>
                <c:pt idx="3105">
                  <c:v>3637.0</c:v>
                </c:pt>
                <c:pt idx="3106">
                  <c:v>3417.0</c:v>
                </c:pt>
                <c:pt idx="3107">
                  <c:v>3686.0</c:v>
                </c:pt>
                <c:pt idx="3108">
                  <c:v>3830.0</c:v>
                </c:pt>
                <c:pt idx="3109">
                  <c:v>4525.0</c:v>
                </c:pt>
                <c:pt idx="3110">
                  <c:v>4999.0</c:v>
                </c:pt>
                <c:pt idx="3111">
                  <c:v>4136.0</c:v>
                </c:pt>
                <c:pt idx="3112">
                  <c:v>3879.0</c:v>
                </c:pt>
                <c:pt idx="3113">
                  <c:v>4087.0</c:v>
                </c:pt>
                <c:pt idx="3114">
                  <c:v>4179.0</c:v>
                </c:pt>
                <c:pt idx="3115">
                  <c:v>4843.0</c:v>
                </c:pt>
                <c:pt idx="3116">
                  <c:v>4585.0</c:v>
                </c:pt>
                <c:pt idx="3117">
                  <c:v>4923.0</c:v>
                </c:pt>
                <c:pt idx="3118">
                  <c:v>3320.0</c:v>
                </c:pt>
                <c:pt idx="3119">
                  <c:v>4520.0</c:v>
                </c:pt>
                <c:pt idx="3120">
                  <c:v>5271.0</c:v>
                </c:pt>
                <c:pt idx="3121">
                  <c:v>4310.0</c:v>
                </c:pt>
                <c:pt idx="3122">
                  <c:v>4473.0</c:v>
                </c:pt>
                <c:pt idx="3123">
                  <c:v>4558.0</c:v>
                </c:pt>
                <c:pt idx="3124">
                  <c:v>3227.0</c:v>
                </c:pt>
                <c:pt idx="3125">
                  <c:v>5456.0</c:v>
                </c:pt>
                <c:pt idx="3126">
                  <c:v>4087.0</c:v>
                </c:pt>
                <c:pt idx="3127">
                  <c:v>4220.0</c:v>
                </c:pt>
                <c:pt idx="3128">
                  <c:v>3796.0</c:v>
                </c:pt>
                <c:pt idx="3129">
                  <c:v>4333.0</c:v>
                </c:pt>
                <c:pt idx="3130">
                  <c:v>4174.0</c:v>
                </c:pt>
                <c:pt idx="3131">
                  <c:v>4595.0</c:v>
                </c:pt>
                <c:pt idx="3132">
                  <c:v>4029.0</c:v>
                </c:pt>
                <c:pt idx="3133">
                  <c:v>4180.0</c:v>
                </c:pt>
                <c:pt idx="3134">
                  <c:v>4722.0</c:v>
                </c:pt>
                <c:pt idx="3135">
                  <c:v>4578.0</c:v>
                </c:pt>
                <c:pt idx="3136">
                  <c:v>4442.0</c:v>
                </c:pt>
                <c:pt idx="3137">
                  <c:v>4358.0</c:v>
                </c:pt>
                <c:pt idx="3138">
                  <c:v>4221.0</c:v>
                </c:pt>
                <c:pt idx="3139">
                  <c:v>3124.0</c:v>
                </c:pt>
                <c:pt idx="3140">
                  <c:v>4214.0</c:v>
                </c:pt>
                <c:pt idx="3141">
                  <c:v>5579.0</c:v>
                </c:pt>
                <c:pt idx="3142">
                  <c:v>4150.0</c:v>
                </c:pt>
                <c:pt idx="3143">
                  <c:v>4548.0</c:v>
                </c:pt>
                <c:pt idx="3144">
                  <c:v>3779.0</c:v>
                </c:pt>
                <c:pt idx="3145">
                  <c:v>4309.0</c:v>
                </c:pt>
                <c:pt idx="3146">
                  <c:v>3355.0</c:v>
                </c:pt>
                <c:pt idx="3147">
                  <c:v>4497.0</c:v>
                </c:pt>
                <c:pt idx="3148">
                  <c:v>2723.0</c:v>
                </c:pt>
                <c:pt idx="3149">
                  <c:v>2831.0</c:v>
                </c:pt>
                <c:pt idx="3150">
                  <c:v>2865.0</c:v>
                </c:pt>
                <c:pt idx="3151">
                  <c:v>3453.0</c:v>
                </c:pt>
                <c:pt idx="3152">
                  <c:v>4504.0</c:v>
                </c:pt>
                <c:pt idx="3153">
                  <c:v>3638.0</c:v>
                </c:pt>
                <c:pt idx="3154">
                  <c:v>4350.0</c:v>
                </c:pt>
                <c:pt idx="3155">
                  <c:v>4222.0</c:v>
                </c:pt>
                <c:pt idx="3156">
                  <c:v>4084.0</c:v>
                </c:pt>
                <c:pt idx="3157">
                  <c:v>4491.0</c:v>
                </c:pt>
                <c:pt idx="3158">
                  <c:v>4655.0</c:v>
                </c:pt>
                <c:pt idx="3159">
                  <c:v>4308.0</c:v>
                </c:pt>
                <c:pt idx="3160">
                  <c:v>4532.0</c:v>
                </c:pt>
                <c:pt idx="3161">
                  <c:v>3570.0</c:v>
                </c:pt>
                <c:pt idx="3162">
                  <c:v>4586.0</c:v>
                </c:pt>
                <c:pt idx="3163">
                  <c:v>4328.0</c:v>
                </c:pt>
                <c:pt idx="3164">
                  <c:v>3939.0</c:v>
                </c:pt>
                <c:pt idx="3165">
                  <c:v>3973.0</c:v>
                </c:pt>
                <c:pt idx="3166">
                  <c:v>4651.0</c:v>
                </c:pt>
                <c:pt idx="3167">
                  <c:v>4437.0</c:v>
                </c:pt>
                <c:pt idx="3168">
                  <c:v>5385.0</c:v>
                </c:pt>
                <c:pt idx="3169">
                  <c:v>3772.0</c:v>
                </c:pt>
                <c:pt idx="3170">
                  <c:v>4076.0</c:v>
                </c:pt>
                <c:pt idx="3171">
                  <c:v>5212.0</c:v>
                </c:pt>
                <c:pt idx="3172">
                  <c:v>5634.0</c:v>
                </c:pt>
                <c:pt idx="3173">
                  <c:v>5633.0</c:v>
                </c:pt>
                <c:pt idx="3174">
                  <c:v>3510.0</c:v>
                </c:pt>
                <c:pt idx="3175">
                  <c:v>3326.0</c:v>
                </c:pt>
                <c:pt idx="3176">
                  <c:v>4044.0</c:v>
                </c:pt>
                <c:pt idx="3177">
                  <c:v>4200.0</c:v>
                </c:pt>
                <c:pt idx="3178">
                  <c:v>2902.0</c:v>
                </c:pt>
                <c:pt idx="3179">
                  <c:v>3546.0</c:v>
                </c:pt>
                <c:pt idx="3180">
                  <c:v>3883.0</c:v>
                </c:pt>
                <c:pt idx="3181">
                  <c:v>3061.0</c:v>
                </c:pt>
                <c:pt idx="3182">
                  <c:v>3125.0</c:v>
                </c:pt>
                <c:pt idx="3183">
                  <c:v>5137.0</c:v>
                </c:pt>
                <c:pt idx="3184">
                  <c:v>4831.0</c:v>
                </c:pt>
                <c:pt idx="3185">
                  <c:v>3979.0</c:v>
                </c:pt>
                <c:pt idx="3186">
                  <c:v>4502.0</c:v>
                </c:pt>
                <c:pt idx="3187">
                  <c:v>4927.0</c:v>
                </c:pt>
                <c:pt idx="3188">
                  <c:v>5159.0</c:v>
                </c:pt>
                <c:pt idx="3189">
                  <c:v>5050.0</c:v>
                </c:pt>
                <c:pt idx="3190">
                  <c:v>4542.0</c:v>
                </c:pt>
                <c:pt idx="3191">
                  <c:v>4220.0</c:v>
                </c:pt>
                <c:pt idx="3192">
                  <c:v>3066.0</c:v>
                </c:pt>
                <c:pt idx="3193">
                  <c:v>3514.0</c:v>
                </c:pt>
                <c:pt idx="3194">
                  <c:v>3880.0</c:v>
                </c:pt>
                <c:pt idx="3195">
                  <c:v>4124.0</c:v>
                </c:pt>
                <c:pt idx="3196">
                  <c:v>3840.0</c:v>
                </c:pt>
                <c:pt idx="3197">
                  <c:v>3453.0</c:v>
                </c:pt>
                <c:pt idx="3198">
                  <c:v>3042.0</c:v>
                </c:pt>
                <c:pt idx="3199">
                  <c:v>4201.0</c:v>
                </c:pt>
                <c:pt idx="3200">
                  <c:v>4219.0</c:v>
                </c:pt>
                <c:pt idx="3201">
                  <c:v>4941.0</c:v>
                </c:pt>
                <c:pt idx="3202">
                  <c:v>6021.0</c:v>
                </c:pt>
                <c:pt idx="3203">
                  <c:v>4886.0</c:v>
                </c:pt>
                <c:pt idx="3204">
                  <c:v>4357.0</c:v>
                </c:pt>
                <c:pt idx="3205">
                  <c:v>2383.0</c:v>
                </c:pt>
                <c:pt idx="3206">
                  <c:v>4299.0</c:v>
                </c:pt>
                <c:pt idx="3207">
                  <c:v>4338.0</c:v>
                </c:pt>
                <c:pt idx="3208">
                  <c:v>3807.0</c:v>
                </c:pt>
                <c:pt idx="3209">
                  <c:v>5002.0</c:v>
                </c:pt>
                <c:pt idx="3210">
                  <c:v>3997.0</c:v>
                </c:pt>
                <c:pt idx="3211">
                  <c:v>4781.0</c:v>
                </c:pt>
                <c:pt idx="3212">
                  <c:v>3365.0</c:v>
                </c:pt>
                <c:pt idx="3213">
                  <c:v>4749.0</c:v>
                </c:pt>
                <c:pt idx="3214">
                  <c:v>4821.0</c:v>
                </c:pt>
                <c:pt idx="3215">
                  <c:v>5863.0</c:v>
                </c:pt>
                <c:pt idx="3216">
                  <c:v>4388.0</c:v>
                </c:pt>
                <c:pt idx="3217">
                  <c:v>5279.0</c:v>
                </c:pt>
                <c:pt idx="3218">
                  <c:v>5734.0</c:v>
                </c:pt>
                <c:pt idx="3219">
                  <c:v>5265.0</c:v>
                </c:pt>
                <c:pt idx="3220">
                  <c:v>5952.0</c:v>
                </c:pt>
                <c:pt idx="3221">
                  <c:v>6116.0</c:v>
                </c:pt>
                <c:pt idx="3222">
                  <c:v>6596.0</c:v>
                </c:pt>
                <c:pt idx="3223">
                  <c:v>4572.0</c:v>
                </c:pt>
                <c:pt idx="3224">
                  <c:v>4970.0</c:v>
                </c:pt>
                <c:pt idx="3225">
                  <c:v>4482.0</c:v>
                </c:pt>
                <c:pt idx="3226">
                  <c:v>2096.0</c:v>
                </c:pt>
                <c:pt idx="3227">
                  <c:v>3646.0</c:v>
                </c:pt>
                <c:pt idx="3228">
                  <c:v>4530.0</c:v>
                </c:pt>
                <c:pt idx="3229">
                  <c:v>4049.0</c:v>
                </c:pt>
                <c:pt idx="3230">
                  <c:v>3470.0</c:v>
                </c:pt>
                <c:pt idx="3231">
                  <c:v>2165.0</c:v>
                </c:pt>
                <c:pt idx="3232">
                  <c:v>3840.0</c:v>
                </c:pt>
                <c:pt idx="3233">
                  <c:v>5140.0</c:v>
                </c:pt>
                <c:pt idx="3234">
                  <c:v>4585.0</c:v>
                </c:pt>
                <c:pt idx="3235">
                  <c:v>5270.0</c:v>
                </c:pt>
                <c:pt idx="3236">
                  <c:v>5007.0</c:v>
                </c:pt>
                <c:pt idx="3237">
                  <c:v>5147.0</c:v>
                </c:pt>
                <c:pt idx="3238">
                  <c:v>5016.0</c:v>
                </c:pt>
                <c:pt idx="3239">
                  <c:v>5210.0</c:v>
                </c:pt>
                <c:pt idx="3240">
                  <c:v>3523.0</c:v>
                </c:pt>
                <c:pt idx="3241">
                  <c:v>4736.0</c:v>
                </c:pt>
                <c:pt idx="3242">
                  <c:v>4789.0</c:v>
                </c:pt>
                <c:pt idx="3243">
                  <c:v>3923.0</c:v>
                </c:pt>
                <c:pt idx="3244">
                  <c:v>2647.0</c:v>
                </c:pt>
                <c:pt idx="3245">
                  <c:v>4074.0</c:v>
                </c:pt>
                <c:pt idx="3246">
                  <c:v>3841.0</c:v>
                </c:pt>
                <c:pt idx="3247">
                  <c:v>4044.0</c:v>
                </c:pt>
                <c:pt idx="3248">
                  <c:v>2571.0</c:v>
                </c:pt>
                <c:pt idx="3249">
                  <c:v>3945.0</c:v>
                </c:pt>
                <c:pt idx="3250">
                  <c:v>4396.0</c:v>
                </c:pt>
                <c:pt idx="3251">
                  <c:v>4880.0</c:v>
                </c:pt>
                <c:pt idx="3252">
                  <c:v>4869.0</c:v>
                </c:pt>
                <c:pt idx="3253">
                  <c:v>3778.0</c:v>
                </c:pt>
                <c:pt idx="3254">
                  <c:v>3938.0</c:v>
                </c:pt>
                <c:pt idx="3255">
                  <c:v>3391.0</c:v>
                </c:pt>
                <c:pt idx="3256">
                  <c:v>2546.0</c:v>
                </c:pt>
                <c:pt idx="3257">
                  <c:v>4563.0</c:v>
                </c:pt>
                <c:pt idx="3258">
                  <c:v>4551.0</c:v>
                </c:pt>
                <c:pt idx="3259">
                  <c:v>4466.0</c:v>
                </c:pt>
                <c:pt idx="3260">
                  <c:v>3800.0</c:v>
                </c:pt>
                <c:pt idx="3261">
                  <c:v>3198.0</c:v>
                </c:pt>
                <c:pt idx="3262">
                  <c:v>3637.0</c:v>
                </c:pt>
                <c:pt idx="3263">
                  <c:v>4505.0</c:v>
                </c:pt>
                <c:pt idx="3264">
                  <c:v>3756.0</c:v>
                </c:pt>
                <c:pt idx="3265">
                  <c:v>3647.0</c:v>
                </c:pt>
                <c:pt idx="3266">
                  <c:v>3635.0</c:v>
                </c:pt>
                <c:pt idx="3267">
                  <c:v>3355.0</c:v>
                </c:pt>
                <c:pt idx="3268">
                  <c:v>3196.0</c:v>
                </c:pt>
                <c:pt idx="3269">
                  <c:v>3625.0</c:v>
                </c:pt>
                <c:pt idx="3270">
                  <c:v>3518.0</c:v>
                </c:pt>
                <c:pt idx="3271">
                  <c:v>3283.0</c:v>
                </c:pt>
                <c:pt idx="3272">
                  <c:v>3291.0</c:v>
                </c:pt>
                <c:pt idx="3273">
                  <c:v>3436.0</c:v>
                </c:pt>
                <c:pt idx="3274">
                  <c:v>3384.0</c:v>
                </c:pt>
                <c:pt idx="3275">
                  <c:v>3797.0</c:v>
                </c:pt>
                <c:pt idx="3276">
                  <c:v>3554.0</c:v>
                </c:pt>
                <c:pt idx="3277">
                  <c:v>3016.0</c:v>
                </c:pt>
                <c:pt idx="3278">
                  <c:v>3238.0</c:v>
                </c:pt>
                <c:pt idx="3279">
                  <c:v>3205.0</c:v>
                </c:pt>
                <c:pt idx="3280">
                  <c:v>2847.0</c:v>
                </c:pt>
                <c:pt idx="3281">
                  <c:v>2892.0</c:v>
                </c:pt>
                <c:pt idx="3282">
                  <c:v>3271.0</c:v>
                </c:pt>
                <c:pt idx="3283">
                  <c:v>3292.0</c:v>
                </c:pt>
                <c:pt idx="3284">
                  <c:v>3263.0</c:v>
                </c:pt>
                <c:pt idx="3285">
                  <c:v>3312.0</c:v>
                </c:pt>
                <c:pt idx="3286">
                  <c:v>3868.0</c:v>
                </c:pt>
                <c:pt idx="3287">
                  <c:v>3195.0</c:v>
                </c:pt>
                <c:pt idx="3288">
                  <c:v>3156.0</c:v>
                </c:pt>
                <c:pt idx="3289">
                  <c:v>4602.0</c:v>
                </c:pt>
                <c:pt idx="3290">
                  <c:v>3457.0</c:v>
                </c:pt>
                <c:pt idx="3291">
                  <c:v>3688.0</c:v>
                </c:pt>
                <c:pt idx="3292">
                  <c:v>4852.0</c:v>
                </c:pt>
                <c:pt idx="3293">
                  <c:v>3749.0</c:v>
                </c:pt>
                <c:pt idx="3294">
                  <c:v>4477.0</c:v>
                </c:pt>
                <c:pt idx="3295">
                  <c:v>3001.0</c:v>
                </c:pt>
                <c:pt idx="3296">
                  <c:v>3441.0</c:v>
                </c:pt>
                <c:pt idx="3297">
                  <c:v>3343.0</c:v>
                </c:pt>
                <c:pt idx="3298">
                  <c:v>3801.0</c:v>
                </c:pt>
                <c:pt idx="3299">
                  <c:v>4506.0</c:v>
                </c:pt>
                <c:pt idx="3300">
                  <c:v>4350.0</c:v>
                </c:pt>
                <c:pt idx="3301">
                  <c:v>4455.0</c:v>
                </c:pt>
                <c:pt idx="3302">
                  <c:v>5569.0</c:v>
                </c:pt>
                <c:pt idx="3303">
                  <c:v>4625.0</c:v>
                </c:pt>
                <c:pt idx="3304">
                  <c:v>5487.0</c:v>
                </c:pt>
                <c:pt idx="3305">
                  <c:v>5252.0</c:v>
                </c:pt>
                <c:pt idx="3306">
                  <c:v>4929.0</c:v>
                </c:pt>
                <c:pt idx="3307">
                  <c:v>4617.0</c:v>
                </c:pt>
                <c:pt idx="3308">
                  <c:v>4526.0</c:v>
                </c:pt>
                <c:pt idx="3309">
                  <c:v>5427.0</c:v>
                </c:pt>
                <c:pt idx="3310">
                  <c:v>4789.0</c:v>
                </c:pt>
                <c:pt idx="3311">
                  <c:v>5373.0</c:v>
                </c:pt>
                <c:pt idx="3312">
                  <c:v>4524.0</c:v>
                </c:pt>
                <c:pt idx="3313">
                  <c:v>4369.0</c:v>
                </c:pt>
                <c:pt idx="3314">
                  <c:v>5106.0</c:v>
                </c:pt>
                <c:pt idx="3315">
                  <c:v>4323.0</c:v>
                </c:pt>
                <c:pt idx="3316">
                  <c:v>3596.0</c:v>
                </c:pt>
                <c:pt idx="3317">
                  <c:v>4484.0</c:v>
                </c:pt>
                <c:pt idx="3318">
                  <c:v>4223.0</c:v>
                </c:pt>
                <c:pt idx="3319">
                  <c:v>5333.0</c:v>
                </c:pt>
                <c:pt idx="3320">
                  <c:v>4748.0</c:v>
                </c:pt>
                <c:pt idx="3321">
                  <c:v>4195.0</c:v>
                </c:pt>
                <c:pt idx="3322">
                  <c:v>4747.0</c:v>
                </c:pt>
                <c:pt idx="3323">
                  <c:v>3531.0</c:v>
                </c:pt>
                <c:pt idx="3324">
                  <c:v>2771.0</c:v>
                </c:pt>
                <c:pt idx="3325">
                  <c:v>1030.0</c:v>
                </c:pt>
                <c:pt idx="3326">
                  <c:v>3127.0</c:v>
                </c:pt>
                <c:pt idx="3327">
                  <c:v>2757.0</c:v>
                </c:pt>
                <c:pt idx="3328">
                  <c:v>3084.0</c:v>
                </c:pt>
                <c:pt idx="3329">
                  <c:v>3353.0</c:v>
                </c:pt>
                <c:pt idx="3330">
                  <c:v>4225.0</c:v>
                </c:pt>
                <c:pt idx="3331">
                  <c:v>4004.0</c:v>
                </c:pt>
                <c:pt idx="3332">
                  <c:v>3753.0</c:v>
                </c:pt>
                <c:pt idx="3333">
                  <c:v>3594.0</c:v>
                </c:pt>
                <c:pt idx="3334">
                  <c:v>4110.0</c:v>
                </c:pt>
                <c:pt idx="3335">
                  <c:v>3105.0</c:v>
                </c:pt>
                <c:pt idx="3336">
                  <c:v>3106.0</c:v>
                </c:pt>
                <c:pt idx="3337">
                  <c:v>3646.0</c:v>
                </c:pt>
                <c:pt idx="3338">
                  <c:v>3969.0</c:v>
                </c:pt>
                <c:pt idx="3339">
                  <c:v>3305.0</c:v>
                </c:pt>
                <c:pt idx="3340">
                  <c:v>3116.0</c:v>
                </c:pt>
                <c:pt idx="3341">
                  <c:v>3949.0</c:v>
                </c:pt>
                <c:pt idx="3342">
                  <c:v>3894.0</c:v>
                </c:pt>
                <c:pt idx="3343">
                  <c:v>3466.0</c:v>
                </c:pt>
                <c:pt idx="3344">
                  <c:v>3359.0</c:v>
                </c:pt>
                <c:pt idx="3345">
                  <c:v>3702.0</c:v>
                </c:pt>
                <c:pt idx="3346">
                  <c:v>3143.0</c:v>
                </c:pt>
                <c:pt idx="3347">
                  <c:v>3301.0</c:v>
                </c:pt>
                <c:pt idx="3348">
                  <c:v>3406.0</c:v>
                </c:pt>
                <c:pt idx="3349">
                  <c:v>3892.0</c:v>
                </c:pt>
                <c:pt idx="3350">
                  <c:v>4078.0</c:v>
                </c:pt>
                <c:pt idx="3351">
                  <c:v>4063.0</c:v>
                </c:pt>
                <c:pt idx="3352">
                  <c:v>4748.0</c:v>
                </c:pt>
                <c:pt idx="3353">
                  <c:v>3439.0</c:v>
                </c:pt>
                <c:pt idx="3354">
                  <c:v>3781.0</c:v>
                </c:pt>
                <c:pt idx="3355">
                  <c:v>3783.0</c:v>
                </c:pt>
                <c:pt idx="3356">
                  <c:v>3803.0</c:v>
                </c:pt>
                <c:pt idx="3357">
                  <c:v>2988.0</c:v>
                </c:pt>
                <c:pt idx="3358">
                  <c:v>3567.0</c:v>
                </c:pt>
                <c:pt idx="3359">
                  <c:v>4755.0</c:v>
                </c:pt>
                <c:pt idx="3360">
                  <c:v>3806.0</c:v>
                </c:pt>
                <c:pt idx="3361">
                  <c:v>4375.0</c:v>
                </c:pt>
                <c:pt idx="3362">
                  <c:v>4251.0</c:v>
                </c:pt>
                <c:pt idx="3363">
                  <c:v>4630.0</c:v>
                </c:pt>
                <c:pt idx="3364">
                  <c:v>4259.0</c:v>
                </c:pt>
                <c:pt idx="3365">
                  <c:v>3177.0</c:v>
                </c:pt>
                <c:pt idx="3366">
                  <c:v>2820.0</c:v>
                </c:pt>
                <c:pt idx="3367">
                  <c:v>3953.0</c:v>
                </c:pt>
                <c:pt idx="3368">
                  <c:v>3541.0</c:v>
                </c:pt>
                <c:pt idx="3369">
                  <c:v>2940.0</c:v>
                </c:pt>
                <c:pt idx="3370">
                  <c:v>4150.0</c:v>
                </c:pt>
                <c:pt idx="3371">
                  <c:v>3531.0</c:v>
                </c:pt>
                <c:pt idx="3372">
                  <c:v>3640.0</c:v>
                </c:pt>
                <c:pt idx="3373">
                  <c:v>4946.0</c:v>
                </c:pt>
                <c:pt idx="3374">
                  <c:v>4297.0</c:v>
                </c:pt>
                <c:pt idx="3375">
                  <c:v>3262.0</c:v>
                </c:pt>
                <c:pt idx="3376">
                  <c:v>4024.0</c:v>
                </c:pt>
                <c:pt idx="3377">
                  <c:v>3879.0</c:v>
                </c:pt>
                <c:pt idx="3378">
                  <c:v>4058.0</c:v>
                </c:pt>
                <c:pt idx="3379">
                  <c:v>4489.0</c:v>
                </c:pt>
                <c:pt idx="3380">
                  <c:v>3597.0</c:v>
                </c:pt>
                <c:pt idx="3381">
                  <c:v>3747.0</c:v>
                </c:pt>
                <c:pt idx="3382">
                  <c:v>3595.0</c:v>
                </c:pt>
                <c:pt idx="3383">
                  <c:v>2057.0</c:v>
                </c:pt>
                <c:pt idx="3384">
                  <c:v>4537.0</c:v>
                </c:pt>
                <c:pt idx="3385">
                  <c:v>4570.0</c:v>
                </c:pt>
                <c:pt idx="3386">
                  <c:v>3923.0</c:v>
                </c:pt>
                <c:pt idx="3387">
                  <c:v>3094.0</c:v>
                </c:pt>
                <c:pt idx="3388">
                  <c:v>4976.0</c:v>
                </c:pt>
                <c:pt idx="3389">
                  <c:v>4791.0</c:v>
                </c:pt>
                <c:pt idx="3390">
                  <c:v>5222.0</c:v>
                </c:pt>
                <c:pt idx="3391">
                  <c:v>4776.0</c:v>
                </c:pt>
                <c:pt idx="3392">
                  <c:v>4485.0</c:v>
                </c:pt>
                <c:pt idx="3393">
                  <c:v>4211.0</c:v>
                </c:pt>
                <c:pt idx="3394">
                  <c:v>5166.0</c:v>
                </c:pt>
                <c:pt idx="3395">
                  <c:v>5746.0</c:v>
                </c:pt>
                <c:pt idx="3396">
                  <c:v>5475.0</c:v>
                </c:pt>
                <c:pt idx="3397">
                  <c:v>5004.0</c:v>
                </c:pt>
                <c:pt idx="3398">
                  <c:v>5099.0</c:v>
                </c:pt>
                <c:pt idx="3399">
                  <c:v>6421.0</c:v>
                </c:pt>
                <c:pt idx="3400">
                  <c:v>5791.0</c:v>
                </c:pt>
                <c:pt idx="3401">
                  <c:v>3709.0</c:v>
                </c:pt>
                <c:pt idx="3402">
                  <c:v>4642.0</c:v>
                </c:pt>
                <c:pt idx="3403">
                  <c:v>4868.0</c:v>
                </c:pt>
                <c:pt idx="3404">
                  <c:v>5086.0</c:v>
                </c:pt>
                <c:pt idx="3405">
                  <c:v>5418.0</c:v>
                </c:pt>
                <c:pt idx="3406">
                  <c:v>5424.0</c:v>
                </c:pt>
                <c:pt idx="3407">
                  <c:v>4547.0</c:v>
                </c:pt>
                <c:pt idx="3408">
                  <c:v>4364.0</c:v>
                </c:pt>
                <c:pt idx="3409">
                  <c:v>3560.0</c:v>
                </c:pt>
                <c:pt idx="3410">
                  <c:v>3404.0</c:v>
                </c:pt>
                <c:pt idx="3411">
                  <c:v>2554.0</c:v>
                </c:pt>
                <c:pt idx="3412">
                  <c:v>4439.0</c:v>
                </c:pt>
                <c:pt idx="3413">
                  <c:v>4327.0</c:v>
                </c:pt>
                <c:pt idx="3414">
                  <c:v>3097.0</c:v>
                </c:pt>
                <c:pt idx="3415">
                  <c:v>3541.0</c:v>
                </c:pt>
                <c:pt idx="3416">
                  <c:v>3256.0</c:v>
                </c:pt>
                <c:pt idx="3417">
                  <c:v>2988.0</c:v>
                </c:pt>
                <c:pt idx="3418">
                  <c:v>4978.0</c:v>
                </c:pt>
                <c:pt idx="3419">
                  <c:v>4858.0</c:v>
                </c:pt>
                <c:pt idx="3420">
                  <c:v>4588.0</c:v>
                </c:pt>
                <c:pt idx="3421">
                  <c:v>5354.0</c:v>
                </c:pt>
                <c:pt idx="3422">
                  <c:v>3764.0</c:v>
                </c:pt>
                <c:pt idx="3423">
                  <c:v>3170.0</c:v>
                </c:pt>
                <c:pt idx="3424">
                  <c:v>3702.0</c:v>
                </c:pt>
                <c:pt idx="3425">
                  <c:v>4307.0</c:v>
                </c:pt>
                <c:pt idx="3426">
                  <c:v>3125.0</c:v>
                </c:pt>
                <c:pt idx="3427">
                  <c:v>3213.0</c:v>
                </c:pt>
                <c:pt idx="3428">
                  <c:v>3731.0</c:v>
                </c:pt>
                <c:pt idx="3429">
                  <c:v>3552.0</c:v>
                </c:pt>
                <c:pt idx="3430">
                  <c:v>4051.0</c:v>
                </c:pt>
                <c:pt idx="3431">
                  <c:v>4094.0</c:v>
                </c:pt>
                <c:pt idx="3432">
                  <c:v>3324.0</c:v>
                </c:pt>
                <c:pt idx="3433">
                  <c:v>3738.0</c:v>
                </c:pt>
                <c:pt idx="3434">
                  <c:v>3746.0</c:v>
                </c:pt>
                <c:pt idx="3435">
                  <c:v>4330.0</c:v>
                </c:pt>
                <c:pt idx="3436">
                  <c:v>3793.0</c:v>
                </c:pt>
                <c:pt idx="3437">
                  <c:v>4236.0</c:v>
                </c:pt>
                <c:pt idx="3438">
                  <c:v>4313.0</c:v>
                </c:pt>
                <c:pt idx="3439">
                  <c:v>3853.0</c:v>
                </c:pt>
                <c:pt idx="3440">
                  <c:v>4678.0</c:v>
                </c:pt>
                <c:pt idx="3441">
                  <c:v>4687.0</c:v>
                </c:pt>
                <c:pt idx="3442">
                  <c:v>3411.0</c:v>
                </c:pt>
                <c:pt idx="3443">
                  <c:v>4269.0</c:v>
                </c:pt>
                <c:pt idx="3444">
                  <c:v>3721.0</c:v>
                </c:pt>
                <c:pt idx="3445">
                  <c:v>3114.0</c:v>
                </c:pt>
                <c:pt idx="3446">
                  <c:v>5132.0</c:v>
                </c:pt>
                <c:pt idx="3447">
                  <c:v>5219.0</c:v>
                </c:pt>
                <c:pt idx="3448">
                  <c:v>5637.0</c:v>
                </c:pt>
                <c:pt idx="3449">
                  <c:v>3719.0</c:v>
                </c:pt>
                <c:pt idx="3450">
                  <c:v>3348.0</c:v>
                </c:pt>
                <c:pt idx="3451">
                  <c:v>4648.0</c:v>
                </c:pt>
                <c:pt idx="3452">
                  <c:v>4878.0</c:v>
                </c:pt>
                <c:pt idx="3453">
                  <c:v>3604.0</c:v>
                </c:pt>
                <c:pt idx="3454">
                  <c:v>5330.0</c:v>
                </c:pt>
                <c:pt idx="3455">
                  <c:v>4720.0</c:v>
                </c:pt>
                <c:pt idx="3456">
                  <c:v>3831.0</c:v>
                </c:pt>
                <c:pt idx="3457">
                  <c:v>3534.0</c:v>
                </c:pt>
                <c:pt idx="3458">
                  <c:v>4564.0</c:v>
                </c:pt>
                <c:pt idx="3459">
                  <c:v>4397.0</c:v>
                </c:pt>
                <c:pt idx="3460">
                  <c:v>4327.0</c:v>
                </c:pt>
                <c:pt idx="3461">
                  <c:v>3932.0</c:v>
                </c:pt>
                <c:pt idx="3462">
                  <c:v>2793.0</c:v>
                </c:pt>
                <c:pt idx="3463">
                  <c:v>4525.0</c:v>
                </c:pt>
                <c:pt idx="3464">
                  <c:v>4577.0</c:v>
                </c:pt>
                <c:pt idx="3465">
                  <c:v>5191.0</c:v>
                </c:pt>
                <c:pt idx="3466">
                  <c:v>4883.0</c:v>
                </c:pt>
                <c:pt idx="3467">
                  <c:v>4672.0</c:v>
                </c:pt>
                <c:pt idx="3468">
                  <c:v>5118.0</c:v>
                </c:pt>
                <c:pt idx="3469">
                  <c:v>3759.0</c:v>
                </c:pt>
                <c:pt idx="3470">
                  <c:v>4031.0</c:v>
                </c:pt>
                <c:pt idx="3471">
                  <c:v>4377.0</c:v>
                </c:pt>
                <c:pt idx="3472">
                  <c:v>5335.0</c:v>
                </c:pt>
                <c:pt idx="3473">
                  <c:v>5704.0</c:v>
                </c:pt>
                <c:pt idx="3474">
                  <c:v>4901.0</c:v>
                </c:pt>
                <c:pt idx="3475">
                  <c:v>4496.0</c:v>
                </c:pt>
                <c:pt idx="3476">
                  <c:v>3091.0</c:v>
                </c:pt>
                <c:pt idx="3477">
                  <c:v>4605.0</c:v>
                </c:pt>
                <c:pt idx="3478">
                  <c:v>4756.0</c:v>
                </c:pt>
                <c:pt idx="3479">
                  <c:v>3571.0</c:v>
                </c:pt>
                <c:pt idx="3480">
                  <c:v>4709.0</c:v>
                </c:pt>
                <c:pt idx="3481">
                  <c:v>3686.0</c:v>
                </c:pt>
                <c:pt idx="3482">
                  <c:v>3386.0</c:v>
                </c:pt>
                <c:pt idx="3483">
                  <c:v>2837.0</c:v>
                </c:pt>
                <c:pt idx="3484">
                  <c:v>3371.0</c:v>
                </c:pt>
                <c:pt idx="3485">
                  <c:v>3561.0</c:v>
                </c:pt>
                <c:pt idx="3486">
                  <c:v>2038.0</c:v>
                </c:pt>
                <c:pt idx="3487">
                  <c:v>4237.0</c:v>
                </c:pt>
                <c:pt idx="3488">
                  <c:v>1191.0</c:v>
                </c:pt>
                <c:pt idx="3489">
                  <c:v>3304.0</c:v>
                </c:pt>
                <c:pt idx="3490">
                  <c:v>3365.0</c:v>
                </c:pt>
                <c:pt idx="3491">
                  <c:v>3822.0</c:v>
                </c:pt>
                <c:pt idx="3492">
                  <c:v>4575.0</c:v>
                </c:pt>
                <c:pt idx="3493">
                  <c:v>5005.0</c:v>
                </c:pt>
                <c:pt idx="3494">
                  <c:v>4658.0</c:v>
                </c:pt>
                <c:pt idx="3495">
                  <c:v>4190.0</c:v>
                </c:pt>
                <c:pt idx="3496">
                  <c:v>4101.0</c:v>
                </c:pt>
                <c:pt idx="3497">
                  <c:v>2913.0</c:v>
                </c:pt>
                <c:pt idx="3498">
                  <c:v>2810.0</c:v>
                </c:pt>
                <c:pt idx="3499">
                  <c:v>2677.0</c:v>
                </c:pt>
                <c:pt idx="3500">
                  <c:v>3377.0</c:v>
                </c:pt>
                <c:pt idx="3501">
                  <c:v>4447.0</c:v>
                </c:pt>
                <c:pt idx="3502">
                  <c:v>4275.0</c:v>
                </c:pt>
                <c:pt idx="3503">
                  <c:v>4948.0</c:v>
                </c:pt>
                <c:pt idx="3504">
                  <c:v>4090.0</c:v>
                </c:pt>
                <c:pt idx="3505">
                  <c:v>4321.0</c:v>
                </c:pt>
                <c:pt idx="3506">
                  <c:v>4555.0</c:v>
                </c:pt>
                <c:pt idx="3507">
                  <c:v>3484.0</c:v>
                </c:pt>
                <c:pt idx="3508">
                  <c:v>3148.0</c:v>
                </c:pt>
                <c:pt idx="3509">
                  <c:v>3358.0</c:v>
                </c:pt>
                <c:pt idx="3510">
                  <c:v>4052.0</c:v>
                </c:pt>
                <c:pt idx="3511">
                  <c:v>2934.0</c:v>
                </c:pt>
                <c:pt idx="3512">
                  <c:v>3657.0</c:v>
                </c:pt>
                <c:pt idx="3513">
                  <c:v>2893.0</c:v>
                </c:pt>
                <c:pt idx="3514">
                  <c:v>2903.0</c:v>
                </c:pt>
                <c:pt idx="3515">
                  <c:v>2015.0</c:v>
                </c:pt>
                <c:pt idx="3516">
                  <c:v>4573.0</c:v>
                </c:pt>
                <c:pt idx="3517">
                  <c:v>4173.0</c:v>
                </c:pt>
                <c:pt idx="3518">
                  <c:v>4499.0</c:v>
                </c:pt>
                <c:pt idx="3519">
                  <c:v>4669.0</c:v>
                </c:pt>
                <c:pt idx="3520">
                  <c:v>4249.0</c:v>
                </c:pt>
                <c:pt idx="3521">
                  <c:v>4063.0</c:v>
                </c:pt>
                <c:pt idx="3522">
                  <c:v>3564.0</c:v>
                </c:pt>
                <c:pt idx="3523">
                  <c:v>3167.0</c:v>
                </c:pt>
                <c:pt idx="3524">
                  <c:v>3346.0</c:v>
                </c:pt>
                <c:pt idx="3525">
                  <c:v>3369.0</c:v>
                </c:pt>
                <c:pt idx="3526">
                  <c:v>2970.0</c:v>
                </c:pt>
                <c:pt idx="3527">
                  <c:v>3821.0</c:v>
                </c:pt>
                <c:pt idx="3528">
                  <c:v>3430.0</c:v>
                </c:pt>
                <c:pt idx="3529">
                  <c:v>2981.0</c:v>
                </c:pt>
                <c:pt idx="3530">
                  <c:v>3052.0</c:v>
                </c:pt>
                <c:pt idx="3531">
                  <c:v>2925.0</c:v>
                </c:pt>
                <c:pt idx="3532">
                  <c:v>1892.0</c:v>
                </c:pt>
                <c:pt idx="3533">
                  <c:v>3628.0</c:v>
                </c:pt>
                <c:pt idx="3534">
                  <c:v>3584.0</c:v>
                </c:pt>
                <c:pt idx="3535">
                  <c:v>2265.0</c:v>
                </c:pt>
                <c:pt idx="3536">
                  <c:v>2953.0</c:v>
                </c:pt>
                <c:pt idx="3537">
                  <c:v>2797.0</c:v>
                </c:pt>
                <c:pt idx="3538">
                  <c:v>2892.0</c:v>
                </c:pt>
                <c:pt idx="3539">
                  <c:v>2928.0</c:v>
                </c:pt>
                <c:pt idx="3540">
                  <c:v>3052.0</c:v>
                </c:pt>
                <c:pt idx="3541">
                  <c:v>3324.0</c:v>
                </c:pt>
                <c:pt idx="3542">
                  <c:v>3272.0</c:v>
                </c:pt>
                <c:pt idx="3543">
                  <c:v>2795.0</c:v>
                </c:pt>
                <c:pt idx="3544">
                  <c:v>3746.0</c:v>
                </c:pt>
                <c:pt idx="3545">
                  <c:v>3274.0</c:v>
                </c:pt>
                <c:pt idx="3546">
                  <c:v>3585.0</c:v>
                </c:pt>
                <c:pt idx="3547">
                  <c:v>2496.0</c:v>
                </c:pt>
                <c:pt idx="3548">
                  <c:v>5100.0</c:v>
                </c:pt>
                <c:pt idx="3549">
                  <c:v>4689.0</c:v>
                </c:pt>
                <c:pt idx="3550">
                  <c:v>3613.0</c:v>
                </c:pt>
                <c:pt idx="3551">
                  <c:v>5585.0</c:v>
                </c:pt>
                <c:pt idx="3552">
                  <c:v>4586.0</c:v>
                </c:pt>
                <c:pt idx="3553">
                  <c:v>5058.0</c:v>
                </c:pt>
                <c:pt idx="3554">
                  <c:v>5415.0</c:v>
                </c:pt>
                <c:pt idx="3555">
                  <c:v>4733.0</c:v>
                </c:pt>
                <c:pt idx="3556">
                  <c:v>4798.0</c:v>
                </c:pt>
                <c:pt idx="3557">
                  <c:v>4154.0</c:v>
                </c:pt>
                <c:pt idx="3558">
                  <c:v>4940.0</c:v>
                </c:pt>
                <c:pt idx="3559">
                  <c:v>5023.0</c:v>
                </c:pt>
                <c:pt idx="3560">
                  <c:v>3686.0</c:v>
                </c:pt>
                <c:pt idx="3561">
                  <c:v>4575.0</c:v>
                </c:pt>
                <c:pt idx="3562">
                  <c:v>4654.0</c:v>
                </c:pt>
                <c:pt idx="3563">
                  <c:v>5244.0</c:v>
                </c:pt>
                <c:pt idx="3564">
                  <c:v>5125.0</c:v>
                </c:pt>
                <c:pt idx="3565">
                  <c:v>4074.0</c:v>
                </c:pt>
                <c:pt idx="3566">
                  <c:v>3958.0</c:v>
                </c:pt>
                <c:pt idx="3567">
                  <c:v>2721.0</c:v>
                </c:pt>
                <c:pt idx="3568">
                  <c:v>4614.0</c:v>
                </c:pt>
                <c:pt idx="3569">
                  <c:v>4782.0</c:v>
                </c:pt>
                <c:pt idx="3570">
                  <c:v>5228.0</c:v>
                </c:pt>
                <c:pt idx="3571">
                  <c:v>5132.0</c:v>
                </c:pt>
                <c:pt idx="3572">
                  <c:v>5575.0</c:v>
                </c:pt>
                <c:pt idx="3573">
                  <c:v>5657.0</c:v>
                </c:pt>
                <c:pt idx="3574">
                  <c:v>6389.0</c:v>
                </c:pt>
                <c:pt idx="3575">
                  <c:v>5686.0</c:v>
                </c:pt>
                <c:pt idx="3576">
                  <c:v>3699.0</c:v>
                </c:pt>
                <c:pt idx="3577">
                  <c:v>4647.0</c:v>
                </c:pt>
                <c:pt idx="3578">
                  <c:v>5701.0</c:v>
                </c:pt>
                <c:pt idx="3579">
                  <c:v>2812.0</c:v>
                </c:pt>
                <c:pt idx="3580">
                  <c:v>1503.0</c:v>
                </c:pt>
                <c:pt idx="3581">
                  <c:v>5206.0</c:v>
                </c:pt>
                <c:pt idx="3582">
                  <c:v>4561.0</c:v>
                </c:pt>
                <c:pt idx="3583">
                  <c:v>3305.0</c:v>
                </c:pt>
                <c:pt idx="3584">
                  <c:v>4628.0</c:v>
                </c:pt>
                <c:pt idx="3585">
                  <c:v>4916.0</c:v>
                </c:pt>
                <c:pt idx="3586">
                  <c:v>5216.0</c:v>
                </c:pt>
                <c:pt idx="3587">
                  <c:v>5245.0</c:v>
                </c:pt>
                <c:pt idx="3588">
                  <c:v>4389.0</c:v>
                </c:pt>
                <c:pt idx="3589">
                  <c:v>5081.0</c:v>
                </c:pt>
                <c:pt idx="3590">
                  <c:v>3374.0</c:v>
                </c:pt>
                <c:pt idx="3591">
                  <c:v>3766.0</c:v>
                </c:pt>
                <c:pt idx="3592">
                  <c:v>3236.0</c:v>
                </c:pt>
                <c:pt idx="3593">
                  <c:v>3244.0</c:v>
                </c:pt>
                <c:pt idx="3594">
                  <c:v>4450.0</c:v>
                </c:pt>
                <c:pt idx="3595">
                  <c:v>4713.0</c:v>
                </c:pt>
                <c:pt idx="3596">
                  <c:v>4542.0</c:v>
                </c:pt>
                <c:pt idx="3597">
                  <c:v>4969.0</c:v>
                </c:pt>
                <c:pt idx="3598">
                  <c:v>5288.0</c:v>
                </c:pt>
                <c:pt idx="3599">
                  <c:v>4660.0</c:v>
                </c:pt>
                <c:pt idx="3600">
                  <c:v>3139.0</c:v>
                </c:pt>
                <c:pt idx="3601">
                  <c:v>3786.0</c:v>
                </c:pt>
                <c:pt idx="3602">
                  <c:v>4801.0</c:v>
                </c:pt>
                <c:pt idx="3603">
                  <c:v>4227.0</c:v>
                </c:pt>
                <c:pt idx="3604">
                  <c:v>4446.0</c:v>
                </c:pt>
                <c:pt idx="3605">
                  <c:v>3676.0</c:v>
                </c:pt>
                <c:pt idx="3606">
                  <c:v>4338.0</c:v>
                </c:pt>
                <c:pt idx="3607">
                  <c:v>4645.0</c:v>
                </c:pt>
                <c:pt idx="3608">
                  <c:v>4943.0</c:v>
                </c:pt>
                <c:pt idx="3609">
                  <c:v>4036.0</c:v>
                </c:pt>
                <c:pt idx="3610">
                  <c:v>3975.0</c:v>
                </c:pt>
                <c:pt idx="3611">
                  <c:v>3707.0</c:v>
                </c:pt>
                <c:pt idx="3612">
                  <c:v>4510.0</c:v>
                </c:pt>
                <c:pt idx="3613">
                  <c:v>4562.0</c:v>
                </c:pt>
                <c:pt idx="3614">
                  <c:v>5125.0</c:v>
                </c:pt>
                <c:pt idx="3615">
                  <c:v>4009.0</c:v>
                </c:pt>
                <c:pt idx="3616">
                  <c:v>4423.0</c:v>
                </c:pt>
                <c:pt idx="3617">
                  <c:v>4480.0</c:v>
                </c:pt>
                <c:pt idx="3618">
                  <c:v>5072.0</c:v>
                </c:pt>
                <c:pt idx="3619">
                  <c:v>4589.0</c:v>
                </c:pt>
                <c:pt idx="3620">
                  <c:v>3879.0</c:v>
                </c:pt>
                <c:pt idx="3621">
                  <c:v>4263.0</c:v>
                </c:pt>
                <c:pt idx="3622">
                  <c:v>4241.0</c:v>
                </c:pt>
                <c:pt idx="3623">
                  <c:v>4796.0</c:v>
                </c:pt>
                <c:pt idx="3624">
                  <c:v>4509.0</c:v>
                </c:pt>
                <c:pt idx="3625">
                  <c:v>4570.0</c:v>
                </c:pt>
                <c:pt idx="3626">
                  <c:v>5571.0</c:v>
                </c:pt>
                <c:pt idx="3627">
                  <c:v>5521.0</c:v>
                </c:pt>
                <c:pt idx="3628">
                  <c:v>6221.0</c:v>
                </c:pt>
                <c:pt idx="3629">
                  <c:v>5385.0</c:v>
                </c:pt>
                <c:pt idx="3630">
                  <c:v>4843.0</c:v>
                </c:pt>
                <c:pt idx="3631">
                  <c:v>4732.0</c:v>
                </c:pt>
                <c:pt idx="3632">
                  <c:v>4908.0</c:v>
                </c:pt>
                <c:pt idx="3633">
                  <c:v>4930.0</c:v>
                </c:pt>
                <c:pt idx="3634">
                  <c:v>4628.0</c:v>
                </c:pt>
                <c:pt idx="3635">
                  <c:v>3941.0</c:v>
                </c:pt>
                <c:pt idx="3636">
                  <c:v>3481.0</c:v>
                </c:pt>
                <c:pt idx="3637">
                  <c:v>4285.0</c:v>
                </c:pt>
                <c:pt idx="3638">
                  <c:v>4195.0</c:v>
                </c:pt>
                <c:pt idx="3639">
                  <c:v>4370.0</c:v>
                </c:pt>
                <c:pt idx="3640">
                  <c:v>3523.0</c:v>
                </c:pt>
                <c:pt idx="3641">
                  <c:v>4157.0</c:v>
                </c:pt>
                <c:pt idx="3642">
                  <c:v>5108.0</c:v>
                </c:pt>
                <c:pt idx="3643">
                  <c:v>4568.0</c:v>
                </c:pt>
                <c:pt idx="3644">
                  <c:v>5938.0</c:v>
                </c:pt>
                <c:pt idx="3645">
                  <c:v>5257.0</c:v>
                </c:pt>
                <c:pt idx="3646">
                  <c:v>4488.0</c:v>
                </c:pt>
                <c:pt idx="3647">
                  <c:v>5368.0</c:v>
                </c:pt>
                <c:pt idx="3648">
                  <c:v>5146.0</c:v>
                </c:pt>
                <c:pt idx="3649">
                  <c:v>5584.0</c:v>
                </c:pt>
                <c:pt idx="3650">
                  <c:v>4935.0</c:v>
                </c:pt>
                <c:pt idx="3651">
                  <c:v>3305.0</c:v>
                </c:pt>
                <c:pt idx="3652">
                  <c:v>4410.0</c:v>
                </c:pt>
                <c:pt idx="3653">
                  <c:v>4840.0</c:v>
                </c:pt>
                <c:pt idx="3654">
                  <c:v>4500.0</c:v>
                </c:pt>
                <c:pt idx="3655">
                  <c:v>5194.0</c:v>
                </c:pt>
                <c:pt idx="3656">
                  <c:v>4430.0</c:v>
                </c:pt>
                <c:pt idx="3657">
                  <c:v>6169.0</c:v>
                </c:pt>
                <c:pt idx="3658">
                  <c:v>2811.0</c:v>
                </c:pt>
                <c:pt idx="3659">
                  <c:v>4900.0</c:v>
                </c:pt>
                <c:pt idx="3660">
                  <c:v>5911.0</c:v>
                </c:pt>
                <c:pt idx="3661">
                  <c:v>5497.0</c:v>
                </c:pt>
                <c:pt idx="3662">
                  <c:v>4521.0</c:v>
                </c:pt>
                <c:pt idx="3663">
                  <c:v>5272.0</c:v>
                </c:pt>
                <c:pt idx="3664">
                  <c:v>5296.0</c:v>
                </c:pt>
                <c:pt idx="3665">
                  <c:v>5781.0</c:v>
                </c:pt>
                <c:pt idx="3666">
                  <c:v>5276.0</c:v>
                </c:pt>
                <c:pt idx="3667">
                  <c:v>5311.0</c:v>
                </c:pt>
                <c:pt idx="3668">
                  <c:v>6162.0</c:v>
                </c:pt>
                <c:pt idx="3669">
                  <c:v>6140.0</c:v>
                </c:pt>
                <c:pt idx="3670">
                  <c:v>5925.0</c:v>
                </c:pt>
                <c:pt idx="3671">
                  <c:v>3976.0</c:v>
                </c:pt>
                <c:pt idx="3672">
                  <c:v>3583.0</c:v>
                </c:pt>
                <c:pt idx="3673">
                  <c:v>2086.0</c:v>
                </c:pt>
                <c:pt idx="3674">
                  <c:v>4125.0</c:v>
                </c:pt>
                <c:pt idx="3675">
                  <c:v>4727.0</c:v>
                </c:pt>
                <c:pt idx="3676">
                  <c:v>5087.0</c:v>
                </c:pt>
                <c:pt idx="3677">
                  <c:v>4883.0</c:v>
                </c:pt>
                <c:pt idx="3678">
                  <c:v>3274.0</c:v>
                </c:pt>
                <c:pt idx="3679">
                  <c:v>4634.0</c:v>
                </c:pt>
                <c:pt idx="3680">
                  <c:v>4086.0</c:v>
                </c:pt>
                <c:pt idx="3681">
                  <c:v>2513.0</c:v>
                </c:pt>
                <c:pt idx="3682">
                  <c:v>4310.0</c:v>
                </c:pt>
                <c:pt idx="3683">
                  <c:v>3460.0</c:v>
                </c:pt>
                <c:pt idx="3684">
                  <c:v>3584.0</c:v>
                </c:pt>
                <c:pt idx="3685">
                  <c:v>3278.0</c:v>
                </c:pt>
                <c:pt idx="3686">
                  <c:v>3624.0</c:v>
                </c:pt>
                <c:pt idx="3687">
                  <c:v>3418.0</c:v>
                </c:pt>
                <c:pt idx="3688">
                  <c:v>3259.0</c:v>
                </c:pt>
                <c:pt idx="3689">
                  <c:v>3301.0</c:v>
                </c:pt>
                <c:pt idx="3690">
                  <c:v>4316.0</c:v>
                </c:pt>
                <c:pt idx="3691">
                  <c:v>4639.0</c:v>
                </c:pt>
                <c:pt idx="3692">
                  <c:v>5654.0</c:v>
                </c:pt>
                <c:pt idx="3693">
                  <c:v>5438.0</c:v>
                </c:pt>
                <c:pt idx="3694">
                  <c:v>4819.0</c:v>
                </c:pt>
                <c:pt idx="3695">
                  <c:v>4926.0</c:v>
                </c:pt>
                <c:pt idx="3696">
                  <c:v>4766.0</c:v>
                </c:pt>
                <c:pt idx="3697">
                  <c:v>4793.0</c:v>
                </c:pt>
                <c:pt idx="3698">
                  <c:v>3423.0</c:v>
                </c:pt>
                <c:pt idx="3699">
                  <c:v>1296.0</c:v>
                </c:pt>
                <c:pt idx="3700">
                  <c:v>3230.0</c:v>
                </c:pt>
                <c:pt idx="3701">
                  <c:v>4307.0</c:v>
                </c:pt>
                <c:pt idx="3702">
                  <c:v>3517.0</c:v>
                </c:pt>
                <c:pt idx="3703">
                  <c:v>4105.0</c:v>
                </c:pt>
                <c:pt idx="3704">
                  <c:v>3727.0</c:v>
                </c:pt>
                <c:pt idx="3705">
                  <c:v>4184.0</c:v>
                </c:pt>
                <c:pt idx="3706">
                  <c:v>3906.0</c:v>
                </c:pt>
                <c:pt idx="3707">
                  <c:v>3551.0</c:v>
                </c:pt>
                <c:pt idx="3708">
                  <c:v>4521.0</c:v>
                </c:pt>
                <c:pt idx="3709">
                  <c:v>3965.0</c:v>
                </c:pt>
                <c:pt idx="3710">
                  <c:v>3835.0</c:v>
                </c:pt>
                <c:pt idx="3711">
                  <c:v>4131.0</c:v>
                </c:pt>
                <c:pt idx="3712">
                  <c:v>4023.0</c:v>
                </c:pt>
                <c:pt idx="3713">
                  <c:v>3727.0</c:v>
                </c:pt>
                <c:pt idx="3714">
                  <c:v>4567.0</c:v>
                </c:pt>
                <c:pt idx="3715">
                  <c:v>4757.0</c:v>
                </c:pt>
                <c:pt idx="3716">
                  <c:v>4022.0</c:v>
                </c:pt>
                <c:pt idx="3717">
                  <c:v>4650.0</c:v>
                </c:pt>
                <c:pt idx="3718">
                  <c:v>5681.0</c:v>
                </c:pt>
                <c:pt idx="3719">
                  <c:v>3002.0</c:v>
                </c:pt>
                <c:pt idx="3720">
                  <c:v>4309.0</c:v>
                </c:pt>
                <c:pt idx="3721">
                  <c:v>4608.0</c:v>
                </c:pt>
                <c:pt idx="3722">
                  <c:v>4794.0</c:v>
                </c:pt>
                <c:pt idx="3723">
                  <c:v>3647.0</c:v>
                </c:pt>
                <c:pt idx="3724">
                  <c:v>5340.0</c:v>
                </c:pt>
                <c:pt idx="3725">
                  <c:v>3040.0</c:v>
                </c:pt>
                <c:pt idx="3726">
                  <c:v>3453.0</c:v>
                </c:pt>
                <c:pt idx="3727">
                  <c:v>4058.0</c:v>
                </c:pt>
                <c:pt idx="3728">
                  <c:v>4595.0</c:v>
                </c:pt>
                <c:pt idx="3729">
                  <c:v>3469.0</c:v>
                </c:pt>
                <c:pt idx="3730">
                  <c:v>4614.0</c:v>
                </c:pt>
                <c:pt idx="3731">
                  <c:v>5549.0</c:v>
                </c:pt>
                <c:pt idx="3732">
                  <c:v>4657.0</c:v>
                </c:pt>
                <c:pt idx="3733">
                  <c:v>3776.0</c:v>
                </c:pt>
                <c:pt idx="3734">
                  <c:v>5171.0</c:v>
                </c:pt>
                <c:pt idx="3735">
                  <c:v>5385.0</c:v>
                </c:pt>
                <c:pt idx="3736">
                  <c:v>5059.0</c:v>
                </c:pt>
                <c:pt idx="3737">
                  <c:v>5218.0</c:v>
                </c:pt>
                <c:pt idx="3738">
                  <c:v>5791.0</c:v>
                </c:pt>
                <c:pt idx="3739">
                  <c:v>4177.0</c:v>
                </c:pt>
                <c:pt idx="3740">
                  <c:v>4906.0</c:v>
                </c:pt>
                <c:pt idx="3741">
                  <c:v>3505.0</c:v>
                </c:pt>
                <c:pt idx="3742">
                  <c:v>2772.0</c:v>
                </c:pt>
                <c:pt idx="3743">
                  <c:v>5214.0</c:v>
                </c:pt>
                <c:pt idx="3744">
                  <c:v>5340.0</c:v>
                </c:pt>
                <c:pt idx="3745">
                  <c:v>4854.0</c:v>
                </c:pt>
                <c:pt idx="3746">
                  <c:v>4643.0</c:v>
                </c:pt>
                <c:pt idx="3747">
                  <c:v>3821.0</c:v>
                </c:pt>
                <c:pt idx="3748">
                  <c:v>2956.0</c:v>
                </c:pt>
                <c:pt idx="3749">
                  <c:v>3642.0</c:v>
                </c:pt>
                <c:pt idx="3750">
                  <c:v>3717.0</c:v>
                </c:pt>
                <c:pt idx="3751">
                  <c:v>3767.0</c:v>
                </c:pt>
                <c:pt idx="3752">
                  <c:v>2741.0</c:v>
                </c:pt>
                <c:pt idx="3753">
                  <c:v>3620.0</c:v>
                </c:pt>
                <c:pt idx="3754">
                  <c:v>2416.0</c:v>
                </c:pt>
                <c:pt idx="3755">
                  <c:v>3078.0</c:v>
                </c:pt>
                <c:pt idx="3756">
                  <c:v>2829.0</c:v>
                </c:pt>
                <c:pt idx="3757">
                  <c:v>3865.0</c:v>
                </c:pt>
                <c:pt idx="3758">
                  <c:v>2443.0</c:v>
                </c:pt>
                <c:pt idx="3759">
                  <c:v>3288.0</c:v>
                </c:pt>
                <c:pt idx="3760">
                  <c:v>4250.0</c:v>
                </c:pt>
                <c:pt idx="3761">
                  <c:v>5171.0</c:v>
                </c:pt>
                <c:pt idx="3762">
                  <c:v>5315.0</c:v>
                </c:pt>
                <c:pt idx="3763">
                  <c:v>5051.0</c:v>
                </c:pt>
                <c:pt idx="3764">
                  <c:v>3239.0</c:v>
                </c:pt>
                <c:pt idx="3765">
                  <c:v>3179.0</c:v>
                </c:pt>
                <c:pt idx="3766">
                  <c:v>4543.0</c:v>
                </c:pt>
                <c:pt idx="3767">
                  <c:v>5392.0</c:v>
                </c:pt>
                <c:pt idx="3768">
                  <c:v>2924.0</c:v>
                </c:pt>
                <c:pt idx="3769">
                  <c:v>4627.0</c:v>
                </c:pt>
                <c:pt idx="3770">
                  <c:v>2845.0</c:v>
                </c:pt>
                <c:pt idx="3771">
                  <c:v>5339.0</c:v>
                </c:pt>
                <c:pt idx="3772">
                  <c:v>4368.0</c:v>
                </c:pt>
                <c:pt idx="3773">
                  <c:v>4037.0</c:v>
                </c:pt>
                <c:pt idx="3774">
                  <c:v>5342.0</c:v>
                </c:pt>
                <c:pt idx="3775">
                  <c:v>4400.0</c:v>
                </c:pt>
                <c:pt idx="3776">
                  <c:v>4891.0</c:v>
                </c:pt>
                <c:pt idx="3777">
                  <c:v>4767.0</c:v>
                </c:pt>
                <c:pt idx="3778">
                  <c:v>4611.0</c:v>
                </c:pt>
                <c:pt idx="3779">
                  <c:v>4804.0</c:v>
                </c:pt>
                <c:pt idx="3780">
                  <c:v>4330.0</c:v>
                </c:pt>
                <c:pt idx="3781">
                  <c:v>5236.0</c:v>
                </c:pt>
                <c:pt idx="3782">
                  <c:v>4839.0</c:v>
                </c:pt>
                <c:pt idx="3783">
                  <c:v>4715.0</c:v>
                </c:pt>
                <c:pt idx="3784">
                  <c:v>4137.0</c:v>
                </c:pt>
                <c:pt idx="3785">
                  <c:v>4593.0</c:v>
                </c:pt>
                <c:pt idx="3786">
                  <c:v>5171.0</c:v>
                </c:pt>
                <c:pt idx="3787">
                  <c:v>4908.0</c:v>
                </c:pt>
                <c:pt idx="3788">
                  <c:v>3360.0</c:v>
                </c:pt>
                <c:pt idx="3789">
                  <c:v>5472.0</c:v>
                </c:pt>
                <c:pt idx="3790">
                  <c:v>4601.0</c:v>
                </c:pt>
                <c:pt idx="3791">
                  <c:v>5129.0</c:v>
                </c:pt>
                <c:pt idx="3792">
                  <c:v>5384.0</c:v>
                </c:pt>
                <c:pt idx="3793">
                  <c:v>4238.0</c:v>
                </c:pt>
                <c:pt idx="3794">
                  <c:v>2421.0</c:v>
                </c:pt>
                <c:pt idx="3795">
                  <c:v>2890.0</c:v>
                </c:pt>
                <c:pt idx="3796">
                  <c:v>4126.0</c:v>
                </c:pt>
                <c:pt idx="3797">
                  <c:v>4209.0</c:v>
                </c:pt>
                <c:pt idx="3798">
                  <c:v>3828.0</c:v>
                </c:pt>
                <c:pt idx="3799">
                  <c:v>3770.0</c:v>
                </c:pt>
                <c:pt idx="3800">
                  <c:v>4726.0</c:v>
                </c:pt>
                <c:pt idx="3801">
                  <c:v>3591.0</c:v>
                </c:pt>
                <c:pt idx="3802">
                  <c:v>1696.0</c:v>
                </c:pt>
                <c:pt idx="3803">
                  <c:v>3832.0</c:v>
                </c:pt>
                <c:pt idx="3804">
                  <c:v>3208.0</c:v>
                </c:pt>
                <c:pt idx="3805">
                  <c:v>4369.0</c:v>
                </c:pt>
                <c:pt idx="3806">
                  <c:v>4923.0</c:v>
                </c:pt>
                <c:pt idx="3807">
                  <c:v>5326.0</c:v>
                </c:pt>
                <c:pt idx="3808">
                  <c:v>4740.0</c:v>
                </c:pt>
                <c:pt idx="3809">
                  <c:v>4434.0</c:v>
                </c:pt>
                <c:pt idx="3810">
                  <c:v>5626.0</c:v>
                </c:pt>
                <c:pt idx="3811">
                  <c:v>5731.0</c:v>
                </c:pt>
                <c:pt idx="3812">
                  <c:v>5368.0</c:v>
                </c:pt>
                <c:pt idx="3813">
                  <c:v>5293.0</c:v>
                </c:pt>
                <c:pt idx="3814">
                  <c:v>3229.0</c:v>
                </c:pt>
                <c:pt idx="3815">
                  <c:v>4007.0</c:v>
                </c:pt>
                <c:pt idx="3816">
                  <c:v>3458.0</c:v>
                </c:pt>
                <c:pt idx="3817">
                  <c:v>5278.0</c:v>
                </c:pt>
                <c:pt idx="3818">
                  <c:v>5734.0</c:v>
                </c:pt>
                <c:pt idx="3819">
                  <c:v>5309.0</c:v>
                </c:pt>
                <c:pt idx="3820">
                  <c:v>5151.0</c:v>
                </c:pt>
                <c:pt idx="3821">
                  <c:v>4728.0</c:v>
                </c:pt>
                <c:pt idx="3822">
                  <c:v>5473.0</c:v>
                </c:pt>
                <c:pt idx="3823">
                  <c:v>5268.0</c:v>
                </c:pt>
                <c:pt idx="3824">
                  <c:v>5634.0</c:v>
                </c:pt>
                <c:pt idx="3825">
                  <c:v>4642.0</c:v>
                </c:pt>
                <c:pt idx="3826">
                  <c:v>4766.0</c:v>
                </c:pt>
                <c:pt idx="3827">
                  <c:v>5426.0</c:v>
                </c:pt>
                <c:pt idx="3828">
                  <c:v>5762.0</c:v>
                </c:pt>
                <c:pt idx="3829">
                  <c:v>4443.0</c:v>
                </c:pt>
                <c:pt idx="3830">
                  <c:v>5874.0</c:v>
                </c:pt>
                <c:pt idx="3831">
                  <c:v>5494.0</c:v>
                </c:pt>
                <c:pt idx="3832">
                  <c:v>5289.0</c:v>
                </c:pt>
                <c:pt idx="3833">
                  <c:v>5115.0</c:v>
                </c:pt>
                <c:pt idx="3834">
                  <c:v>4873.0</c:v>
                </c:pt>
                <c:pt idx="3835">
                  <c:v>4774.0</c:v>
                </c:pt>
                <c:pt idx="3836">
                  <c:v>5085.0</c:v>
                </c:pt>
                <c:pt idx="3837">
                  <c:v>5331.0</c:v>
                </c:pt>
                <c:pt idx="3838">
                  <c:v>4573.0</c:v>
                </c:pt>
                <c:pt idx="3839">
                  <c:v>2681.0</c:v>
                </c:pt>
                <c:pt idx="3840">
                  <c:v>4574.0</c:v>
                </c:pt>
                <c:pt idx="3841">
                  <c:v>3637.0</c:v>
                </c:pt>
                <c:pt idx="3842">
                  <c:v>3732.0</c:v>
                </c:pt>
                <c:pt idx="3843">
                  <c:v>4283.0</c:v>
                </c:pt>
                <c:pt idx="3844">
                  <c:v>5500.0</c:v>
                </c:pt>
                <c:pt idx="3845">
                  <c:v>4413.0</c:v>
                </c:pt>
                <c:pt idx="3846">
                  <c:v>5171.0</c:v>
                </c:pt>
                <c:pt idx="3847">
                  <c:v>4010.0</c:v>
                </c:pt>
                <c:pt idx="3848">
                  <c:v>4439.0</c:v>
                </c:pt>
                <c:pt idx="3849">
                  <c:v>4714.0</c:v>
                </c:pt>
                <c:pt idx="3850">
                  <c:v>4776.0</c:v>
                </c:pt>
                <c:pt idx="3851">
                  <c:v>4665.0</c:v>
                </c:pt>
                <c:pt idx="3852">
                  <c:v>3901.0</c:v>
                </c:pt>
                <c:pt idx="3853">
                  <c:v>2833.0</c:v>
                </c:pt>
                <c:pt idx="3854">
                  <c:v>4377.0</c:v>
                </c:pt>
                <c:pt idx="3855">
                  <c:v>4008.0</c:v>
                </c:pt>
                <c:pt idx="3856">
                  <c:v>2654.0</c:v>
                </c:pt>
                <c:pt idx="3857">
                  <c:v>3851.0</c:v>
                </c:pt>
                <c:pt idx="3858">
                  <c:v>4665.0</c:v>
                </c:pt>
                <c:pt idx="3859">
                  <c:v>4231.0</c:v>
                </c:pt>
                <c:pt idx="3860">
                  <c:v>8017.0</c:v>
                </c:pt>
                <c:pt idx="3861">
                  <c:v>5187.0</c:v>
                </c:pt>
                <c:pt idx="3862">
                  <c:v>3990.0</c:v>
                </c:pt>
                <c:pt idx="3863">
                  <c:v>3791.0</c:v>
                </c:pt>
                <c:pt idx="3864">
                  <c:v>4347.0</c:v>
                </c:pt>
                <c:pt idx="3865">
                  <c:v>4213.0</c:v>
                </c:pt>
                <c:pt idx="3866">
                  <c:v>4113.0</c:v>
                </c:pt>
                <c:pt idx="3867">
                  <c:v>4852.0</c:v>
                </c:pt>
                <c:pt idx="3868">
                  <c:v>3807.0</c:v>
                </c:pt>
                <c:pt idx="3869">
                  <c:v>2873.0</c:v>
                </c:pt>
                <c:pt idx="3870">
                  <c:v>4068.0</c:v>
                </c:pt>
                <c:pt idx="3871">
                  <c:v>4167.0</c:v>
                </c:pt>
                <c:pt idx="3872">
                  <c:v>3710.0</c:v>
                </c:pt>
                <c:pt idx="3873">
                  <c:v>4195.0</c:v>
                </c:pt>
                <c:pt idx="3874">
                  <c:v>5016.0</c:v>
                </c:pt>
                <c:pt idx="3875">
                  <c:v>3956.0</c:v>
                </c:pt>
                <c:pt idx="3876">
                  <c:v>4900.0</c:v>
                </c:pt>
                <c:pt idx="3877">
                  <c:v>5222.0</c:v>
                </c:pt>
                <c:pt idx="3878">
                  <c:v>5365.0</c:v>
                </c:pt>
                <c:pt idx="3879">
                  <c:v>5080.0</c:v>
                </c:pt>
                <c:pt idx="3880">
                  <c:v>5029.0</c:v>
                </c:pt>
                <c:pt idx="3881">
                  <c:v>4040.0</c:v>
                </c:pt>
                <c:pt idx="3882">
                  <c:v>2575.0</c:v>
                </c:pt>
                <c:pt idx="3883">
                  <c:v>3305.0</c:v>
                </c:pt>
                <c:pt idx="3884">
                  <c:v>5054.0</c:v>
                </c:pt>
                <c:pt idx="3885">
                  <c:v>4392.0</c:v>
                </c:pt>
                <c:pt idx="3886">
                  <c:v>4211.0</c:v>
                </c:pt>
                <c:pt idx="3887">
                  <c:v>3268.0</c:v>
                </c:pt>
                <c:pt idx="3888">
                  <c:v>4618.0</c:v>
                </c:pt>
                <c:pt idx="3889">
                  <c:v>4674.0</c:v>
                </c:pt>
                <c:pt idx="3890">
                  <c:v>5695.0</c:v>
                </c:pt>
                <c:pt idx="3891">
                  <c:v>5795.0</c:v>
                </c:pt>
                <c:pt idx="3892">
                  <c:v>4112.0</c:v>
                </c:pt>
                <c:pt idx="3893">
                  <c:v>3973.0</c:v>
                </c:pt>
                <c:pt idx="3894">
                  <c:v>4071.0</c:v>
                </c:pt>
                <c:pt idx="3895">
                  <c:v>3765.0</c:v>
                </c:pt>
                <c:pt idx="3896">
                  <c:v>5128.0</c:v>
                </c:pt>
                <c:pt idx="3897">
                  <c:v>5854.0</c:v>
                </c:pt>
                <c:pt idx="3898">
                  <c:v>3990.0</c:v>
                </c:pt>
                <c:pt idx="3899">
                  <c:v>4369.0</c:v>
                </c:pt>
                <c:pt idx="3900">
                  <c:v>3595.0</c:v>
                </c:pt>
                <c:pt idx="3901">
                  <c:v>3903.0</c:v>
                </c:pt>
                <c:pt idx="3902">
                  <c:v>4799.0</c:v>
                </c:pt>
                <c:pt idx="3903">
                  <c:v>4612.0</c:v>
                </c:pt>
                <c:pt idx="3904">
                  <c:v>4487.0</c:v>
                </c:pt>
                <c:pt idx="3905">
                  <c:v>3933.0</c:v>
                </c:pt>
                <c:pt idx="3906">
                  <c:v>4371.0</c:v>
                </c:pt>
                <c:pt idx="3907">
                  <c:v>3671.0</c:v>
                </c:pt>
                <c:pt idx="3908">
                  <c:v>3701.0</c:v>
                </c:pt>
                <c:pt idx="3909">
                  <c:v>4356.0</c:v>
                </c:pt>
                <c:pt idx="3910">
                  <c:v>3168.0</c:v>
                </c:pt>
                <c:pt idx="3911">
                  <c:v>3440.0</c:v>
                </c:pt>
                <c:pt idx="3912">
                  <c:v>3482.0</c:v>
                </c:pt>
                <c:pt idx="3913">
                  <c:v>2934.0</c:v>
                </c:pt>
                <c:pt idx="3914">
                  <c:v>3694.0</c:v>
                </c:pt>
                <c:pt idx="3915">
                  <c:v>4364.0</c:v>
                </c:pt>
                <c:pt idx="3916">
                  <c:v>4289.0</c:v>
                </c:pt>
                <c:pt idx="3917">
                  <c:v>4778.0</c:v>
                </c:pt>
                <c:pt idx="3918">
                  <c:v>3675.0</c:v>
                </c:pt>
                <c:pt idx="3919">
                  <c:v>3034.0</c:v>
                </c:pt>
                <c:pt idx="3920">
                  <c:v>4622.0</c:v>
                </c:pt>
                <c:pt idx="3921">
                  <c:v>3935.0</c:v>
                </c:pt>
                <c:pt idx="3922">
                  <c:v>3605.0</c:v>
                </c:pt>
                <c:pt idx="3923">
                  <c:v>2191.0</c:v>
                </c:pt>
                <c:pt idx="3924">
                  <c:v>3828.0</c:v>
                </c:pt>
                <c:pt idx="3925">
                  <c:v>4749.0</c:v>
                </c:pt>
                <c:pt idx="3926">
                  <c:v>3738.0</c:v>
                </c:pt>
                <c:pt idx="3927">
                  <c:v>3626.0</c:v>
                </c:pt>
                <c:pt idx="3928">
                  <c:v>3469.0</c:v>
                </c:pt>
                <c:pt idx="3929">
                  <c:v>3629.0</c:v>
                </c:pt>
                <c:pt idx="3930">
                  <c:v>3826.0</c:v>
                </c:pt>
                <c:pt idx="3931">
                  <c:v>3415.0</c:v>
                </c:pt>
                <c:pt idx="3932">
                  <c:v>3584.0</c:v>
                </c:pt>
                <c:pt idx="3933">
                  <c:v>4451.0</c:v>
                </c:pt>
                <c:pt idx="3934">
                  <c:v>3661.0</c:v>
                </c:pt>
                <c:pt idx="3935">
                  <c:v>3397.0</c:v>
                </c:pt>
                <c:pt idx="3936">
                  <c:v>3406.0</c:v>
                </c:pt>
                <c:pt idx="3937">
                  <c:v>3766.0</c:v>
                </c:pt>
                <c:pt idx="3938">
                  <c:v>3463.0</c:v>
                </c:pt>
                <c:pt idx="3939">
                  <c:v>3808.0</c:v>
                </c:pt>
                <c:pt idx="3940">
                  <c:v>5484.0</c:v>
                </c:pt>
                <c:pt idx="3941">
                  <c:v>4656.0</c:v>
                </c:pt>
                <c:pt idx="3942">
                  <c:v>5094.0</c:v>
                </c:pt>
                <c:pt idx="3943">
                  <c:v>6731.0</c:v>
                </c:pt>
                <c:pt idx="3944">
                  <c:v>4474.0</c:v>
                </c:pt>
                <c:pt idx="3945">
                  <c:v>3149.0</c:v>
                </c:pt>
                <c:pt idx="3946">
                  <c:v>1778.0</c:v>
                </c:pt>
                <c:pt idx="3947">
                  <c:v>3321.0</c:v>
                </c:pt>
                <c:pt idx="3948">
                  <c:v>3685.0</c:v>
                </c:pt>
                <c:pt idx="3949">
                  <c:v>3244.0</c:v>
                </c:pt>
                <c:pt idx="3950">
                  <c:v>3190.0</c:v>
                </c:pt>
                <c:pt idx="3951">
                  <c:v>3654.0</c:v>
                </c:pt>
                <c:pt idx="3952">
                  <c:v>3723.0</c:v>
                </c:pt>
                <c:pt idx="3953">
                  <c:v>4146.0</c:v>
                </c:pt>
                <c:pt idx="3954">
                  <c:v>3468.0</c:v>
                </c:pt>
                <c:pt idx="3955">
                  <c:v>4036.0</c:v>
                </c:pt>
                <c:pt idx="3956">
                  <c:v>3326.0</c:v>
                </c:pt>
                <c:pt idx="3957">
                  <c:v>4363.0</c:v>
                </c:pt>
                <c:pt idx="3958">
                  <c:v>3510.0</c:v>
                </c:pt>
                <c:pt idx="3959">
                  <c:v>3505.0</c:v>
                </c:pt>
                <c:pt idx="3960">
                  <c:v>4401.0</c:v>
                </c:pt>
                <c:pt idx="3961">
                  <c:v>4327.0</c:v>
                </c:pt>
                <c:pt idx="3962">
                  <c:v>3948.0</c:v>
                </c:pt>
                <c:pt idx="3963">
                  <c:v>3848.0</c:v>
                </c:pt>
                <c:pt idx="3964">
                  <c:v>3258.0</c:v>
                </c:pt>
                <c:pt idx="3965">
                  <c:v>2723.0</c:v>
                </c:pt>
                <c:pt idx="3966">
                  <c:v>3712.0</c:v>
                </c:pt>
                <c:pt idx="3967">
                  <c:v>3674.0</c:v>
                </c:pt>
                <c:pt idx="3968">
                  <c:v>4129.0</c:v>
                </c:pt>
                <c:pt idx="3969">
                  <c:v>3447.0</c:v>
                </c:pt>
                <c:pt idx="3970">
                  <c:v>2214.0</c:v>
                </c:pt>
                <c:pt idx="3971">
                  <c:v>4449.0</c:v>
                </c:pt>
                <c:pt idx="3972">
                  <c:v>3903.0</c:v>
                </c:pt>
                <c:pt idx="3973">
                  <c:v>4383.0</c:v>
                </c:pt>
                <c:pt idx="3974">
                  <c:v>4343.0</c:v>
                </c:pt>
                <c:pt idx="3975">
                  <c:v>3470.0</c:v>
                </c:pt>
                <c:pt idx="3976">
                  <c:v>2775.0</c:v>
                </c:pt>
                <c:pt idx="3977">
                  <c:v>3448.0</c:v>
                </c:pt>
                <c:pt idx="3978">
                  <c:v>3453.0</c:v>
                </c:pt>
                <c:pt idx="3979">
                  <c:v>2893.0</c:v>
                </c:pt>
                <c:pt idx="3980">
                  <c:v>2617.0</c:v>
                </c:pt>
                <c:pt idx="3981">
                  <c:v>3027.0</c:v>
                </c:pt>
                <c:pt idx="3982">
                  <c:v>1946.0</c:v>
                </c:pt>
                <c:pt idx="3983">
                  <c:v>2547.0</c:v>
                </c:pt>
                <c:pt idx="3984">
                  <c:v>3487.0</c:v>
                </c:pt>
                <c:pt idx="3985">
                  <c:v>3714.0</c:v>
                </c:pt>
                <c:pt idx="3986">
                  <c:v>3211.0</c:v>
                </c:pt>
                <c:pt idx="3987">
                  <c:v>4125.0</c:v>
                </c:pt>
                <c:pt idx="3988">
                  <c:v>3968.0</c:v>
                </c:pt>
                <c:pt idx="3989">
                  <c:v>3886.0</c:v>
                </c:pt>
                <c:pt idx="3990">
                  <c:v>3602.0</c:v>
                </c:pt>
                <c:pt idx="3991">
                  <c:v>3369.0</c:v>
                </c:pt>
                <c:pt idx="3992">
                  <c:v>3334.0</c:v>
                </c:pt>
                <c:pt idx="3993">
                  <c:v>3112.0</c:v>
                </c:pt>
                <c:pt idx="3994">
                  <c:v>3449.0</c:v>
                </c:pt>
                <c:pt idx="3995">
                  <c:v>3448.0</c:v>
                </c:pt>
                <c:pt idx="3996">
                  <c:v>3177.0</c:v>
                </c:pt>
                <c:pt idx="3997">
                  <c:v>3209.0</c:v>
                </c:pt>
                <c:pt idx="3998">
                  <c:v>2030.0</c:v>
                </c:pt>
                <c:pt idx="3999">
                  <c:v>3764.0</c:v>
                </c:pt>
                <c:pt idx="4000">
                  <c:v>3976.0</c:v>
                </c:pt>
                <c:pt idx="4001">
                  <c:v>4334.0</c:v>
                </c:pt>
                <c:pt idx="4002">
                  <c:v>3987.0</c:v>
                </c:pt>
                <c:pt idx="4003">
                  <c:v>4005.0</c:v>
                </c:pt>
                <c:pt idx="4004">
                  <c:v>4446.0</c:v>
                </c:pt>
                <c:pt idx="4005">
                  <c:v>3985.0</c:v>
                </c:pt>
                <c:pt idx="4006">
                  <c:v>4394.0</c:v>
                </c:pt>
                <c:pt idx="4007">
                  <c:v>4873.0</c:v>
                </c:pt>
                <c:pt idx="4008">
                  <c:v>4760.0</c:v>
                </c:pt>
                <c:pt idx="4009">
                  <c:v>4871.0</c:v>
                </c:pt>
                <c:pt idx="4010">
                  <c:v>3869.0</c:v>
                </c:pt>
                <c:pt idx="4011">
                  <c:v>4192.0</c:v>
                </c:pt>
                <c:pt idx="4012">
                  <c:v>4677.0</c:v>
                </c:pt>
                <c:pt idx="4013">
                  <c:v>4096.0</c:v>
                </c:pt>
                <c:pt idx="4014">
                  <c:v>4828.0</c:v>
                </c:pt>
                <c:pt idx="4015">
                  <c:v>4719.0</c:v>
                </c:pt>
                <c:pt idx="4016">
                  <c:v>4125.0</c:v>
                </c:pt>
                <c:pt idx="4017">
                  <c:v>4220.0</c:v>
                </c:pt>
                <c:pt idx="4018">
                  <c:v>4521.0</c:v>
                </c:pt>
                <c:pt idx="4019">
                  <c:v>5240.0</c:v>
                </c:pt>
                <c:pt idx="4020">
                  <c:v>5425.0</c:v>
                </c:pt>
                <c:pt idx="4021">
                  <c:v>5246.0</c:v>
                </c:pt>
                <c:pt idx="4022">
                  <c:v>4287.0</c:v>
                </c:pt>
                <c:pt idx="4023">
                  <c:v>3490.0</c:v>
                </c:pt>
                <c:pt idx="4024">
                  <c:v>4635.0</c:v>
                </c:pt>
                <c:pt idx="4025">
                  <c:v>4442.0</c:v>
                </c:pt>
                <c:pt idx="4026">
                  <c:v>4439.0</c:v>
                </c:pt>
                <c:pt idx="4027">
                  <c:v>4031.0</c:v>
                </c:pt>
                <c:pt idx="4028">
                  <c:v>4707.0</c:v>
                </c:pt>
                <c:pt idx="4029">
                  <c:v>5911.0</c:v>
                </c:pt>
                <c:pt idx="4030">
                  <c:v>5319.0</c:v>
                </c:pt>
                <c:pt idx="4031">
                  <c:v>4477.0</c:v>
                </c:pt>
                <c:pt idx="4032">
                  <c:v>3890.0</c:v>
                </c:pt>
                <c:pt idx="4033">
                  <c:v>3216.0</c:v>
                </c:pt>
                <c:pt idx="4034">
                  <c:v>4535.0</c:v>
                </c:pt>
                <c:pt idx="4035">
                  <c:v>4130.0</c:v>
                </c:pt>
                <c:pt idx="4036">
                  <c:v>3378.0</c:v>
                </c:pt>
                <c:pt idx="4037">
                  <c:v>3449.0</c:v>
                </c:pt>
                <c:pt idx="4038">
                  <c:v>2814.0</c:v>
                </c:pt>
                <c:pt idx="4039">
                  <c:v>2539.0</c:v>
                </c:pt>
                <c:pt idx="4040">
                  <c:v>2171.0</c:v>
                </c:pt>
                <c:pt idx="4041">
                  <c:v>3129.0</c:v>
                </c:pt>
                <c:pt idx="4042">
                  <c:v>3993.0</c:v>
                </c:pt>
                <c:pt idx="4043">
                  <c:v>3468.0</c:v>
                </c:pt>
                <c:pt idx="4044">
                  <c:v>2398.0</c:v>
                </c:pt>
                <c:pt idx="4045">
                  <c:v>4152.0</c:v>
                </c:pt>
                <c:pt idx="4046">
                  <c:v>4526.0</c:v>
                </c:pt>
                <c:pt idx="4047">
                  <c:v>4490.0</c:v>
                </c:pt>
                <c:pt idx="4048">
                  <c:v>4987.0</c:v>
                </c:pt>
                <c:pt idx="4049">
                  <c:v>4675.0</c:v>
                </c:pt>
                <c:pt idx="4050">
                  <c:v>4439.0</c:v>
                </c:pt>
                <c:pt idx="4051">
                  <c:v>4220.0</c:v>
                </c:pt>
                <c:pt idx="4052">
                  <c:v>3114.0</c:v>
                </c:pt>
                <c:pt idx="4053">
                  <c:v>5455.0</c:v>
                </c:pt>
                <c:pt idx="4054">
                  <c:v>3848.0</c:v>
                </c:pt>
                <c:pt idx="4055">
                  <c:v>3565.0</c:v>
                </c:pt>
                <c:pt idx="4056">
                  <c:v>3439.0</c:v>
                </c:pt>
                <c:pt idx="4057">
                  <c:v>3852.0</c:v>
                </c:pt>
                <c:pt idx="4058">
                  <c:v>3826.0</c:v>
                </c:pt>
                <c:pt idx="4059">
                  <c:v>2669.0</c:v>
                </c:pt>
                <c:pt idx="4060">
                  <c:v>3756.0</c:v>
                </c:pt>
                <c:pt idx="4061">
                  <c:v>3661.0</c:v>
                </c:pt>
                <c:pt idx="4062">
                  <c:v>5122.0</c:v>
                </c:pt>
                <c:pt idx="4063">
                  <c:v>5069.0</c:v>
                </c:pt>
                <c:pt idx="4064">
                  <c:v>3597.0</c:v>
                </c:pt>
                <c:pt idx="4065">
                  <c:v>4099.0</c:v>
                </c:pt>
                <c:pt idx="4066">
                  <c:v>3672.0</c:v>
                </c:pt>
                <c:pt idx="4067">
                  <c:v>4897.0</c:v>
                </c:pt>
                <c:pt idx="4068">
                  <c:v>4121.0</c:v>
                </c:pt>
                <c:pt idx="4069">
                  <c:v>4496.0</c:v>
                </c:pt>
                <c:pt idx="4070">
                  <c:v>4196.0</c:v>
                </c:pt>
                <c:pt idx="4071">
                  <c:v>3594.0</c:v>
                </c:pt>
                <c:pt idx="4072">
                  <c:v>2805.0</c:v>
                </c:pt>
                <c:pt idx="4073">
                  <c:v>2708.0</c:v>
                </c:pt>
                <c:pt idx="4074">
                  <c:v>4491.0</c:v>
                </c:pt>
                <c:pt idx="4075">
                  <c:v>4879.0</c:v>
                </c:pt>
                <c:pt idx="4076">
                  <c:v>5816.0</c:v>
                </c:pt>
                <c:pt idx="4077">
                  <c:v>4186.0</c:v>
                </c:pt>
                <c:pt idx="4078">
                  <c:v>3257.0</c:v>
                </c:pt>
                <c:pt idx="4079">
                  <c:v>2152.0</c:v>
                </c:pt>
                <c:pt idx="4080">
                  <c:v>4716.0</c:v>
                </c:pt>
                <c:pt idx="4081">
                  <c:v>3989.0</c:v>
                </c:pt>
                <c:pt idx="4082">
                  <c:v>3260.0</c:v>
                </c:pt>
                <c:pt idx="4083">
                  <c:v>3727.0</c:v>
                </c:pt>
                <c:pt idx="4084">
                  <c:v>3231.0</c:v>
                </c:pt>
                <c:pt idx="4085">
                  <c:v>3535.0</c:v>
                </c:pt>
                <c:pt idx="4086">
                  <c:v>4694.0</c:v>
                </c:pt>
                <c:pt idx="4087">
                  <c:v>2474.0</c:v>
                </c:pt>
                <c:pt idx="4088">
                  <c:v>3294.0</c:v>
                </c:pt>
                <c:pt idx="4089">
                  <c:v>3850.0</c:v>
                </c:pt>
                <c:pt idx="4090">
                  <c:v>3980.0</c:v>
                </c:pt>
                <c:pt idx="4091">
                  <c:v>4477.0</c:v>
                </c:pt>
                <c:pt idx="4092">
                  <c:v>4255.0</c:v>
                </c:pt>
                <c:pt idx="4093">
                  <c:v>3533.0</c:v>
                </c:pt>
                <c:pt idx="4094">
                  <c:v>3383.0</c:v>
                </c:pt>
                <c:pt idx="4095">
                  <c:v>3489.0</c:v>
                </c:pt>
                <c:pt idx="4096">
                  <c:v>4269.0</c:v>
                </c:pt>
                <c:pt idx="4097">
                  <c:v>4948.0</c:v>
                </c:pt>
                <c:pt idx="4098">
                  <c:v>2703.0</c:v>
                </c:pt>
                <c:pt idx="4099">
                  <c:v>4397.0</c:v>
                </c:pt>
                <c:pt idx="4100">
                  <c:v>4759.0</c:v>
                </c:pt>
                <c:pt idx="4101">
                  <c:v>5216.0</c:v>
                </c:pt>
                <c:pt idx="4102">
                  <c:v>5024.0</c:v>
                </c:pt>
                <c:pt idx="4103">
                  <c:v>5485.0</c:v>
                </c:pt>
                <c:pt idx="4104">
                  <c:v>5083.0</c:v>
                </c:pt>
                <c:pt idx="4105">
                  <c:v>4022.0</c:v>
                </c:pt>
                <c:pt idx="4106">
                  <c:v>5728.0</c:v>
                </c:pt>
                <c:pt idx="4107">
                  <c:v>3531.0</c:v>
                </c:pt>
                <c:pt idx="4108">
                  <c:v>4819.0</c:v>
                </c:pt>
                <c:pt idx="4109">
                  <c:v>4820.0</c:v>
                </c:pt>
                <c:pt idx="4110">
                  <c:v>2932.0</c:v>
                </c:pt>
                <c:pt idx="4111">
                  <c:v>3816.0</c:v>
                </c:pt>
                <c:pt idx="4112">
                  <c:v>5574.0</c:v>
                </c:pt>
                <c:pt idx="4113">
                  <c:v>4222.0</c:v>
                </c:pt>
                <c:pt idx="4114">
                  <c:v>4060.0</c:v>
                </c:pt>
                <c:pt idx="4115">
                  <c:v>4840.0</c:v>
                </c:pt>
                <c:pt idx="4116">
                  <c:v>4890.0</c:v>
                </c:pt>
                <c:pt idx="4117">
                  <c:v>4511.0</c:v>
                </c:pt>
                <c:pt idx="4118">
                  <c:v>4367.0</c:v>
                </c:pt>
                <c:pt idx="4119">
                  <c:v>4236.0</c:v>
                </c:pt>
                <c:pt idx="4120">
                  <c:v>4562.0</c:v>
                </c:pt>
                <c:pt idx="4121">
                  <c:v>3817.0</c:v>
                </c:pt>
                <c:pt idx="4122">
                  <c:v>3602.0</c:v>
                </c:pt>
                <c:pt idx="4123">
                  <c:v>3799.0</c:v>
                </c:pt>
                <c:pt idx="4124">
                  <c:v>3993.0</c:v>
                </c:pt>
                <c:pt idx="4125">
                  <c:v>3612.0</c:v>
                </c:pt>
                <c:pt idx="4126">
                  <c:v>3340.0</c:v>
                </c:pt>
                <c:pt idx="4127">
                  <c:v>3806.0</c:v>
                </c:pt>
                <c:pt idx="4128">
                  <c:v>2690.0</c:v>
                </c:pt>
                <c:pt idx="4129">
                  <c:v>3646.0</c:v>
                </c:pt>
                <c:pt idx="4130">
                  <c:v>4367.0</c:v>
                </c:pt>
                <c:pt idx="4131">
                  <c:v>4587.0</c:v>
                </c:pt>
                <c:pt idx="4132">
                  <c:v>3718.0</c:v>
                </c:pt>
                <c:pt idx="4133">
                  <c:v>4331.0</c:v>
                </c:pt>
                <c:pt idx="4134">
                  <c:v>4408.0</c:v>
                </c:pt>
                <c:pt idx="4135">
                  <c:v>3112.0</c:v>
                </c:pt>
                <c:pt idx="4136">
                  <c:v>3466.0</c:v>
                </c:pt>
                <c:pt idx="4137">
                  <c:v>4949.0</c:v>
                </c:pt>
                <c:pt idx="4138">
                  <c:v>3569.0</c:v>
                </c:pt>
                <c:pt idx="4139">
                  <c:v>3421.0</c:v>
                </c:pt>
                <c:pt idx="4140">
                  <c:v>2813.0</c:v>
                </c:pt>
                <c:pt idx="4141">
                  <c:v>2066.0</c:v>
                </c:pt>
                <c:pt idx="4142">
                  <c:v>3902.0</c:v>
                </c:pt>
                <c:pt idx="4143">
                  <c:v>3099.0</c:v>
                </c:pt>
                <c:pt idx="4144">
                  <c:v>4047.0</c:v>
                </c:pt>
                <c:pt idx="4145">
                  <c:v>3963.0</c:v>
                </c:pt>
                <c:pt idx="4146">
                  <c:v>3747.0</c:v>
                </c:pt>
                <c:pt idx="4147">
                  <c:v>3939.0</c:v>
                </c:pt>
                <c:pt idx="4148">
                  <c:v>3658.0</c:v>
                </c:pt>
                <c:pt idx="4149">
                  <c:v>3357.0</c:v>
                </c:pt>
                <c:pt idx="4150">
                  <c:v>3371.0</c:v>
                </c:pt>
                <c:pt idx="4151">
                  <c:v>3399.0</c:v>
                </c:pt>
                <c:pt idx="4152">
                  <c:v>3322.0</c:v>
                </c:pt>
                <c:pt idx="4153">
                  <c:v>3181.0</c:v>
                </c:pt>
                <c:pt idx="4154">
                  <c:v>3465.0</c:v>
                </c:pt>
                <c:pt idx="4155">
                  <c:v>3274.0</c:v>
                </c:pt>
                <c:pt idx="4156">
                  <c:v>3581.0</c:v>
                </c:pt>
                <c:pt idx="4157">
                  <c:v>3747.0</c:v>
                </c:pt>
                <c:pt idx="4158">
                  <c:v>3329.0</c:v>
                </c:pt>
                <c:pt idx="4159">
                  <c:v>2832.0</c:v>
                </c:pt>
                <c:pt idx="4160">
                  <c:v>3071.0</c:v>
                </c:pt>
                <c:pt idx="4161">
                  <c:v>3169.0</c:v>
                </c:pt>
                <c:pt idx="4162">
                  <c:v>3029.0</c:v>
                </c:pt>
                <c:pt idx="4163">
                  <c:v>3656.0</c:v>
                </c:pt>
                <c:pt idx="4164">
                  <c:v>3277.0</c:v>
                </c:pt>
                <c:pt idx="4165">
                  <c:v>3141.0</c:v>
                </c:pt>
                <c:pt idx="4166">
                  <c:v>3517.0</c:v>
                </c:pt>
                <c:pt idx="4167">
                  <c:v>3106.0</c:v>
                </c:pt>
                <c:pt idx="4168">
                  <c:v>2847.0</c:v>
                </c:pt>
                <c:pt idx="4169">
                  <c:v>3866.0</c:v>
                </c:pt>
                <c:pt idx="4170">
                  <c:v>5166.0</c:v>
                </c:pt>
                <c:pt idx="4171">
                  <c:v>4280.0</c:v>
                </c:pt>
                <c:pt idx="4172">
                  <c:v>3903.0</c:v>
                </c:pt>
                <c:pt idx="4173">
                  <c:v>4491.0</c:v>
                </c:pt>
                <c:pt idx="4174">
                  <c:v>4186.0</c:v>
                </c:pt>
                <c:pt idx="4175">
                  <c:v>4234.0</c:v>
                </c:pt>
                <c:pt idx="4176">
                  <c:v>4868.0</c:v>
                </c:pt>
                <c:pt idx="4177">
                  <c:v>3396.0</c:v>
                </c:pt>
                <c:pt idx="4178">
                  <c:v>4057.0</c:v>
                </c:pt>
                <c:pt idx="4179">
                  <c:v>3252.0</c:v>
                </c:pt>
                <c:pt idx="4180">
                  <c:v>4256.0</c:v>
                </c:pt>
                <c:pt idx="4181">
                  <c:v>4710.0</c:v>
                </c:pt>
                <c:pt idx="4182">
                  <c:v>4023.0</c:v>
                </c:pt>
                <c:pt idx="4183">
                  <c:v>4946.0</c:v>
                </c:pt>
                <c:pt idx="4184">
                  <c:v>3861.0</c:v>
                </c:pt>
                <c:pt idx="4185">
                  <c:v>4197.0</c:v>
                </c:pt>
                <c:pt idx="4186">
                  <c:v>3738.0</c:v>
                </c:pt>
                <c:pt idx="4187">
                  <c:v>4023.0</c:v>
                </c:pt>
                <c:pt idx="4188">
                  <c:v>4122.0</c:v>
                </c:pt>
                <c:pt idx="4189">
                  <c:v>3568.0</c:v>
                </c:pt>
                <c:pt idx="4190">
                  <c:v>2781.0</c:v>
                </c:pt>
                <c:pt idx="4191">
                  <c:v>3214.0</c:v>
                </c:pt>
                <c:pt idx="4192">
                  <c:v>3668.0</c:v>
                </c:pt>
                <c:pt idx="4193">
                  <c:v>4655.0</c:v>
                </c:pt>
                <c:pt idx="4194">
                  <c:v>4650.0</c:v>
                </c:pt>
                <c:pt idx="4195">
                  <c:v>3477.0</c:v>
                </c:pt>
                <c:pt idx="4196">
                  <c:v>4410.0</c:v>
                </c:pt>
                <c:pt idx="4197">
                  <c:v>4098.0</c:v>
                </c:pt>
                <c:pt idx="4198">
                  <c:v>4202.0</c:v>
                </c:pt>
                <c:pt idx="4199">
                  <c:v>3772.0</c:v>
                </c:pt>
                <c:pt idx="4200">
                  <c:v>4528.0</c:v>
                </c:pt>
                <c:pt idx="4201">
                  <c:v>3818.0</c:v>
                </c:pt>
                <c:pt idx="4202">
                  <c:v>3815.0</c:v>
                </c:pt>
                <c:pt idx="4203">
                  <c:v>3467.0</c:v>
                </c:pt>
                <c:pt idx="4204">
                  <c:v>3278.0</c:v>
                </c:pt>
                <c:pt idx="4205">
                  <c:v>2996.0</c:v>
                </c:pt>
                <c:pt idx="4206">
                  <c:v>3604.0</c:v>
                </c:pt>
                <c:pt idx="4207">
                  <c:v>3127.0</c:v>
                </c:pt>
                <c:pt idx="4208">
                  <c:v>3114.0</c:v>
                </c:pt>
                <c:pt idx="4209">
                  <c:v>2938.0</c:v>
                </c:pt>
                <c:pt idx="4210">
                  <c:v>3593.0</c:v>
                </c:pt>
                <c:pt idx="4211">
                  <c:v>2649.0</c:v>
                </c:pt>
                <c:pt idx="4212">
                  <c:v>3909.0</c:v>
                </c:pt>
                <c:pt idx="4213">
                  <c:v>4020.0</c:v>
                </c:pt>
                <c:pt idx="4214">
                  <c:v>3744.0</c:v>
                </c:pt>
                <c:pt idx="4215">
                  <c:v>4262.0</c:v>
                </c:pt>
                <c:pt idx="4216">
                  <c:v>4343.0</c:v>
                </c:pt>
                <c:pt idx="4217">
                  <c:v>4191.0</c:v>
                </c:pt>
                <c:pt idx="4218">
                  <c:v>3365.0</c:v>
                </c:pt>
                <c:pt idx="4219">
                  <c:v>3867.0</c:v>
                </c:pt>
                <c:pt idx="4220">
                  <c:v>3884.0</c:v>
                </c:pt>
                <c:pt idx="4221">
                  <c:v>4139.0</c:v>
                </c:pt>
                <c:pt idx="4222">
                  <c:v>3298.0</c:v>
                </c:pt>
                <c:pt idx="4223">
                  <c:v>3414.0</c:v>
                </c:pt>
                <c:pt idx="4224">
                  <c:v>3799.0</c:v>
                </c:pt>
                <c:pt idx="4225">
                  <c:v>3307.0</c:v>
                </c:pt>
                <c:pt idx="4226">
                  <c:v>2917.0</c:v>
                </c:pt>
                <c:pt idx="4227">
                  <c:v>3932.0</c:v>
                </c:pt>
                <c:pt idx="4228">
                  <c:v>3771.0</c:v>
                </c:pt>
                <c:pt idx="4229">
                  <c:v>3826.0</c:v>
                </c:pt>
                <c:pt idx="4230">
                  <c:v>3187.0</c:v>
                </c:pt>
                <c:pt idx="4231">
                  <c:v>3299.0</c:v>
                </c:pt>
                <c:pt idx="4232">
                  <c:v>3293.0</c:v>
                </c:pt>
                <c:pt idx="4233">
                  <c:v>3483.0</c:v>
                </c:pt>
                <c:pt idx="4234">
                  <c:v>3365.0</c:v>
                </c:pt>
                <c:pt idx="4235">
                  <c:v>3054.0</c:v>
                </c:pt>
                <c:pt idx="4236">
                  <c:v>3528.0</c:v>
                </c:pt>
                <c:pt idx="4237">
                  <c:v>3022.0</c:v>
                </c:pt>
                <c:pt idx="4238">
                  <c:v>2862.0</c:v>
                </c:pt>
                <c:pt idx="4239">
                  <c:v>3249.0</c:v>
                </c:pt>
                <c:pt idx="4240">
                  <c:v>3215.0</c:v>
                </c:pt>
                <c:pt idx="4241">
                  <c:v>2133.0</c:v>
                </c:pt>
                <c:pt idx="4242">
                  <c:v>2770.0</c:v>
                </c:pt>
                <c:pt idx="4243">
                  <c:v>3044.0</c:v>
                </c:pt>
                <c:pt idx="4244">
                  <c:v>3293.0</c:v>
                </c:pt>
                <c:pt idx="4245">
                  <c:v>3086.0</c:v>
                </c:pt>
                <c:pt idx="4246">
                  <c:v>3603.0</c:v>
                </c:pt>
                <c:pt idx="4247">
                  <c:v>3568.0</c:v>
                </c:pt>
                <c:pt idx="4248">
                  <c:v>3739.0</c:v>
                </c:pt>
                <c:pt idx="4249">
                  <c:v>3257.0</c:v>
                </c:pt>
                <c:pt idx="4250">
                  <c:v>2746.0</c:v>
                </c:pt>
                <c:pt idx="4251">
                  <c:v>2807.0</c:v>
                </c:pt>
                <c:pt idx="4252">
                  <c:v>3088.0</c:v>
                </c:pt>
                <c:pt idx="4253">
                  <c:v>2990.0</c:v>
                </c:pt>
                <c:pt idx="4254">
                  <c:v>2766.0</c:v>
                </c:pt>
                <c:pt idx="4255">
                  <c:v>3292.0</c:v>
                </c:pt>
                <c:pt idx="4256">
                  <c:v>3252.0</c:v>
                </c:pt>
                <c:pt idx="4257">
                  <c:v>3239.0</c:v>
                </c:pt>
                <c:pt idx="4258">
                  <c:v>3386.0</c:v>
                </c:pt>
                <c:pt idx="4259">
                  <c:v>3086.0</c:v>
                </c:pt>
                <c:pt idx="4260">
                  <c:v>2968.0</c:v>
                </c:pt>
                <c:pt idx="4261">
                  <c:v>4048.0</c:v>
                </c:pt>
                <c:pt idx="4262">
                  <c:v>3781.0</c:v>
                </c:pt>
                <c:pt idx="4263">
                  <c:v>3343.0</c:v>
                </c:pt>
                <c:pt idx="4264">
                  <c:v>3575.0</c:v>
                </c:pt>
                <c:pt idx="4265">
                  <c:v>3603.0</c:v>
                </c:pt>
                <c:pt idx="4266">
                  <c:v>3811.0</c:v>
                </c:pt>
                <c:pt idx="4267">
                  <c:v>3834.0</c:v>
                </c:pt>
                <c:pt idx="4268">
                  <c:v>3291.0</c:v>
                </c:pt>
                <c:pt idx="4269">
                  <c:v>3142.0</c:v>
                </c:pt>
                <c:pt idx="4270">
                  <c:v>3466.0</c:v>
                </c:pt>
                <c:pt idx="4271">
                  <c:v>2316.0</c:v>
                </c:pt>
                <c:pt idx="4272">
                  <c:v>2853.0</c:v>
                </c:pt>
                <c:pt idx="4273">
                  <c:v>2410.0</c:v>
                </c:pt>
                <c:pt idx="4274">
                  <c:v>2921.0</c:v>
                </c:pt>
                <c:pt idx="4275">
                  <c:v>3138.0</c:v>
                </c:pt>
                <c:pt idx="4276">
                  <c:v>3211.0</c:v>
                </c:pt>
                <c:pt idx="4277">
                  <c:v>2807.0</c:v>
                </c:pt>
                <c:pt idx="4278">
                  <c:v>2904.0</c:v>
                </c:pt>
                <c:pt idx="4279">
                  <c:v>3175.0</c:v>
                </c:pt>
                <c:pt idx="4280">
                  <c:v>2581.0</c:v>
                </c:pt>
                <c:pt idx="4281">
                  <c:v>3066.0</c:v>
                </c:pt>
                <c:pt idx="4282">
                  <c:v>2734.0</c:v>
                </c:pt>
                <c:pt idx="4283">
                  <c:v>3193.0</c:v>
                </c:pt>
                <c:pt idx="4284">
                  <c:v>3055.0</c:v>
                </c:pt>
                <c:pt idx="4285">
                  <c:v>3059.0</c:v>
                </c:pt>
                <c:pt idx="4286">
                  <c:v>2938.0</c:v>
                </c:pt>
                <c:pt idx="4287">
                  <c:v>3546.0</c:v>
                </c:pt>
                <c:pt idx="4288">
                  <c:v>3500.0</c:v>
                </c:pt>
                <c:pt idx="4289">
                  <c:v>3020.0</c:v>
                </c:pt>
                <c:pt idx="4290">
                  <c:v>3296.0</c:v>
                </c:pt>
                <c:pt idx="4291">
                  <c:v>3366.0</c:v>
                </c:pt>
                <c:pt idx="4292">
                  <c:v>3208.0</c:v>
                </c:pt>
                <c:pt idx="4293">
                  <c:v>3120.0</c:v>
                </c:pt>
                <c:pt idx="4294">
                  <c:v>3087.0</c:v>
                </c:pt>
                <c:pt idx="4295">
                  <c:v>3139.0</c:v>
                </c:pt>
                <c:pt idx="4296">
                  <c:v>2612.0</c:v>
                </c:pt>
                <c:pt idx="4297">
                  <c:v>3098.0</c:v>
                </c:pt>
                <c:pt idx="4298">
                  <c:v>3584.0</c:v>
                </c:pt>
                <c:pt idx="4299">
                  <c:v>3429.0</c:v>
                </c:pt>
                <c:pt idx="4300">
                  <c:v>3506.0</c:v>
                </c:pt>
                <c:pt idx="4301">
                  <c:v>3720.0</c:v>
                </c:pt>
                <c:pt idx="4302">
                  <c:v>3617.0</c:v>
                </c:pt>
                <c:pt idx="4303">
                  <c:v>3787.0</c:v>
                </c:pt>
                <c:pt idx="4304">
                  <c:v>3398.0</c:v>
                </c:pt>
                <c:pt idx="4305">
                  <c:v>3748.0</c:v>
                </c:pt>
                <c:pt idx="4306">
                  <c:v>3620.0</c:v>
                </c:pt>
                <c:pt idx="4307">
                  <c:v>3395.0</c:v>
                </c:pt>
                <c:pt idx="4308">
                  <c:v>3396.0</c:v>
                </c:pt>
                <c:pt idx="4309">
                  <c:v>3551.0</c:v>
                </c:pt>
                <c:pt idx="4310">
                  <c:v>3349.0</c:v>
                </c:pt>
                <c:pt idx="4311">
                  <c:v>3197.0</c:v>
                </c:pt>
                <c:pt idx="4312">
                  <c:v>3932.0</c:v>
                </c:pt>
                <c:pt idx="4313">
                  <c:v>3856.0</c:v>
                </c:pt>
                <c:pt idx="4314">
                  <c:v>3879.0</c:v>
                </c:pt>
                <c:pt idx="4315">
                  <c:v>3806.0</c:v>
                </c:pt>
                <c:pt idx="4316">
                  <c:v>4038.0</c:v>
                </c:pt>
                <c:pt idx="4317">
                  <c:v>4176.0</c:v>
                </c:pt>
                <c:pt idx="4318">
                  <c:v>3666.0</c:v>
                </c:pt>
                <c:pt idx="4319">
                  <c:v>3963.0</c:v>
                </c:pt>
                <c:pt idx="4320">
                  <c:v>3416.0</c:v>
                </c:pt>
                <c:pt idx="4321">
                  <c:v>3674.0</c:v>
                </c:pt>
                <c:pt idx="4322">
                  <c:v>3703.0</c:v>
                </c:pt>
                <c:pt idx="4323">
                  <c:v>4118.0</c:v>
                </c:pt>
                <c:pt idx="4324">
                  <c:v>2665.0</c:v>
                </c:pt>
                <c:pt idx="4325">
                  <c:v>2763.0</c:v>
                </c:pt>
                <c:pt idx="4326">
                  <c:v>2282.0</c:v>
                </c:pt>
                <c:pt idx="4327">
                  <c:v>2774.0</c:v>
                </c:pt>
                <c:pt idx="4328">
                  <c:v>2955.0</c:v>
                </c:pt>
                <c:pt idx="4329">
                  <c:v>2660.0</c:v>
                </c:pt>
                <c:pt idx="4330">
                  <c:v>2709.0</c:v>
                </c:pt>
                <c:pt idx="4331">
                  <c:v>2375.0</c:v>
                </c:pt>
                <c:pt idx="4332">
                  <c:v>2551.0</c:v>
                </c:pt>
                <c:pt idx="4333">
                  <c:v>3153.0</c:v>
                </c:pt>
                <c:pt idx="4334">
                  <c:v>3179.0</c:v>
                </c:pt>
                <c:pt idx="4335">
                  <c:v>2829.0</c:v>
                </c:pt>
                <c:pt idx="4336">
                  <c:v>1511.0</c:v>
                </c:pt>
                <c:pt idx="4337">
                  <c:v>3037.0</c:v>
                </c:pt>
                <c:pt idx="4338">
                  <c:v>2842.0</c:v>
                </c:pt>
                <c:pt idx="4339">
                  <c:v>3655.0</c:v>
                </c:pt>
                <c:pt idx="4340">
                  <c:v>3424.0</c:v>
                </c:pt>
                <c:pt idx="4341">
                  <c:v>3357.0</c:v>
                </c:pt>
                <c:pt idx="4342">
                  <c:v>3031.0</c:v>
                </c:pt>
                <c:pt idx="4343">
                  <c:v>3274.0</c:v>
                </c:pt>
                <c:pt idx="4344">
                  <c:v>3079.0</c:v>
                </c:pt>
                <c:pt idx="4345">
                  <c:v>3267.0</c:v>
                </c:pt>
                <c:pt idx="4346">
                  <c:v>3571.0</c:v>
                </c:pt>
                <c:pt idx="4347">
                  <c:v>2808.0</c:v>
                </c:pt>
                <c:pt idx="4348">
                  <c:v>2530.0</c:v>
                </c:pt>
                <c:pt idx="4349">
                  <c:v>3093.0</c:v>
                </c:pt>
                <c:pt idx="4350">
                  <c:v>3096.0</c:v>
                </c:pt>
                <c:pt idx="4351">
                  <c:v>3005.0</c:v>
                </c:pt>
                <c:pt idx="4352">
                  <c:v>2874.0</c:v>
                </c:pt>
                <c:pt idx="4353">
                  <c:v>2781.0</c:v>
                </c:pt>
                <c:pt idx="4354">
                  <c:v>2778.0</c:v>
                </c:pt>
                <c:pt idx="4355">
                  <c:v>2930.0</c:v>
                </c:pt>
                <c:pt idx="4356">
                  <c:v>2606.0</c:v>
                </c:pt>
                <c:pt idx="4357">
                  <c:v>1725.0</c:v>
                </c:pt>
                <c:pt idx="4358">
                  <c:v>1973.0</c:v>
                </c:pt>
                <c:pt idx="4359">
                  <c:v>2224.0</c:v>
                </c:pt>
                <c:pt idx="4360">
                  <c:v>3362.0</c:v>
                </c:pt>
                <c:pt idx="4361">
                  <c:v>3522.0</c:v>
                </c:pt>
                <c:pt idx="4362">
                  <c:v>3505.0</c:v>
                </c:pt>
                <c:pt idx="4363">
                  <c:v>3693.0</c:v>
                </c:pt>
                <c:pt idx="4364">
                  <c:v>3383.0</c:v>
                </c:pt>
                <c:pt idx="4365">
                  <c:v>2906.0</c:v>
                </c:pt>
                <c:pt idx="4366">
                  <c:v>3007.0</c:v>
                </c:pt>
                <c:pt idx="4367">
                  <c:v>3340.0</c:v>
                </c:pt>
                <c:pt idx="4368">
                  <c:v>3180.0</c:v>
                </c:pt>
                <c:pt idx="4369">
                  <c:v>3230.0</c:v>
                </c:pt>
                <c:pt idx="4370">
                  <c:v>3522.0</c:v>
                </c:pt>
                <c:pt idx="4371">
                  <c:v>3590.0</c:v>
                </c:pt>
                <c:pt idx="4372">
                  <c:v>3532.0</c:v>
                </c:pt>
                <c:pt idx="4373">
                  <c:v>4125.0</c:v>
                </c:pt>
                <c:pt idx="4374">
                  <c:v>3581.0</c:v>
                </c:pt>
                <c:pt idx="4375">
                  <c:v>2029.0</c:v>
                </c:pt>
                <c:pt idx="4376">
                  <c:v>3024.0</c:v>
                </c:pt>
                <c:pt idx="4377">
                  <c:v>3467.0</c:v>
                </c:pt>
                <c:pt idx="4378">
                  <c:v>3508.0</c:v>
                </c:pt>
                <c:pt idx="4379">
                  <c:v>2627.0</c:v>
                </c:pt>
                <c:pt idx="4380">
                  <c:v>2373.0</c:v>
                </c:pt>
                <c:pt idx="4381">
                  <c:v>4051.0</c:v>
                </c:pt>
                <c:pt idx="4382">
                  <c:v>3338.0</c:v>
                </c:pt>
                <c:pt idx="4383">
                  <c:v>2886.0</c:v>
                </c:pt>
                <c:pt idx="4384">
                  <c:v>3250.0</c:v>
                </c:pt>
                <c:pt idx="4385">
                  <c:v>2816.0</c:v>
                </c:pt>
                <c:pt idx="4386">
                  <c:v>3493.0</c:v>
                </c:pt>
                <c:pt idx="4387">
                  <c:v>3704.0</c:v>
                </c:pt>
                <c:pt idx="4388">
                  <c:v>3676.0</c:v>
                </c:pt>
                <c:pt idx="4389">
                  <c:v>4256.0</c:v>
                </c:pt>
                <c:pt idx="4390">
                  <c:v>3265.0</c:v>
                </c:pt>
                <c:pt idx="4391">
                  <c:v>2967.0</c:v>
                </c:pt>
                <c:pt idx="4392">
                  <c:v>3150.0</c:v>
                </c:pt>
                <c:pt idx="4393">
                  <c:v>3470.0</c:v>
                </c:pt>
                <c:pt idx="4394">
                  <c:v>3334.0</c:v>
                </c:pt>
                <c:pt idx="4395">
                  <c:v>3340.0</c:v>
                </c:pt>
                <c:pt idx="4396">
                  <c:v>3168.0</c:v>
                </c:pt>
                <c:pt idx="4397">
                  <c:v>3469.0</c:v>
                </c:pt>
                <c:pt idx="4398">
                  <c:v>4543.0</c:v>
                </c:pt>
                <c:pt idx="4399">
                  <c:v>5193.0</c:v>
                </c:pt>
                <c:pt idx="4400">
                  <c:v>4404.0</c:v>
                </c:pt>
                <c:pt idx="4401">
                  <c:v>3709.0</c:v>
                </c:pt>
                <c:pt idx="4402">
                  <c:v>2686.0</c:v>
                </c:pt>
                <c:pt idx="4403">
                  <c:v>3377.0</c:v>
                </c:pt>
                <c:pt idx="4404">
                  <c:v>3215.0</c:v>
                </c:pt>
                <c:pt idx="4405">
                  <c:v>2463.0</c:v>
                </c:pt>
                <c:pt idx="4406">
                  <c:v>3068.0</c:v>
                </c:pt>
                <c:pt idx="4407">
                  <c:v>3128.0</c:v>
                </c:pt>
                <c:pt idx="4408">
                  <c:v>2989.0</c:v>
                </c:pt>
                <c:pt idx="4409">
                  <c:v>2794.0</c:v>
                </c:pt>
                <c:pt idx="4410">
                  <c:v>2798.0</c:v>
                </c:pt>
                <c:pt idx="4411">
                  <c:v>3095.0</c:v>
                </c:pt>
                <c:pt idx="4412">
                  <c:v>3394.0</c:v>
                </c:pt>
                <c:pt idx="4413">
                  <c:v>3164.0</c:v>
                </c:pt>
                <c:pt idx="4414">
                  <c:v>3262.0</c:v>
                </c:pt>
                <c:pt idx="4415">
                  <c:v>3934.0</c:v>
                </c:pt>
                <c:pt idx="4416">
                  <c:v>3616.0</c:v>
                </c:pt>
                <c:pt idx="4417">
                  <c:v>3993.0</c:v>
                </c:pt>
                <c:pt idx="4418">
                  <c:v>4145.0</c:v>
                </c:pt>
                <c:pt idx="4419">
                  <c:v>3737.0</c:v>
                </c:pt>
                <c:pt idx="4420">
                  <c:v>4026.0</c:v>
                </c:pt>
                <c:pt idx="4421">
                  <c:v>3271.0</c:v>
                </c:pt>
                <c:pt idx="4422">
                  <c:v>3521.0</c:v>
                </c:pt>
                <c:pt idx="4423">
                  <c:v>4116.0</c:v>
                </c:pt>
                <c:pt idx="4424">
                  <c:v>3054.0</c:v>
                </c:pt>
                <c:pt idx="4425">
                  <c:v>3409.0</c:v>
                </c:pt>
                <c:pt idx="4426">
                  <c:v>3382.0</c:v>
                </c:pt>
                <c:pt idx="4427">
                  <c:v>3297.0</c:v>
                </c:pt>
                <c:pt idx="4428">
                  <c:v>3723.0</c:v>
                </c:pt>
                <c:pt idx="4429">
                  <c:v>3164.0</c:v>
                </c:pt>
                <c:pt idx="4430">
                  <c:v>3353.0</c:v>
                </c:pt>
                <c:pt idx="4431">
                  <c:v>3449.0</c:v>
                </c:pt>
                <c:pt idx="4432">
                  <c:v>3313.0</c:v>
                </c:pt>
                <c:pt idx="4433">
                  <c:v>4078.0</c:v>
                </c:pt>
                <c:pt idx="4434">
                  <c:v>3375.0</c:v>
                </c:pt>
                <c:pt idx="4435">
                  <c:v>2832.0</c:v>
                </c:pt>
                <c:pt idx="4436">
                  <c:v>3054.0</c:v>
                </c:pt>
                <c:pt idx="4437">
                  <c:v>3186.0</c:v>
                </c:pt>
                <c:pt idx="4438">
                  <c:v>2887.0</c:v>
                </c:pt>
                <c:pt idx="4439">
                  <c:v>3054.0</c:v>
                </c:pt>
                <c:pt idx="4440">
                  <c:v>3798.0</c:v>
                </c:pt>
                <c:pt idx="4441">
                  <c:v>2113.0</c:v>
                </c:pt>
                <c:pt idx="4442">
                  <c:v>2765.0</c:v>
                </c:pt>
                <c:pt idx="4443">
                  <c:v>3507.0</c:v>
                </c:pt>
                <c:pt idx="4444">
                  <c:v>4117.0</c:v>
                </c:pt>
                <c:pt idx="4445">
                  <c:v>3372.0</c:v>
                </c:pt>
                <c:pt idx="4446">
                  <c:v>3308.0</c:v>
                </c:pt>
                <c:pt idx="4447">
                  <c:v>2358.0</c:v>
                </c:pt>
                <c:pt idx="4448">
                  <c:v>2717.0</c:v>
                </c:pt>
                <c:pt idx="4449">
                  <c:v>3494.0</c:v>
                </c:pt>
                <c:pt idx="4450">
                  <c:v>3462.0</c:v>
                </c:pt>
                <c:pt idx="4451">
                  <c:v>2675.0</c:v>
                </c:pt>
                <c:pt idx="4452">
                  <c:v>3186.0</c:v>
                </c:pt>
                <c:pt idx="4453">
                  <c:v>3181.0</c:v>
                </c:pt>
                <c:pt idx="4454">
                  <c:v>3257.0</c:v>
                </c:pt>
                <c:pt idx="4455">
                  <c:v>3653.0</c:v>
                </c:pt>
                <c:pt idx="4456">
                  <c:v>3506.0</c:v>
                </c:pt>
                <c:pt idx="4457">
                  <c:v>2958.0</c:v>
                </c:pt>
                <c:pt idx="4458">
                  <c:v>3283.0</c:v>
                </c:pt>
                <c:pt idx="4459">
                  <c:v>2776.0</c:v>
                </c:pt>
                <c:pt idx="4460">
                  <c:v>2814.0</c:v>
                </c:pt>
                <c:pt idx="4461">
                  <c:v>3069.0</c:v>
                </c:pt>
                <c:pt idx="4462">
                  <c:v>2742.0</c:v>
                </c:pt>
                <c:pt idx="4463">
                  <c:v>2599.0</c:v>
                </c:pt>
                <c:pt idx="4464">
                  <c:v>2879.0</c:v>
                </c:pt>
                <c:pt idx="4465">
                  <c:v>3404.0</c:v>
                </c:pt>
                <c:pt idx="4466">
                  <c:v>1592.0</c:v>
                </c:pt>
                <c:pt idx="4467">
                  <c:v>3283.0</c:v>
                </c:pt>
                <c:pt idx="4468">
                  <c:v>3452.0</c:v>
                </c:pt>
                <c:pt idx="4469">
                  <c:v>3507.0</c:v>
                </c:pt>
                <c:pt idx="4470">
                  <c:v>3237.0</c:v>
                </c:pt>
                <c:pt idx="4471">
                  <c:v>3588.0</c:v>
                </c:pt>
                <c:pt idx="4472">
                  <c:v>3848.0</c:v>
                </c:pt>
                <c:pt idx="4473">
                  <c:v>3250.0</c:v>
                </c:pt>
                <c:pt idx="4474">
                  <c:v>2857.0</c:v>
                </c:pt>
                <c:pt idx="4475">
                  <c:v>3092.0</c:v>
                </c:pt>
                <c:pt idx="4476">
                  <c:v>3055.0</c:v>
                </c:pt>
                <c:pt idx="4477">
                  <c:v>3012.0</c:v>
                </c:pt>
                <c:pt idx="4478">
                  <c:v>3726.0</c:v>
                </c:pt>
                <c:pt idx="4479">
                  <c:v>3284.0</c:v>
                </c:pt>
                <c:pt idx="4480">
                  <c:v>4021.0</c:v>
                </c:pt>
                <c:pt idx="4481">
                  <c:v>3436.0</c:v>
                </c:pt>
                <c:pt idx="4482">
                  <c:v>3581.0</c:v>
                </c:pt>
                <c:pt idx="4483">
                  <c:v>3015.0</c:v>
                </c:pt>
                <c:pt idx="4484">
                  <c:v>3794.0</c:v>
                </c:pt>
                <c:pt idx="4485">
                  <c:v>2889.0</c:v>
                </c:pt>
                <c:pt idx="4486">
                  <c:v>3486.0</c:v>
                </c:pt>
                <c:pt idx="4487">
                  <c:v>3523.0</c:v>
                </c:pt>
                <c:pt idx="4488">
                  <c:v>2868.0</c:v>
                </c:pt>
                <c:pt idx="4489">
                  <c:v>1872.0</c:v>
                </c:pt>
                <c:pt idx="4490">
                  <c:v>2667.0</c:v>
                </c:pt>
                <c:pt idx="4491">
                  <c:v>2931.0</c:v>
                </c:pt>
                <c:pt idx="4492">
                  <c:v>3266.0</c:v>
                </c:pt>
                <c:pt idx="4493">
                  <c:v>2303.0</c:v>
                </c:pt>
                <c:pt idx="4494">
                  <c:v>3036.0</c:v>
                </c:pt>
                <c:pt idx="4495">
                  <c:v>3520.0</c:v>
                </c:pt>
                <c:pt idx="4496">
                  <c:v>3226.0</c:v>
                </c:pt>
                <c:pt idx="4497">
                  <c:v>3154.0</c:v>
                </c:pt>
                <c:pt idx="4498">
                  <c:v>3191.0</c:v>
                </c:pt>
                <c:pt idx="4499">
                  <c:v>2960.0</c:v>
                </c:pt>
                <c:pt idx="4500">
                  <c:v>3092.0</c:v>
                </c:pt>
                <c:pt idx="4501">
                  <c:v>3004.0</c:v>
                </c:pt>
                <c:pt idx="4502">
                  <c:v>3146.0</c:v>
                </c:pt>
                <c:pt idx="4503">
                  <c:v>3285.0</c:v>
                </c:pt>
                <c:pt idx="4504">
                  <c:v>2647.0</c:v>
                </c:pt>
                <c:pt idx="4505">
                  <c:v>2632.0</c:v>
                </c:pt>
                <c:pt idx="4506">
                  <c:v>3116.0</c:v>
                </c:pt>
                <c:pt idx="4507">
                  <c:v>2637.0</c:v>
                </c:pt>
                <c:pt idx="4508">
                  <c:v>2786.0</c:v>
                </c:pt>
                <c:pt idx="4509">
                  <c:v>2454.0</c:v>
                </c:pt>
                <c:pt idx="4510">
                  <c:v>2622.0</c:v>
                </c:pt>
                <c:pt idx="4511">
                  <c:v>3041.0</c:v>
                </c:pt>
                <c:pt idx="4512">
                  <c:v>2919.0</c:v>
                </c:pt>
                <c:pt idx="4513">
                  <c:v>2630.0</c:v>
                </c:pt>
                <c:pt idx="4514">
                  <c:v>2207.0</c:v>
                </c:pt>
                <c:pt idx="4515">
                  <c:v>2530.0</c:v>
                </c:pt>
                <c:pt idx="4516">
                  <c:v>2771.0</c:v>
                </c:pt>
                <c:pt idx="4517">
                  <c:v>2376.0</c:v>
                </c:pt>
                <c:pt idx="4518">
                  <c:v>2207.0</c:v>
                </c:pt>
                <c:pt idx="4519">
                  <c:v>2504.0</c:v>
                </c:pt>
                <c:pt idx="4520">
                  <c:v>2591.0</c:v>
                </c:pt>
                <c:pt idx="4521">
                  <c:v>2932.0</c:v>
                </c:pt>
                <c:pt idx="4522">
                  <c:v>3177.0</c:v>
                </c:pt>
                <c:pt idx="4523">
                  <c:v>2623.0</c:v>
                </c:pt>
                <c:pt idx="4524">
                  <c:v>2800.0</c:v>
                </c:pt>
                <c:pt idx="4525">
                  <c:v>2957.0</c:v>
                </c:pt>
                <c:pt idx="4526">
                  <c:v>2585.0</c:v>
                </c:pt>
                <c:pt idx="4527">
                  <c:v>2944.0</c:v>
                </c:pt>
                <c:pt idx="4528">
                  <c:v>1906.0</c:v>
                </c:pt>
                <c:pt idx="4529">
                  <c:v>1832.0</c:v>
                </c:pt>
                <c:pt idx="4530">
                  <c:v>994.0</c:v>
                </c:pt>
                <c:pt idx="4531">
                  <c:v>797.0</c:v>
                </c:pt>
                <c:pt idx="4532">
                  <c:v>1546.0</c:v>
                </c:pt>
                <c:pt idx="4533">
                  <c:v>2771.0</c:v>
                </c:pt>
                <c:pt idx="4534">
                  <c:v>2449.0</c:v>
                </c:pt>
                <c:pt idx="4535">
                  <c:v>2437.0</c:v>
                </c:pt>
                <c:pt idx="4536">
                  <c:v>2206.0</c:v>
                </c:pt>
                <c:pt idx="4537">
                  <c:v>2195.0</c:v>
                </c:pt>
                <c:pt idx="4538">
                  <c:v>2660.0</c:v>
                </c:pt>
                <c:pt idx="4539">
                  <c:v>2396.0</c:v>
                </c:pt>
                <c:pt idx="4540">
                  <c:v>2965.0</c:v>
                </c:pt>
                <c:pt idx="4541">
                  <c:v>3468.0</c:v>
                </c:pt>
                <c:pt idx="4542">
                  <c:v>3066.0</c:v>
                </c:pt>
                <c:pt idx="4543">
                  <c:v>3340.0</c:v>
                </c:pt>
                <c:pt idx="4544">
                  <c:v>3738.0</c:v>
                </c:pt>
                <c:pt idx="4545">
                  <c:v>3423.0</c:v>
                </c:pt>
                <c:pt idx="4546">
                  <c:v>3175.0</c:v>
                </c:pt>
                <c:pt idx="4547">
                  <c:v>3465.0</c:v>
                </c:pt>
                <c:pt idx="4548">
                  <c:v>3300.0</c:v>
                </c:pt>
                <c:pt idx="4549">
                  <c:v>2882.0</c:v>
                </c:pt>
                <c:pt idx="4550">
                  <c:v>3249.0</c:v>
                </c:pt>
                <c:pt idx="4551">
                  <c:v>3338.0</c:v>
                </c:pt>
                <c:pt idx="4552">
                  <c:v>3447.0</c:v>
                </c:pt>
                <c:pt idx="4553">
                  <c:v>2419.0</c:v>
                </c:pt>
                <c:pt idx="4554">
                  <c:v>2501.0</c:v>
                </c:pt>
                <c:pt idx="4555">
                  <c:v>2900.0</c:v>
                </c:pt>
                <c:pt idx="4556">
                  <c:v>3665.0</c:v>
                </c:pt>
                <c:pt idx="4557">
                  <c:v>3444.0</c:v>
                </c:pt>
                <c:pt idx="4558">
                  <c:v>3366.0</c:v>
                </c:pt>
                <c:pt idx="4559">
                  <c:v>2952.0</c:v>
                </c:pt>
                <c:pt idx="4560">
                  <c:v>3601.0</c:v>
                </c:pt>
                <c:pt idx="4561">
                  <c:v>3710.0</c:v>
                </c:pt>
                <c:pt idx="4562">
                  <c:v>3994.0</c:v>
                </c:pt>
                <c:pt idx="4563">
                  <c:v>3571.0</c:v>
                </c:pt>
                <c:pt idx="4564">
                  <c:v>3500.0</c:v>
                </c:pt>
                <c:pt idx="4565">
                  <c:v>3197.0</c:v>
                </c:pt>
                <c:pt idx="4566">
                  <c:v>3118.0</c:v>
                </c:pt>
                <c:pt idx="4567">
                  <c:v>2838.0</c:v>
                </c:pt>
                <c:pt idx="4568">
                  <c:v>3239.0</c:v>
                </c:pt>
                <c:pt idx="4569">
                  <c:v>2993.0</c:v>
                </c:pt>
                <c:pt idx="4570">
                  <c:v>3485.0</c:v>
                </c:pt>
                <c:pt idx="4571">
                  <c:v>3917.0</c:v>
                </c:pt>
                <c:pt idx="4572">
                  <c:v>3666.0</c:v>
                </c:pt>
                <c:pt idx="4573">
                  <c:v>3492.0</c:v>
                </c:pt>
                <c:pt idx="4574">
                  <c:v>3564.0</c:v>
                </c:pt>
                <c:pt idx="4575">
                  <c:v>3487.0</c:v>
                </c:pt>
                <c:pt idx="4576">
                  <c:v>2601.0</c:v>
                </c:pt>
                <c:pt idx="4577">
                  <c:v>2481.0</c:v>
                </c:pt>
                <c:pt idx="4578">
                  <c:v>3133.0</c:v>
                </c:pt>
                <c:pt idx="4579">
                  <c:v>3129.0</c:v>
                </c:pt>
                <c:pt idx="4580">
                  <c:v>3202.0</c:v>
                </c:pt>
                <c:pt idx="4581">
                  <c:v>2840.0</c:v>
                </c:pt>
                <c:pt idx="4582">
                  <c:v>2820.0</c:v>
                </c:pt>
                <c:pt idx="4583">
                  <c:v>2914.0</c:v>
                </c:pt>
                <c:pt idx="4584">
                  <c:v>3531.0</c:v>
                </c:pt>
                <c:pt idx="4585">
                  <c:v>2841.0</c:v>
                </c:pt>
                <c:pt idx="4586">
                  <c:v>2844.0</c:v>
                </c:pt>
                <c:pt idx="4587">
                  <c:v>2723.0</c:v>
                </c:pt>
                <c:pt idx="4588">
                  <c:v>3063.0</c:v>
                </c:pt>
                <c:pt idx="4589">
                  <c:v>2605.0</c:v>
                </c:pt>
                <c:pt idx="4590">
                  <c:v>2476.0</c:v>
                </c:pt>
                <c:pt idx="4591">
                  <c:v>2266.0</c:v>
                </c:pt>
                <c:pt idx="4592">
                  <c:v>2120.0</c:v>
                </c:pt>
                <c:pt idx="4593">
                  <c:v>2243.0</c:v>
                </c:pt>
                <c:pt idx="4594">
                  <c:v>3254.0</c:v>
                </c:pt>
                <c:pt idx="4595">
                  <c:v>3079.0</c:v>
                </c:pt>
                <c:pt idx="4596">
                  <c:v>3137.0</c:v>
                </c:pt>
                <c:pt idx="4597">
                  <c:v>3144.0</c:v>
                </c:pt>
                <c:pt idx="4598">
                  <c:v>3277.0</c:v>
                </c:pt>
                <c:pt idx="4599">
                  <c:v>2983.0</c:v>
                </c:pt>
                <c:pt idx="4600">
                  <c:v>3457.0</c:v>
                </c:pt>
                <c:pt idx="4601">
                  <c:v>3351.0</c:v>
                </c:pt>
                <c:pt idx="4602">
                  <c:v>2900.0</c:v>
                </c:pt>
                <c:pt idx="4603">
                  <c:v>2791.0</c:v>
                </c:pt>
                <c:pt idx="4604">
                  <c:v>3370.0</c:v>
                </c:pt>
                <c:pt idx="4605">
                  <c:v>2845.0</c:v>
                </c:pt>
                <c:pt idx="4606">
                  <c:v>2791.0</c:v>
                </c:pt>
                <c:pt idx="4607">
                  <c:v>2565.0</c:v>
                </c:pt>
                <c:pt idx="4608">
                  <c:v>3658.0</c:v>
                </c:pt>
                <c:pt idx="4609">
                  <c:v>2681.0</c:v>
                </c:pt>
                <c:pt idx="4610">
                  <c:v>2778.0</c:v>
                </c:pt>
                <c:pt idx="4611">
                  <c:v>2225.0</c:v>
                </c:pt>
                <c:pt idx="4612">
                  <c:v>2368.0</c:v>
                </c:pt>
                <c:pt idx="4613">
                  <c:v>3211.0</c:v>
                </c:pt>
                <c:pt idx="4614">
                  <c:v>2790.0</c:v>
                </c:pt>
                <c:pt idx="4615">
                  <c:v>2759.0</c:v>
                </c:pt>
                <c:pt idx="4616">
                  <c:v>3024.0</c:v>
                </c:pt>
                <c:pt idx="4617">
                  <c:v>2904.0</c:v>
                </c:pt>
                <c:pt idx="4618">
                  <c:v>2751.0</c:v>
                </c:pt>
                <c:pt idx="4619">
                  <c:v>3141.0</c:v>
                </c:pt>
                <c:pt idx="4620">
                  <c:v>2478.0</c:v>
                </c:pt>
                <c:pt idx="4621">
                  <c:v>2937.0</c:v>
                </c:pt>
                <c:pt idx="4622">
                  <c:v>2700.0</c:v>
                </c:pt>
                <c:pt idx="4623">
                  <c:v>2903.0</c:v>
                </c:pt>
                <c:pt idx="4624">
                  <c:v>1664.0</c:v>
                </c:pt>
                <c:pt idx="4625">
                  <c:v>2606.0</c:v>
                </c:pt>
                <c:pt idx="4626">
                  <c:v>2402.0</c:v>
                </c:pt>
                <c:pt idx="4627">
                  <c:v>1774.0</c:v>
                </c:pt>
                <c:pt idx="4628">
                  <c:v>3128.0</c:v>
                </c:pt>
                <c:pt idx="4629">
                  <c:v>3351.0</c:v>
                </c:pt>
                <c:pt idx="4630">
                  <c:v>3440.0</c:v>
                </c:pt>
                <c:pt idx="4631">
                  <c:v>3688.0</c:v>
                </c:pt>
                <c:pt idx="4632">
                  <c:v>3110.0</c:v>
                </c:pt>
                <c:pt idx="4633">
                  <c:v>4133.0</c:v>
                </c:pt>
                <c:pt idx="4634">
                  <c:v>4610.0</c:v>
                </c:pt>
                <c:pt idx="4635">
                  <c:v>3557.0</c:v>
                </c:pt>
                <c:pt idx="4636">
                  <c:v>3410.0</c:v>
                </c:pt>
                <c:pt idx="4637">
                  <c:v>3286.0</c:v>
                </c:pt>
                <c:pt idx="4638">
                  <c:v>3868.0</c:v>
                </c:pt>
                <c:pt idx="4639">
                  <c:v>4084.0</c:v>
                </c:pt>
                <c:pt idx="4640">
                  <c:v>3660.0</c:v>
                </c:pt>
                <c:pt idx="4641">
                  <c:v>3766.0</c:v>
                </c:pt>
                <c:pt idx="4642">
                  <c:v>4044.0</c:v>
                </c:pt>
                <c:pt idx="4643">
                  <c:v>4726.0</c:v>
                </c:pt>
                <c:pt idx="4644">
                  <c:v>3565.0</c:v>
                </c:pt>
                <c:pt idx="4645">
                  <c:v>3330.0</c:v>
                </c:pt>
                <c:pt idx="4646">
                  <c:v>3442.0</c:v>
                </c:pt>
                <c:pt idx="4647">
                  <c:v>4252.0</c:v>
                </c:pt>
                <c:pt idx="4648">
                  <c:v>4151.0</c:v>
                </c:pt>
                <c:pt idx="4649">
                  <c:v>2881.0</c:v>
                </c:pt>
                <c:pt idx="4650">
                  <c:v>3496.0</c:v>
                </c:pt>
                <c:pt idx="4651">
                  <c:v>2919.0</c:v>
                </c:pt>
                <c:pt idx="4652">
                  <c:v>3282.0</c:v>
                </c:pt>
                <c:pt idx="4653">
                  <c:v>3750.0</c:v>
                </c:pt>
                <c:pt idx="4654">
                  <c:v>4199.0</c:v>
                </c:pt>
                <c:pt idx="4655">
                  <c:v>2950.0</c:v>
                </c:pt>
                <c:pt idx="4656">
                  <c:v>3315.0</c:v>
                </c:pt>
                <c:pt idx="4657">
                  <c:v>3681.0</c:v>
                </c:pt>
                <c:pt idx="4658">
                  <c:v>3439.0</c:v>
                </c:pt>
                <c:pt idx="4659">
                  <c:v>3417.0</c:v>
                </c:pt>
                <c:pt idx="4660">
                  <c:v>3229.0</c:v>
                </c:pt>
                <c:pt idx="4661">
                  <c:v>4537.0</c:v>
                </c:pt>
                <c:pt idx="4662">
                  <c:v>4862.0</c:v>
                </c:pt>
                <c:pt idx="4663">
                  <c:v>3826.0</c:v>
                </c:pt>
                <c:pt idx="4664">
                  <c:v>3493.0</c:v>
                </c:pt>
                <c:pt idx="4665">
                  <c:v>4658.0</c:v>
                </c:pt>
                <c:pt idx="4666">
                  <c:v>4573.0</c:v>
                </c:pt>
                <c:pt idx="4667">
                  <c:v>3423.0</c:v>
                </c:pt>
                <c:pt idx="4668">
                  <c:v>3536.0</c:v>
                </c:pt>
                <c:pt idx="4669">
                  <c:v>4104.0</c:v>
                </c:pt>
                <c:pt idx="4670">
                  <c:v>4185.0</c:v>
                </c:pt>
                <c:pt idx="4671">
                  <c:v>5123.0</c:v>
                </c:pt>
                <c:pt idx="4672">
                  <c:v>2646.0</c:v>
                </c:pt>
                <c:pt idx="4673">
                  <c:v>4311.0</c:v>
                </c:pt>
                <c:pt idx="4674">
                  <c:v>3086.0</c:v>
                </c:pt>
                <c:pt idx="4675">
                  <c:v>3500.0</c:v>
                </c:pt>
                <c:pt idx="4676">
                  <c:v>3324.0</c:v>
                </c:pt>
                <c:pt idx="4677">
                  <c:v>2808.0</c:v>
                </c:pt>
                <c:pt idx="4678">
                  <c:v>3852.0</c:v>
                </c:pt>
                <c:pt idx="4679">
                  <c:v>4091.0</c:v>
                </c:pt>
                <c:pt idx="4680">
                  <c:v>3147.0</c:v>
                </c:pt>
                <c:pt idx="4681">
                  <c:v>3410.0</c:v>
                </c:pt>
                <c:pt idx="4682">
                  <c:v>4531.0</c:v>
                </c:pt>
                <c:pt idx="4683">
                  <c:v>4773.0</c:v>
                </c:pt>
                <c:pt idx="4684">
                  <c:v>4286.0</c:v>
                </c:pt>
                <c:pt idx="4685">
                  <c:v>4512.0</c:v>
                </c:pt>
                <c:pt idx="4686">
                  <c:v>4403.0</c:v>
                </c:pt>
                <c:pt idx="4687">
                  <c:v>4943.0</c:v>
                </c:pt>
                <c:pt idx="4688">
                  <c:v>4274.0</c:v>
                </c:pt>
                <c:pt idx="4689">
                  <c:v>4191.0</c:v>
                </c:pt>
                <c:pt idx="4690">
                  <c:v>4608.0</c:v>
                </c:pt>
                <c:pt idx="4691">
                  <c:v>5572.0</c:v>
                </c:pt>
                <c:pt idx="4692">
                  <c:v>5058.0</c:v>
                </c:pt>
                <c:pt idx="4693">
                  <c:v>3540.0</c:v>
                </c:pt>
                <c:pt idx="4694">
                  <c:v>2356.0</c:v>
                </c:pt>
                <c:pt idx="4695">
                  <c:v>4139.0</c:v>
                </c:pt>
                <c:pt idx="4696">
                  <c:v>5035.0</c:v>
                </c:pt>
                <c:pt idx="4697">
                  <c:v>4926.0</c:v>
                </c:pt>
                <c:pt idx="4698">
                  <c:v>4425.0</c:v>
                </c:pt>
                <c:pt idx="4699">
                  <c:v>2965.0</c:v>
                </c:pt>
                <c:pt idx="4700">
                  <c:v>4712.0</c:v>
                </c:pt>
                <c:pt idx="4701">
                  <c:v>4383.0</c:v>
                </c:pt>
                <c:pt idx="4702">
                  <c:v>5006.0</c:v>
                </c:pt>
                <c:pt idx="4703">
                  <c:v>5336.0</c:v>
                </c:pt>
                <c:pt idx="4704">
                  <c:v>4229.0</c:v>
                </c:pt>
                <c:pt idx="4705">
                  <c:v>4234.0</c:v>
                </c:pt>
                <c:pt idx="4706">
                  <c:v>3991.0</c:v>
                </c:pt>
                <c:pt idx="4707">
                  <c:v>3907.0</c:v>
                </c:pt>
                <c:pt idx="4708">
                  <c:v>4775.0</c:v>
                </c:pt>
                <c:pt idx="4709">
                  <c:v>4537.0</c:v>
                </c:pt>
                <c:pt idx="4710">
                  <c:v>3805.0</c:v>
                </c:pt>
                <c:pt idx="4711">
                  <c:v>3891.0</c:v>
                </c:pt>
                <c:pt idx="4712">
                  <c:v>3628.0</c:v>
                </c:pt>
                <c:pt idx="4713">
                  <c:v>3332.0</c:v>
                </c:pt>
                <c:pt idx="4714">
                  <c:v>3929.0</c:v>
                </c:pt>
                <c:pt idx="4715">
                  <c:v>3842.0</c:v>
                </c:pt>
                <c:pt idx="4716">
                  <c:v>3530.0</c:v>
                </c:pt>
                <c:pt idx="4717">
                  <c:v>2858.0</c:v>
                </c:pt>
                <c:pt idx="4718">
                  <c:v>4416.0</c:v>
                </c:pt>
                <c:pt idx="4719">
                  <c:v>5137.0</c:v>
                </c:pt>
                <c:pt idx="4720">
                  <c:v>5334.0</c:v>
                </c:pt>
                <c:pt idx="4721">
                  <c:v>4824.0</c:v>
                </c:pt>
                <c:pt idx="4722">
                  <c:v>4989.0</c:v>
                </c:pt>
                <c:pt idx="4723">
                  <c:v>4485.0</c:v>
                </c:pt>
                <c:pt idx="4724">
                  <c:v>5272.0</c:v>
                </c:pt>
                <c:pt idx="4725">
                  <c:v>3761.0</c:v>
                </c:pt>
                <c:pt idx="4726">
                  <c:v>3598.0</c:v>
                </c:pt>
                <c:pt idx="4727">
                  <c:v>2921.0</c:v>
                </c:pt>
                <c:pt idx="4728">
                  <c:v>4278.0</c:v>
                </c:pt>
                <c:pt idx="4729">
                  <c:v>4401.0</c:v>
                </c:pt>
                <c:pt idx="4730">
                  <c:v>3470.0</c:v>
                </c:pt>
                <c:pt idx="4731">
                  <c:v>3631.0</c:v>
                </c:pt>
                <c:pt idx="4732">
                  <c:v>4379.0</c:v>
                </c:pt>
                <c:pt idx="4733">
                  <c:v>3350.0</c:v>
                </c:pt>
                <c:pt idx="4734">
                  <c:v>3381.0</c:v>
                </c:pt>
                <c:pt idx="4735">
                  <c:v>3539.0</c:v>
                </c:pt>
                <c:pt idx="4736">
                  <c:v>3817.0</c:v>
                </c:pt>
                <c:pt idx="4737">
                  <c:v>4208.0</c:v>
                </c:pt>
                <c:pt idx="4738">
                  <c:v>3414.0</c:v>
                </c:pt>
                <c:pt idx="4739">
                  <c:v>3263.0</c:v>
                </c:pt>
                <c:pt idx="4740">
                  <c:v>3578.0</c:v>
                </c:pt>
                <c:pt idx="4741">
                  <c:v>3489.0</c:v>
                </c:pt>
                <c:pt idx="4742">
                  <c:v>3543.0</c:v>
                </c:pt>
                <c:pt idx="4743">
                  <c:v>4176.0</c:v>
                </c:pt>
                <c:pt idx="4744">
                  <c:v>4011.0</c:v>
                </c:pt>
                <c:pt idx="4745">
                  <c:v>4046.0</c:v>
                </c:pt>
                <c:pt idx="4746">
                  <c:v>4311.0</c:v>
                </c:pt>
                <c:pt idx="4747">
                  <c:v>4659.0</c:v>
                </c:pt>
                <c:pt idx="4748">
                  <c:v>3863.0</c:v>
                </c:pt>
                <c:pt idx="4749">
                  <c:v>3875.0</c:v>
                </c:pt>
                <c:pt idx="4750">
                  <c:v>5291.0</c:v>
                </c:pt>
                <c:pt idx="4751">
                  <c:v>4769.0</c:v>
                </c:pt>
                <c:pt idx="4752">
                  <c:v>3492.0</c:v>
                </c:pt>
                <c:pt idx="4753">
                  <c:v>4710.0</c:v>
                </c:pt>
                <c:pt idx="4754">
                  <c:v>4717.0</c:v>
                </c:pt>
                <c:pt idx="4755">
                  <c:v>5448.0</c:v>
                </c:pt>
                <c:pt idx="4756">
                  <c:v>5039.0</c:v>
                </c:pt>
                <c:pt idx="4757">
                  <c:v>5379.0</c:v>
                </c:pt>
                <c:pt idx="4758">
                  <c:v>2913.0</c:v>
                </c:pt>
                <c:pt idx="4759">
                  <c:v>4422.0</c:v>
                </c:pt>
                <c:pt idx="4760">
                  <c:v>5380.0</c:v>
                </c:pt>
                <c:pt idx="4761">
                  <c:v>5782.0</c:v>
                </c:pt>
                <c:pt idx="4762">
                  <c:v>5057.0</c:v>
                </c:pt>
                <c:pt idx="4763">
                  <c:v>5173.0</c:v>
                </c:pt>
                <c:pt idx="4764">
                  <c:v>3816.0</c:v>
                </c:pt>
                <c:pt idx="4765">
                  <c:v>4146.0</c:v>
                </c:pt>
                <c:pt idx="4766">
                  <c:v>3732.0</c:v>
                </c:pt>
                <c:pt idx="4767">
                  <c:v>4470.0</c:v>
                </c:pt>
                <c:pt idx="4768">
                  <c:v>4004.0</c:v>
                </c:pt>
                <c:pt idx="4769">
                  <c:v>3960.0</c:v>
                </c:pt>
                <c:pt idx="4770">
                  <c:v>3682.0</c:v>
                </c:pt>
                <c:pt idx="4771">
                  <c:v>4349.0</c:v>
                </c:pt>
                <c:pt idx="4772">
                  <c:v>1774.0</c:v>
                </c:pt>
                <c:pt idx="4773">
                  <c:v>3251.0</c:v>
                </c:pt>
                <c:pt idx="4774">
                  <c:v>4172.0</c:v>
                </c:pt>
                <c:pt idx="4775">
                  <c:v>3509.0</c:v>
                </c:pt>
                <c:pt idx="4776">
                  <c:v>4276.0</c:v>
                </c:pt>
                <c:pt idx="4777">
                  <c:v>2557.0</c:v>
                </c:pt>
                <c:pt idx="4778">
                  <c:v>2376.0</c:v>
                </c:pt>
                <c:pt idx="4779">
                  <c:v>3573.0</c:v>
                </c:pt>
                <c:pt idx="4780">
                  <c:v>3818.0</c:v>
                </c:pt>
                <c:pt idx="4781">
                  <c:v>3251.0</c:v>
                </c:pt>
                <c:pt idx="4782">
                  <c:v>4394.0</c:v>
                </c:pt>
                <c:pt idx="4783">
                  <c:v>4545.0</c:v>
                </c:pt>
                <c:pt idx="4784">
                  <c:v>3923.0</c:v>
                </c:pt>
                <c:pt idx="4785">
                  <c:v>4233.0</c:v>
                </c:pt>
                <c:pt idx="4786">
                  <c:v>4191.0</c:v>
                </c:pt>
                <c:pt idx="4787">
                  <c:v>4507.0</c:v>
                </c:pt>
                <c:pt idx="4788">
                  <c:v>3878.0</c:v>
                </c:pt>
                <c:pt idx="4789">
                  <c:v>4380.0</c:v>
                </c:pt>
                <c:pt idx="4790">
                  <c:v>3042.0</c:v>
                </c:pt>
                <c:pt idx="4791">
                  <c:v>3659.0</c:v>
                </c:pt>
                <c:pt idx="4792">
                  <c:v>3915.0</c:v>
                </c:pt>
                <c:pt idx="4793">
                  <c:v>4379.0</c:v>
                </c:pt>
                <c:pt idx="4794">
                  <c:v>4836.0</c:v>
                </c:pt>
                <c:pt idx="4795">
                  <c:v>3987.0</c:v>
                </c:pt>
                <c:pt idx="4796">
                  <c:v>3606.0</c:v>
                </c:pt>
                <c:pt idx="4797">
                  <c:v>4097.0</c:v>
                </c:pt>
                <c:pt idx="4798">
                  <c:v>4860.0</c:v>
                </c:pt>
                <c:pt idx="4799">
                  <c:v>3007.0</c:v>
                </c:pt>
                <c:pt idx="4800">
                  <c:v>5246.0</c:v>
                </c:pt>
                <c:pt idx="4801">
                  <c:v>3597.0</c:v>
                </c:pt>
                <c:pt idx="4802">
                  <c:v>4957.0</c:v>
                </c:pt>
                <c:pt idx="4803">
                  <c:v>2985.0</c:v>
                </c:pt>
                <c:pt idx="4804">
                  <c:v>3535.0</c:v>
                </c:pt>
                <c:pt idx="4805">
                  <c:v>3481.0</c:v>
                </c:pt>
                <c:pt idx="4806">
                  <c:v>3156.0</c:v>
                </c:pt>
                <c:pt idx="4807">
                  <c:v>3292.0</c:v>
                </c:pt>
                <c:pt idx="4808">
                  <c:v>4465.0</c:v>
                </c:pt>
                <c:pt idx="4809">
                  <c:v>5041.0</c:v>
                </c:pt>
                <c:pt idx="4810">
                  <c:v>5498.0</c:v>
                </c:pt>
                <c:pt idx="4811">
                  <c:v>4155.0</c:v>
                </c:pt>
                <c:pt idx="4812">
                  <c:v>5419.0</c:v>
                </c:pt>
                <c:pt idx="4813">
                  <c:v>4956.0</c:v>
                </c:pt>
                <c:pt idx="4814">
                  <c:v>4809.0</c:v>
                </c:pt>
                <c:pt idx="4815">
                  <c:v>5871.0</c:v>
                </c:pt>
                <c:pt idx="4816">
                  <c:v>3193.0</c:v>
                </c:pt>
                <c:pt idx="4817">
                  <c:v>3341.0</c:v>
                </c:pt>
                <c:pt idx="4818">
                  <c:v>5225.0</c:v>
                </c:pt>
                <c:pt idx="4819">
                  <c:v>3054.0</c:v>
                </c:pt>
                <c:pt idx="4820">
                  <c:v>4890.0</c:v>
                </c:pt>
                <c:pt idx="4821">
                  <c:v>5042.0</c:v>
                </c:pt>
                <c:pt idx="4822">
                  <c:v>4418.0</c:v>
                </c:pt>
                <c:pt idx="4823">
                  <c:v>4360.0</c:v>
                </c:pt>
                <c:pt idx="4824">
                  <c:v>4373.0</c:v>
                </c:pt>
                <c:pt idx="4825">
                  <c:v>5061.0</c:v>
                </c:pt>
                <c:pt idx="4826">
                  <c:v>3567.0</c:v>
                </c:pt>
                <c:pt idx="4827">
                  <c:v>4503.0</c:v>
                </c:pt>
                <c:pt idx="4828">
                  <c:v>4249.0</c:v>
                </c:pt>
                <c:pt idx="4829">
                  <c:v>4658.0</c:v>
                </c:pt>
                <c:pt idx="4830">
                  <c:v>4357.0</c:v>
                </c:pt>
                <c:pt idx="4831">
                  <c:v>4666.0</c:v>
                </c:pt>
                <c:pt idx="4832">
                  <c:v>3758.0</c:v>
                </c:pt>
                <c:pt idx="4833">
                  <c:v>3666.0</c:v>
                </c:pt>
                <c:pt idx="4834">
                  <c:v>3970.0</c:v>
                </c:pt>
                <c:pt idx="4835">
                  <c:v>3453.0</c:v>
                </c:pt>
                <c:pt idx="4836">
                  <c:v>4691.0</c:v>
                </c:pt>
                <c:pt idx="4837">
                  <c:v>3545.0</c:v>
                </c:pt>
                <c:pt idx="4838">
                  <c:v>4178.0</c:v>
                </c:pt>
                <c:pt idx="4839">
                  <c:v>4313.0</c:v>
                </c:pt>
                <c:pt idx="4840">
                  <c:v>3464.0</c:v>
                </c:pt>
                <c:pt idx="4841">
                  <c:v>3550.0</c:v>
                </c:pt>
                <c:pt idx="4842">
                  <c:v>2514.0</c:v>
                </c:pt>
                <c:pt idx="4843">
                  <c:v>3806.0</c:v>
                </c:pt>
                <c:pt idx="4844">
                  <c:v>4026.0</c:v>
                </c:pt>
                <c:pt idx="4845">
                  <c:v>4994.0</c:v>
                </c:pt>
                <c:pt idx="4846">
                  <c:v>2424.0</c:v>
                </c:pt>
                <c:pt idx="4847">
                  <c:v>4120.0</c:v>
                </c:pt>
                <c:pt idx="4848">
                  <c:v>4616.0</c:v>
                </c:pt>
                <c:pt idx="4849">
                  <c:v>4291.0</c:v>
                </c:pt>
                <c:pt idx="4850">
                  <c:v>3741.0</c:v>
                </c:pt>
                <c:pt idx="4851">
                  <c:v>4540.0</c:v>
                </c:pt>
                <c:pt idx="4852">
                  <c:v>3675.0</c:v>
                </c:pt>
                <c:pt idx="4853">
                  <c:v>3985.0</c:v>
                </c:pt>
                <c:pt idx="4854">
                  <c:v>3889.0</c:v>
                </c:pt>
                <c:pt idx="4855">
                  <c:v>3321.0</c:v>
                </c:pt>
                <c:pt idx="4856">
                  <c:v>3340.0</c:v>
                </c:pt>
                <c:pt idx="4857">
                  <c:v>3018.0</c:v>
                </c:pt>
                <c:pt idx="4858">
                  <c:v>3355.0</c:v>
                </c:pt>
                <c:pt idx="4859">
                  <c:v>3128.0</c:v>
                </c:pt>
                <c:pt idx="4860">
                  <c:v>2784.0</c:v>
                </c:pt>
                <c:pt idx="4861">
                  <c:v>3150.0</c:v>
                </c:pt>
                <c:pt idx="4862">
                  <c:v>3775.0</c:v>
                </c:pt>
                <c:pt idx="4863">
                  <c:v>3312.0</c:v>
                </c:pt>
                <c:pt idx="4864">
                  <c:v>3093.0</c:v>
                </c:pt>
                <c:pt idx="4865">
                  <c:v>2562.0</c:v>
                </c:pt>
                <c:pt idx="4866">
                  <c:v>3688.0</c:v>
                </c:pt>
                <c:pt idx="4867">
                  <c:v>3270.0</c:v>
                </c:pt>
                <c:pt idx="4868">
                  <c:v>2970.0</c:v>
                </c:pt>
                <c:pt idx="4869">
                  <c:v>3253.0</c:v>
                </c:pt>
                <c:pt idx="4870">
                  <c:v>3196.0</c:v>
                </c:pt>
                <c:pt idx="4871">
                  <c:v>2827.0</c:v>
                </c:pt>
                <c:pt idx="4872">
                  <c:v>3119.0</c:v>
                </c:pt>
                <c:pt idx="4873">
                  <c:v>2620.0</c:v>
                </c:pt>
                <c:pt idx="4874">
                  <c:v>2784.0</c:v>
                </c:pt>
                <c:pt idx="4875">
                  <c:v>3785.0</c:v>
                </c:pt>
                <c:pt idx="4876">
                  <c:v>3118.0</c:v>
                </c:pt>
                <c:pt idx="4877">
                  <c:v>2364.0</c:v>
                </c:pt>
                <c:pt idx="4878">
                  <c:v>2585.0</c:v>
                </c:pt>
                <c:pt idx="4879">
                  <c:v>1952.0</c:v>
                </c:pt>
                <c:pt idx="4880">
                  <c:v>2831.0</c:v>
                </c:pt>
                <c:pt idx="4881">
                  <c:v>3340.0</c:v>
                </c:pt>
                <c:pt idx="4882">
                  <c:v>3440.0</c:v>
                </c:pt>
                <c:pt idx="4883">
                  <c:v>2900.0</c:v>
                </c:pt>
                <c:pt idx="4884">
                  <c:v>3748.0</c:v>
                </c:pt>
                <c:pt idx="4885">
                  <c:v>3424.0</c:v>
                </c:pt>
                <c:pt idx="4886">
                  <c:v>4034.0</c:v>
                </c:pt>
                <c:pt idx="4887">
                  <c:v>3791.0</c:v>
                </c:pt>
                <c:pt idx="4888">
                  <c:v>3365.0</c:v>
                </c:pt>
                <c:pt idx="4889">
                  <c:v>4191.0</c:v>
                </c:pt>
                <c:pt idx="4890">
                  <c:v>4935.0</c:v>
                </c:pt>
                <c:pt idx="4891">
                  <c:v>5175.0</c:v>
                </c:pt>
                <c:pt idx="4892">
                  <c:v>3930.0</c:v>
                </c:pt>
                <c:pt idx="4893">
                  <c:v>4067.0</c:v>
                </c:pt>
                <c:pt idx="4894">
                  <c:v>4328.0</c:v>
                </c:pt>
                <c:pt idx="4895">
                  <c:v>4361.0</c:v>
                </c:pt>
                <c:pt idx="4896">
                  <c:v>3112.0</c:v>
                </c:pt>
                <c:pt idx="4897">
                  <c:v>4021.0</c:v>
                </c:pt>
                <c:pt idx="4898">
                  <c:v>3633.0</c:v>
                </c:pt>
                <c:pt idx="4899">
                  <c:v>4457.0</c:v>
                </c:pt>
                <c:pt idx="4900">
                  <c:v>2455.0</c:v>
                </c:pt>
                <c:pt idx="4901">
                  <c:v>2525.0</c:v>
                </c:pt>
                <c:pt idx="4902">
                  <c:v>3173.0</c:v>
                </c:pt>
                <c:pt idx="4903">
                  <c:v>4817.0</c:v>
                </c:pt>
                <c:pt idx="4904">
                  <c:v>3025.0</c:v>
                </c:pt>
                <c:pt idx="4905">
                  <c:v>3896.0</c:v>
                </c:pt>
                <c:pt idx="4906">
                  <c:v>4072.0</c:v>
                </c:pt>
                <c:pt idx="4907">
                  <c:v>4614.0</c:v>
                </c:pt>
                <c:pt idx="4908">
                  <c:v>3775.0</c:v>
                </c:pt>
                <c:pt idx="4909">
                  <c:v>4282.0</c:v>
                </c:pt>
                <c:pt idx="4910">
                  <c:v>3712.0</c:v>
                </c:pt>
                <c:pt idx="4911">
                  <c:v>4105.0</c:v>
                </c:pt>
                <c:pt idx="4912">
                  <c:v>4496.0</c:v>
                </c:pt>
                <c:pt idx="4913">
                  <c:v>4887.0</c:v>
                </c:pt>
                <c:pt idx="4914">
                  <c:v>4267.0</c:v>
                </c:pt>
                <c:pt idx="4915">
                  <c:v>4234.0</c:v>
                </c:pt>
                <c:pt idx="4916">
                  <c:v>4305.0</c:v>
                </c:pt>
                <c:pt idx="4917">
                  <c:v>4665.0</c:v>
                </c:pt>
                <c:pt idx="4918">
                  <c:v>3909.0</c:v>
                </c:pt>
                <c:pt idx="4919">
                  <c:v>4167.0</c:v>
                </c:pt>
                <c:pt idx="4920">
                  <c:v>4710.0</c:v>
                </c:pt>
                <c:pt idx="4921">
                  <c:v>5020.0</c:v>
                </c:pt>
                <c:pt idx="4922">
                  <c:v>4301.0</c:v>
                </c:pt>
                <c:pt idx="4923">
                  <c:v>3266.0</c:v>
                </c:pt>
                <c:pt idx="4924">
                  <c:v>4199.0</c:v>
                </c:pt>
                <c:pt idx="4925">
                  <c:v>4253.0</c:v>
                </c:pt>
                <c:pt idx="4926">
                  <c:v>4863.0</c:v>
                </c:pt>
                <c:pt idx="4927">
                  <c:v>5446.0</c:v>
                </c:pt>
                <c:pt idx="4928">
                  <c:v>5048.0</c:v>
                </c:pt>
                <c:pt idx="4929">
                  <c:v>5005.0</c:v>
                </c:pt>
                <c:pt idx="4930">
                  <c:v>4818.0</c:v>
                </c:pt>
                <c:pt idx="4931">
                  <c:v>4623.0</c:v>
                </c:pt>
                <c:pt idx="4932">
                  <c:v>4969.0</c:v>
                </c:pt>
                <c:pt idx="4933">
                  <c:v>4677.0</c:v>
                </c:pt>
                <c:pt idx="4934">
                  <c:v>4626.0</c:v>
                </c:pt>
                <c:pt idx="4935">
                  <c:v>3985.0</c:v>
                </c:pt>
                <c:pt idx="4936">
                  <c:v>3323.0</c:v>
                </c:pt>
                <c:pt idx="4937">
                  <c:v>4127.0</c:v>
                </c:pt>
                <c:pt idx="4938">
                  <c:v>2950.0</c:v>
                </c:pt>
                <c:pt idx="4939">
                  <c:v>4350.0</c:v>
                </c:pt>
                <c:pt idx="4940">
                  <c:v>4836.0</c:v>
                </c:pt>
                <c:pt idx="4941">
                  <c:v>4083.0</c:v>
                </c:pt>
                <c:pt idx="4942">
                  <c:v>3462.0</c:v>
                </c:pt>
                <c:pt idx="4943">
                  <c:v>3422.0</c:v>
                </c:pt>
                <c:pt idx="4944">
                  <c:v>4046.0</c:v>
                </c:pt>
                <c:pt idx="4945">
                  <c:v>3154.0</c:v>
                </c:pt>
                <c:pt idx="4946">
                  <c:v>3132.0</c:v>
                </c:pt>
                <c:pt idx="4947">
                  <c:v>3811.0</c:v>
                </c:pt>
                <c:pt idx="4948">
                  <c:v>3317.0</c:v>
                </c:pt>
                <c:pt idx="4949">
                  <c:v>3169.0</c:v>
                </c:pt>
                <c:pt idx="4950">
                  <c:v>3050.0</c:v>
                </c:pt>
                <c:pt idx="4951">
                  <c:v>3057.0</c:v>
                </c:pt>
                <c:pt idx="4952">
                  <c:v>5296.0</c:v>
                </c:pt>
                <c:pt idx="4953">
                  <c:v>6161.0</c:v>
                </c:pt>
                <c:pt idx="4954">
                  <c:v>5330.0</c:v>
                </c:pt>
                <c:pt idx="4955">
                  <c:v>5182.0</c:v>
                </c:pt>
                <c:pt idx="4956">
                  <c:v>5296.0</c:v>
                </c:pt>
                <c:pt idx="4957">
                  <c:v>5044.0</c:v>
                </c:pt>
                <c:pt idx="4958">
                  <c:v>4536.0</c:v>
                </c:pt>
                <c:pt idx="4959">
                  <c:v>4795.0</c:v>
                </c:pt>
                <c:pt idx="4960">
                  <c:v>5750.0</c:v>
                </c:pt>
                <c:pt idx="4961">
                  <c:v>3254.0</c:v>
                </c:pt>
                <c:pt idx="4962">
                  <c:v>3933.0</c:v>
                </c:pt>
                <c:pt idx="4963">
                  <c:v>4047.0</c:v>
                </c:pt>
                <c:pt idx="4964">
                  <c:v>3607.0</c:v>
                </c:pt>
                <c:pt idx="4965">
                  <c:v>4011.0</c:v>
                </c:pt>
                <c:pt idx="4966">
                  <c:v>4843.0</c:v>
                </c:pt>
                <c:pt idx="4967">
                  <c:v>3641.0</c:v>
                </c:pt>
                <c:pt idx="4968">
                  <c:v>3633.0</c:v>
                </c:pt>
                <c:pt idx="4969">
                  <c:v>4120.0</c:v>
                </c:pt>
                <c:pt idx="4970">
                  <c:v>3598.0</c:v>
                </c:pt>
                <c:pt idx="4971">
                  <c:v>2789.0</c:v>
                </c:pt>
                <c:pt idx="4972">
                  <c:v>4050.0</c:v>
                </c:pt>
                <c:pt idx="4973">
                  <c:v>3809.0</c:v>
                </c:pt>
                <c:pt idx="4974">
                  <c:v>3888.0</c:v>
                </c:pt>
                <c:pt idx="4975">
                  <c:v>3461.0</c:v>
                </c:pt>
                <c:pt idx="4976">
                  <c:v>4043.0</c:v>
                </c:pt>
                <c:pt idx="4977">
                  <c:v>4159.0</c:v>
                </c:pt>
                <c:pt idx="4978">
                  <c:v>3702.0</c:v>
                </c:pt>
                <c:pt idx="4979">
                  <c:v>3408.0</c:v>
                </c:pt>
                <c:pt idx="4980">
                  <c:v>3420.0</c:v>
                </c:pt>
                <c:pt idx="4981">
                  <c:v>3196.0</c:v>
                </c:pt>
                <c:pt idx="4982">
                  <c:v>3399.0</c:v>
                </c:pt>
                <c:pt idx="4983">
                  <c:v>3198.0</c:v>
                </c:pt>
                <c:pt idx="4984">
                  <c:v>3973.0</c:v>
                </c:pt>
                <c:pt idx="4985">
                  <c:v>3976.0</c:v>
                </c:pt>
                <c:pt idx="4986">
                  <c:v>4204.0</c:v>
                </c:pt>
                <c:pt idx="4987">
                  <c:v>3762.0</c:v>
                </c:pt>
                <c:pt idx="4988">
                  <c:v>3865.0</c:v>
                </c:pt>
                <c:pt idx="4989">
                  <c:v>2759.0</c:v>
                </c:pt>
                <c:pt idx="4990">
                  <c:v>3724.0</c:v>
                </c:pt>
                <c:pt idx="4991">
                  <c:v>4445.0</c:v>
                </c:pt>
                <c:pt idx="4992">
                  <c:v>4498.0</c:v>
                </c:pt>
                <c:pt idx="4993">
                  <c:v>3837.0</c:v>
                </c:pt>
                <c:pt idx="4994">
                  <c:v>3432.0</c:v>
                </c:pt>
                <c:pt idx="4995">
                  <c:v>3745.0</c:v>
                </c:pt>
                <c:pt idx="4996">
                  <c:v>3412.0</c:v>
                </c:pt>
                <c:pt idx="4997">
                  <c:v>4225.0</c:v>
                </c:pt>
                <c:pt idx="4998">
                  <c:v>4292.0</c:v>
                </c:pt>
                <c:pt idx="4999">
                  <c:v>3030.0</c:v>
                </c:pt>
                <c:pt idx="5000">
                  <c:v>3286.0</c:v>
                </c:pt>
                <c:pt idx="5001">
                  <c:v>2901.0</c:v>
                </c:pt>
                <c:pt idx="5002">
                  <c:v>4510.0</c:v>
                </c:pt>
                <c:pt idx="5003">
                  <c:v>6265.0</c:v>
                </c:pt>
                <c:pt idx="5004">
                  <c:v>5749.0</c:v>
                </c:pt>
                <c:pt idx="5005">
                  <c:v>5202.0</c:v>
                </c:pt>
                <c:pt idx="5006">
                  <c:v>4797.0</c:v>
                </c:pt>
                <c:pt idx="5007">
                  <c:v>5118.0</c:v>
                </c:pt>
                <c:pt idx="5008">
                  <c:v>5274.0</c:v>
                </c:pt>
                <c:pt idx="5009">
                  <c:v>4712.0</c:v>
                </c:pt>
                <c:pt idx="5010">
                  <c:v>4329.0</c:v>
                </c:pt>
                <c:pt idx="5011">
                  <c:v>4073.0</c:v>
                </c:pt>
                <c:pt idx="5012">
                  <c:v>2866.0</c:v>
                </c:pt>
                <c:pt idx="5013">
                  <c:v>3206.0</c:v>
                </c:pt>
                <c:pt idx="5014">
                  <c:v>3538.0</c:v>
                </c:pt>
                <c:pt idx="5015">
                  <c:v>3573.0</c:v>
                </c:pt>
                <c:pt idx="5016">
                  <c:v>3635.0</c:v>
                </c:pt>
                <c:pt idx="5017">
                  <c:v>4173.0</c:v>
                </c:pt>
                <c:pt idx="5018">
                  <c:v>3753.0</c:v>
                </c:pt>
                <c:pt idx="5019">
                  <c:v>3473.0</c:v>
                </c:pt>
                <c:pt idx="5020">
                  <c:v>3632.0</c:v>
                </c:pt>
                <c:pt idx="5021">
                  <c:v>4101.0</c:v>
                </c:pt>
                <c:pt idx="5022">
                  <c:v>3982.0</c:v>
                </c:pt>
                <c:pt idx="5023">
                  <c:v>4580.0</c:v>
                </c:pt>
                <c:pt idx="5024">
                  <c:v>3792.0</c:v>
                </c:pt>
                <c:pt idx="5025">
                  <c:v>4406.0</c:v>
                </c:pt>
                <c:pt idx="5026">
                  <c:v>4317.0</c:v>
                </c:pt>
                <c:pt idx="5027">
                  <c:v>4149.0</c:v>
                </c:pt>
                <c:pt idx="5028">
                  <c:v>5025.0</c:v>
                </c:pt>
                <c:pt idx="5029">
                  <c:v>4362.0</c:v>
                </c:pt>
                <c:pt idx="5030">
                  <c:v>3512.0</c:v>
                </c:pt>
                <c:pt idx="5031">
                  <c:v>4036.0</c:v>
                </c:pt>
                <c:pt idx="5032">
                  <c:v>4188.0</c:v>
                </c:pt>
                <c:pt idx="5033">
                  <c:v>4196.0</c:v>
                </c:pt>
                <c:pt idx="5034">
                  <c:v>3334.0</c:v>
                </c:pt>
                <c:pt idx="5035">
                  <c:v>4243.0</c:v>
                </c:pt>
                <c:pt idx="5036">
                  <c:v>4488.0</c:v>
                </c:pt>
                <c:pt idx="5037">
                  <c:v>4397.0</c:v>
                </c:pt>
                <c:pt idx="5038">
                  <c:v>4063.0</c:v>
                </c:pt>
                <c:pt idx="5039">
                  <c:v>4096.0</c:v>
                </c:pt>
                <c:pt idx="5040">
                  <c:v>3870.0</c:v>
                </c:pt>
                <c:pt idx="5041">
                  <c:v>4334.0</c:v>
                </c:pt>
                <c:pt idx="5042">
                  <c:v>3738.0</c:v>
                </c:pt>
                <c:pt idx="5043">
                  <c:v>2730.0</c:v>
                </c:pt>
                <c:pt idx="5044">
                  <c:v>2754.0</c:v>
                </c:pt>
                <c:pt idx="5045">
                  <c:v>3990.0</c:v>
                </c:pt>
                <c:pt idx="5046">
                  <c:v>4484.0</c:v>
                </c:pt>
                <c:pt idx="5047">
                  <c:v>3228.0</c:v>
                </c:pt>
                <c:pt idx="5048">
                  <c:v>2995.0</c:v>
                </c:pt>
                <c:pt idx="5049">
                  <c:v>2903.0</c:v>
                </c:pt>
                <c:pt idx="5050">
                  <c:v>4553.0</c:v>
                </c:pt>
                <c:pt idx="5051">
                  <c:v>4279.0</c:v>
                </c:pt>
                <c:pt idx="5052">
                  <c:v>1805.0</c:v>
                </c:pt>
                <c:pt idx="5053">
                  <c:v>2856.0</c:v>
                </c:pt>
                <c:pt idx="5054">
                  <c:v>4356.0</c:v>
                </c:pt>
                <c:pt idx="5055">
                  <c:v>3496.0</c:v>
                </c:pt>
                <c:pt idx="5056">
                  <c:v>5281.0</c:v>
                </c:pt>
                <c:pt idx="5057">
                  <c:v>5201.0</c:v>
                </c:pt>
                <c:pt idx="5058">
                  <c:v>5172.0</c:v>
                </c:pt>
                <c:pt idx="5059">
                  <c:v>2082.0</c:v>
                </c:pt>
                <c:pt idx="5060">
                  <c:v>3618.0</c:v>
                </c:pt>
                <c:pt idx="5061">
                  <c:v>4555.0</c:v>
                </c:pt>
                <c:pt idx="5062">
                  <c:v>5144.0</c:v>
                </c:pt>
                <c:pt idx="5063">
                  <c:v>3740.0</c:v>
                </c:pt>
                <c:pt idx="5064">
                  <c:v>3724.0</c:v>
                </c:pt>
                <c:pt idx="5065">
                  <c:v>4455.0</c:v>
                </c:pt>
                <c:pt idx="5066">
                  <c:v>3307.0</c:v>
                </c:pt>
                <c:pt idx="5067">
                  <c:v>4396.0</c:v>
                </c:pt>
                <c:pt idx="5068">
                  <c:v>4109.0</c:v>
                </c:pt>
                <c:pt idx="5069">
                  <c:v>4506.0</c:v>
                </c:pt>
                <c:pt idx="5070">
                  <c:v>3395.0</c:v>
                </c:pt>
                <c:pt idx="5071">
                  <c:v>4389.0</c:v>
                </c:pt>
                <c:pt idx="5072">
                  <c:v>3403.0</c:v>
                </c:pt>
                <c:pt idx="5073">
                  <c:v>3589.0</c:v>
                </c:pt>
                <c:pt idx="5074">
                  <c:v>3279.0</c:v>
                </c:pt>
                <c:pt idx="5075">
                  <c:v>3271.0</c:v>
                </c:pt>
                <c:pt idx="5076">
                  <c:v>3011.0</c:v>
                </c:pt>
                <c:pt idx="5077">
                  <c:v>3090.0</c:v>
                </c:pt>
                <c:pt idx="5078">
                  <c:v>3719.0</c:v>
                </c:pt>
                <c:pt idx="5079">
                  <c:v>4064.0</c:v>
                </c:pt>
                <c:pt idx="5080">
                  <c:v>2849.0</c:v>
                </c:pt>
                <c:pt idx="5081">
                  <c:v>3545.0</c:v>
                </c:pt>
                <c:pt idx="5082">
                  <c:v>3097.0</c:v>
                </c:pt>
                <c:pt idx="5083">
                  <c:v>4294.0</c:v>
                </c:pt>
                <c:pt idx="5084">
                  <c:v>5557.0</c:v>
                </c:pt>
                <c:pt idx="5085">
                  <c:v>4729.0</c:v>
                </c:pt>
                <c:pt idx="5086">
                  <c:v>4879.0</c:v>
                </c:pt>
                <c:pt idx="5087">
                  <c:v>4902.0</c:v>
                </c:pt>
                <c:pt idx="5088">
                  <c:v>4129.0</c:v>
                </c:pt>
                <c:pt idx="5089">
                  <c:v>4868.0</c:v>
                </c:pt>
                <c:pt idx="5090">
                  <c:v>4285.0</c:v>
                </c:pt>
                <c:pt idx="5091">
                  <c:v>2967.0</c:v>
                </c:pt>
                <c:pt idx="5092">
                  <c:v>3376.0</c:v>
                </c:pt>
                <c:pt idx="5093">
                  <c:v>3369.0</c:v>
                </c:pt>
                <c:pt idx="5094">
                  <c:v>3464.0</c:v>
                </c:pt>
                <c:pt idx="5095">
                  <c:v>3523.0</c:v>
                </c:pt>
                <c:pt idx="5096">
                  <c:v>3183.0</c:v>
                </c:pt>
                <c:pt idx="5097">
                  <c:v>3239.0</c:v>
                </c:pt>
                <c:pt idx="5098">
                  <c:v>3264.0</c:v>
                </c:pt>
                <c:pt idx="5099">
                  <c:v>3410.0</c:v>
                </c:pt>
                <c:pt idx="5100">
                  <c:v>3978.0</c:v>
                </c:pt>
                <c:pt idx="5101">
                  <c:v>3354.0</c:v>
                </c:pt>
                <c:pt idx="5102">
                  <c:v>2985.0</c:v>
                </c:pt>
                <c:pt idx="5103">
                  <c:v>4423.0</c:v>
                </c:pt>
                <c:pt idx="5104">
                  <c:v>3839.0</c:v>
                </c:pt>
                <c:pt idx="5105">
                  <c:v>3034.0</c:v>
                </c:pt>
                <c:pt idx="5106">
                  <c:v>3394.0</c:v>
                </c:pt>
                <c:pt idx="5107">
                  <c:v>3310.0</c:v>
                </c:pt>
                <c:pt idx="5108">
                  <c:v>3637.0</c:v>
                </c:pt>
                <c:pt idx="5109">
                  <c:v>3336.0</c:v>
                </c:pt>
                <c:pt idx="5110">
                  <c:v>3761.0</c:v>
                </c:pt>
                <c:pt idx="5111">
                  <c:v>1915.0</c:v>
                </c:pt>
                <c:pt idx="5112">
                  <c:v>4717.0</c:v>
                </c:pt>
                <c:pt idx="5113">
                  <c:v>5037.0</c:v>
                </c:pt>
                <c:pt idx="5114">
                  <c:v>5089.0</c:v>
                </c:pt>
                <c:pt idx="5115">
                  <c:v>4426.0</c:v>
                </c:pt>
                <c:pt idx="5116">
                  <c:v>5575.0</c:v>
                </c:pt>
                <c:pt idx="5117">
                  <c:v>5116.0</c:v>
                </c:pt>
                <c:pt idx="5118">
                  <c:v>4869.0</c:v>
                </c:pt>
                <c:pt idx="5119">
                  <c:v>2245.0</c:v>
                </c:pt>
                <c:pt idx="5120">
                  <c:v>2286.0</c:v>
                </c:pt>
                <c:pt idx="5121">
                  <c:v>4140.0</c:v>
                </c:pt>
                <c:pt idx="5122">
                  <c:v>2935.0</c:v>
                </c:pt>
                <c:pt idx="5123">
                  <c:v>3948.0</c:v>
                </c:pt>
                <c:pt idx="5124">
                  <c:v>4026.0</c:v>
                </c:pt>
                <c:pt idx="5125">
                  <c:v>3528.0</c:v>
                </c:pt>
                <c:pt idx="5126">
                  <c:v>3339.0</c:v>
                </c:pt>
                <c:pt idx="5127">
                  <c:v>3509.0</c:v>
                </c:pt>
                <c:pt idx="5128">
                  <c:v>4227.0</c:v>
                </c:pt>
                <c:pt idx="5129">
                  <c:v>4768.0</c:v>
                </c:pt>
                <c:pt idx="5130">
                  <c:v>4306.0</c:v>
                </c:pt>
                <c:pt idx="5131">
                  <c:v>3435.0</c:v>
                </c:pt>
                <c:pt idx="5132">
                  <c:v>5023.0</c:v>
                </c:pt>
                <c:pt idx="5133">
                  <c:v>4772.0</c:v>
                </c:pt>
                <c:pt idx="5134">
                  <c:v>4389.0</c:v>
                </c:pt>
                <c:pt idx="5135">
                  <c:v>3587.0</c:v>
                </c:pt>
                <c:pt idx="5136">
                  <c:v>4340.0</c:v>
                </c:pt>
                <c:pt idx="5137">
                  <c:v>2788.0</c:v>
                </c:pt>
                <c:pt idx="5138">
                  <c:v>4657.0</c:v>
                </c:pt>
                <c:pt idx="5139">
                  <c:v>4541.0</c:v>
                </c:pt>
                <c:pt idx="5140">
                  <c:v>4031.0</c:v>
                </c:pt>
                <c:pt idx="5141">
                  <c:v>4723.0</c:v>
                </c:pt>
                <c:pt idx="5142">
                  <c:v>5011.0</c:v>
                </c:pt>
                <c:pt idx="5143">
                  <c:v>4105.0</c:v>
                </c:pt>
                <c:pt idx="5144">
                  <c:v>3019.0</c:v>
                </c:pt>
                <c:pt idx="5145">
                  <c:v>2279.0</c:v>
                </c:pt>
                <c:pt idx="5146">
                  <c:v>3395.0</c:v>
                </c:pt>
                <c:pt idx="5147">
                  <c:v>4393.0</c:v>
                </c:pt>
                <c:pt idx="5148">
                  <c:v>3469.0</c:v>
                </c:pt>
                <c:pt idx="5149">
                  <c:v>2859.0</c:v>
                </c:pt>
                <c:pt idx="5150">
                  <c:v>3867.0</c:v>
                </c:pt>
                <c:pt idx="5151">
                  <c:v>3799.0</c:v>
                </c:pt>
                <c:pt idx="5152">
                  <c:v>3655.0</c:v>
                </c:pt>
                <c:pt idx="5153">
                  <c:v>3656.0</c:v>
                </c:pt>
                <c:pt idx="5154">
                  <c:v>3567.0</c:v>
                </c:pt>
                <c:pt idx="5155">
                  <c:v>4930.0</c:v>
                </c:pt>
                <c:pt idx="5156">
                  <c:v>3399.0</c:v>
                </c:pt>
                <c:pt idx="5157">
                  <c:v>3947.0</c:v>
                </c:pt>
                <c:pt idx="5158">
                  <c:v>3265.0</c:v>
                </c:pt>
                <c:pt idx="5159">
                  <c:v>3444.0</c:v>
                </c:pt>
                <c:pt idx="5160">
                  <c:v>3095.0</c:v>
                </c:pt>
                <c:pt idx="5161">
                  <c:v>2953.0</c:v>
                </c:pt>
                <c:pt idx="5162">
                  <c:v>3294.0</c:v>
                </c:pt>
                <c:pt idx="5163">
                  <c:v>4206.0</c:v>
                </c:pt>
                <c:pt idx="5164">
                  <c:v>4466.0</c:v>
                </c:pt>
                <c:pt idx="5165">
                  <c:v>5091.0</c:v>
                </c:pt>
                <c:pt idx="5166">
                  <c:v>4528.0</c:v>
                </c:pt>
                <c:pt idx="5167">
                  <c:v>4180.0</c:v>
                </c:pt>
                <c:pt idx="5168">
                  <c:v>5072.0</c:v>
                </c:pt>
                <c:pt idx="5169">
                  <c:v>5017.0</c:v>
                </c:pt>
                <c:pt idx="5170">
                  <c:v>4693.0</c:v>
                </c:pt>
                <c:pt idx="5171">
                  <c:v>5544.0</c:v>
                </c:pt>
                <c:pt idx="5172">
                  <c:v>6130.0</c:v>
                </c:pt>
                <c:pt idx="5173">
                  <c:v>4340.0</c:v>
                </c:pt>
                <c:pt idx="5174">
                  <c:v>3335.0</c:v>
                </c:pt>
                <c:pt idx="5175">
                  <c:v>4973.0</c:v>
                </c:pt>
                <c:pt idx="5176">
                  <c:v>4383.0</c:v>
                </c:pt>
                <c:pt idx="5177">
                  <c:v>4578.0</c:v>
                </c:pt>
                <c:pt idx="5178">
                  <c:v>3338.0</c:v>
                </c:pt>
                <c:pt idx="5179">
                  <c:v>4158.0</c:v>
                </c:pt>
                <c:pt idx="5180">
                  <c:v>4686.0</c:v>
                </c:pt>
                <c:pt idx="5181">
                  <c:v>3495.0</c:v>
                </c:pt>
                <c:pt idx="5182">
                  <c:v>4050.0</c:v>
                </c:pt>
                <c:pt idx="5183">
                  <c:v>3734.0</c:v>
                </c:pt>
                <c:pt idx="5184">
                  <c:v>4158.0</c:v>
                </c:pt>
                <c:pt idx="5185">
                  <c:v>3478.0</c:v>
                </c:pt>
                <c:pt idx="5186">
                  <c:v>4861.0</c:v>
                </c:pt>
                <c:pt idx="5187">
                  <c:v>4298.0</c:v>
                </c:pt>
                <c:pt idx="5188">
                  <c:v>4413.0</c:v>
                </c:pt>
                <c:pt idx="5189">
                  <c:v>4419.0</c:v>
                </c:pt>
                <c:pt idx="5190">
                  <c:v>4607.0</c:v>
                </c:pt>
                <c:pt idx="5191">
                  <c:v>5615.0</c:v>
                </c:pt>
                <c:pt idx="5192">
                  <c:v>4741.0</c:v>
                </c:pt>
                <c:pt idx="5193">
                  <c:v>3615.0</c:v>
                </c:pt>
                <c:pt idx="5194">
                  <c:v>4314.0</c:v>
                </c:pt>
                <c:pt idx="5195">
                  <c:v>4309.0</c:v>
                </c:pt>
                <c:pt idx="5196">
                  <c:v>5260.0</c:v>
                </c:pt>
                <c:pt idx="5197">
                  <c:v>5168.0</c:v>
                </c:pt>
                <c:pt idx="5198">
                  <c:v>5038.0</c:v>
                </c:pt>
                <c:pt idx="5199">
                  <c:v>5359.0</c:v>
                </c:pt>
                <c:pt idx="5200">
                  <c:v>5106.0</c:v>
                </c:pt>
                <c:pt idx="5201">
                  <c:v>5771.0</c:v>
                </c:pt>
                <c:pt idx="5202">
                  <c:v>5701.0</c:v>
                </c:pt>
                <c:pt idx="5203">
                  <c:v>5561.0</c:v>
                </c:pt>
                <c:pt idx="5204">
                  <c:v>5512.0</c:v>
                </c:pt>
                <c:pt idx="5205">
                  <c:v>5126.0</c:v>
                </c:pt>
                <c:pt idx="5206">
                  <c:v>3965.0</c:v>
                </c:pt>
                <c:pt idx="5207">
                  <c:v>2513.0</c:v>
                </c:pt>
                <c:pt idx="5208">
                  <c:v>4028.0</c:v>
                </c:pt>
                <c:pt idx="5209">
                  <c:v>3455.0</c:v>
                </c:pt>
                <c:pt idx="5210">
                  <c:v>3857.0</c:v>
                </c:pt>
                <c:pt idx="5211">
                  <c:v>5448.0</c:v>
                </c:pt>
                <c:pt idx="5212">
                  <c:v>4916.0</c:v>
                </c:pt>
                <c:pt idx="5213">
                  <c:v>3650.0</c:v>
                </c:pt>
                <c:pt idx="5214">
                  <c:v>4325.0</c:v>
                </c:pt>
                <c:pt idx="5215">
                  <c:v>4680.0</c:v>
                </c:pt>
                <c:pt idx="5216">
                  <c:v>4405.0</c:v>
                </c:pt>
                <c:pt idx="5217">
                  <c:v>3423.0</c:v>
                </c:pt>
                <c:pt idx="5218">
                  <c:v>4438.0</c:v>
                </c:pt>
                <c:pt idx="5219">
                  <c:v>4972.0</c:v>
                </c:pt>
                <c:pt idx="5220">
                  <c:v>4329.0</c:v>
                </c:pt>
                <c:pt idx="5221">
                  <c:v>4292.0</c:v>
                </c:pt>
                <c:pt idx="5222">
                  <c:v>3946.0</c:v>
                </c:pt>
                <c:pt idx="5223">
                  <c:v>5085.0</c:v>
                </c:pt>
                <c:pt idx="5224">
                  <c:v>3567.0</c:v>
                </c:pt>
                <c:pt idx="5225">
                  <c:v>4899.0</c:v>
                </c:pt>
                <c:pt idx="5226">
                  <c:v>4981.0</c:v>
                </c:pt>
                <c:pt idx="5227">
                  <c:v>3379.0</c:v>
                </c:pt>
                <c:pt idx="5228">
                  <c:v>4844.0</c:v>
                </c:pt>
                <c:pt idx="5229">
                  <c:v>3846.0</c:v>
                </c:pt>
                <c:pt idx="5230">
                  <c:v>3969.0</c:v>
                </c:pt>
                <c:pt idx="5231">
                  <c:v>2613.0</c:v>
                </c:pt>
                <c:pt idx="5232">
                  <c:v>2818.0</c:v>
                </c:pt>
                <c:pt idx="5233">
                  <c:v>3392.0</c:v>
                </c:pt>
                <c:pt idx="5234">
                  <c:v>4967.0</c:v>
                </c:pt>
                <c:pt idx="5235">
                  <c:v>4806.0</c:v>
                </c:pt>
                <c:pt idx="5236">
                  <c:v>4772.0</c:v>
                </c:pt>
                <c:pt idx="5237">
                  <c:v>4234.0</c:v>
                </c:pt>
                <c:pt idx="5238">
                  <c:v>4456.0</c:v>
                </c:pt>
                <c:pt idx="5239">
                  <c:v>5092.0</c:v>
                </c:pt>
                <c:pt idx="5240">
                  <c:v>4682.0</c:v>
                </c:pt>
                <c:pt idx="5241">
                  <c:v>4103.0</c:v>
                </c:pt>
                <c:pt idx="5242">
                  <c:v>3670.0</c:v>
                </c:pt>
                <c:pt idx="5243">
                  <c:v>4272.0</c:v>
                </c:pt>
                <c:pt idx="5244">
                  <c:v>4048.0</c:v>
                </c:pt>
                <c:pt idx="5245">
                  <c:v>1794.0</c:v>
                </c:pt>
                <c:pt idx="5246">
                  <c:v>3672.0</c:v>
                </c:pt>
                <c:pt idx="5247">
                  <c:v>4091.0</c:v>
                </c:pt>
                <c:pt idx="5248">
                  <c:v>1396.0</c:v>
                </c:pt>
                <c:pt idx="5249">
                  <c:v>2904.0</c:v>
                </c:pt>
                <c:pt idx="5250">
                  <c:v>3635.0</c:v>
                </c:pt>
                <c:pt idx="5251">
                  <c:v>4328.0</c:v>
                </c:pt>
                <c:pt idx="5252">
                  <c:v>4910.0</c:v>
                </c:pt>
                <c:pt idx="5253">
                  <c:v>3880.0</c:v>
                </c:pt>
                <c:pt idx="5254">
                  <c:v>3947.0</c:v>
                </c:pt>
                <c:pt idx="5255">
                  <c:v>5366.0</c:v>
                </c:pt>
                <c:pt idx="5256">
                  <c:v>4763.0</c:v>
                </c:pt>
                <c:pt idx="5257">
                  <c:v>4943.0</c:v>
                </c:pt>
                <c:pt idx="5258">
                  <c:v>5113.0</c:v>
                </c:pt>
                <c:pt idx="5259">
                  <c:v>5024.0</c:v>
                </c:pt>
                <c:pt idx="5260">
                  <c:v>4591.0</c:v>
                </c:pt>
                <c:pt idx="5261">
                  <c:v>4999.0</c:v>
                </c:pt>
                <c:pt idx="5262">
                  <c:v>4362.0</c:v>
                </c:pt>
                <c:pt idx="5263">
                  <c:v>3473.0</c:v>
                </c:pt>
                <c:pt idx="5264">
                  <c:v>3695.0</c:v>
                </c:pt>
                <c:pt idx="5265">
                  <c:v>4899.0</c:v>
                </c:pt>
                <c:pt idx="5266">
                  <c:v>3389.0</c:v>
                </c:pt>
                <c:pt idx="5267">
                  <c:v>4018.0</c:v>
                </c:pt>
                <c:pt idx="5268">
                  <c:v>3437.0</c:v>
                </c:pt>
                <c:pt idx="5269">
                  <c:v>4148.0</c:v>
                </c:pt>
                <c:pt idx="5270">
                  <c:v>4441.0</c:v>
                </c:pt>
                <c:pt idx="5271">
                  <c:v>4062.0</c:v>
                </c:pt>
                <c:pt idx="5272">
                  <c:v>3945.0</c:v>
                </c:pt>
                <c:pt idx="5273">
                  <c:v>3507.0</c:v>
                </c:pt>
                <c:pt idx="5274">
                  <c:v>3456.0</c:v>
                </c:pt>
                <c:pt idx="5275">
                  <c:v>4409.0</c:v>
                </c:pt>
                <c:pt idx="5276">
                  <c:v>5189.0</c:v>
                </c:pt>
                <c:pt idx="5277">
                  <c:v>4831.0</c:v>
                </c:pt>
                <c:pt idx="5278">
                  <c:v>2137.0</c:v>
                </c:pt>
                <c:pt idx="5279">
                  <c:v>3795.0</c:v>
                </c:pt>
                <c:pt idx="5280">
                  <c:v>4080.0</c:v>
                </c:pt>
                <c:pt idx="5281">
                  <c:v>5085.0</c:v>
                </c:pt>
                <c:pt idx="5282">
                  <c:v>3941.0</c:v>
                </c:pt>
                <c:pt idx="5283">
                  <c:v>4624.0</c:v>
                </c:pt>
                <c:pt idx="5284">
                  <c:v>3956.0</c:v>
                </c:pt>
                <c:pt idx="5285">
                  <c:v>3926.0</c:v>
                </c:pt>
                <c:pt idx="5286">
                  <c:v>3727.0</c:v>
                </c:pt>
                <c:pt idx="5287">
                  <c:v>3944.0</c:v>
                </c:pt>
                <c:pt idx="5288">
                  <c:v>4195.0</c:v>
                </c:pt>
                <c:pt idx="5289">
                  <c:v>3423.0</c:v>
                </c:pt>
                <c:pt idx="5290">
                  <c:v>4337.0</c:v>
                </c:pt>
                <c:pt idx="5291">
                  <c:v>4405.0</c:v>
                </c:pt>
                <c:pt idx="5292">
                  <c:v>3832.0</c:v>
                </c:pt>
                <c:pt idx="5293">
                  <c:v>3827.0</c:v>
                </c:pt>
                <c:pt idx="5294">
                  <c:v>3506.0</c:v>
                </c:pt>
                <c:pt idx="5295">
                  <c:v>3742.0</c:v>
                </c:pt>
                <c:pt idx="5296">
                  <c:v>3370.0</c:v>
                </c:pt>
                <c:pt idx="5297">
                  <c:v>3124.0</c:v>
                </c:pt>
                <c:pt idx="5298">
                  <c:v>3203.0</c:v>
                </c:pt>
                <c:pt idx="5299">
                  <c:v>3758.0</c:v>
                </c:pt>
                <c:pt idx="5300">
                  <c:v>4300.0</c:v>
                </c:pt>
                <c:pt idx="5301">
                  <c:v>2966.0</c:v>
                </c:pt>
                <c:pt idx="5302">
                  <c:v>1746.0</c:v>
                </c:pt>
                <c:pt idx="5303">
                  <c:v>3205.0</c:v>
                </c:pt>
                <c:pt idx="5304">
                  <c:v>3465.0</c:v>
                </c:pt>
                <c:pt idx="5305">
                  <c:v>3547.0</c:v>
                </c:pt>
                <c:pt idx="5306">
                  <c:v>3498.0</c:v>
                </c:pt>
                <c:pt idx="5307">
                  <c:v>3648.0</c:v>
                </c:pt>
                <c:pt idx="5308">
                  <c:v>4302.0</c:v>
                </c:pt>
                <c:pt idx="5309">
                  <c:v>3453.0</c:v>
                </c:pt>
                <c:pt idx="5310">
                  <c:v>3645.0</c:v>
                </c:pt>
                <c:pt idx="5311">
                  <c:v>4105.0</c:v>
                </c:pt>
                <c:pt idx="5312">
                  <c:v>4054.0</c:v>
                </c:pt>
                <c:pt idx="5313">
                  <c:v>2575.0</c:v>
                </c:pt>
                <c:pt idx="5314">
                  <c:v>3238.0</c:v>
                </c:pt>
                <c:pt idx="5315">
                  <c:v>2376.0</c:v>
                </c:pt>
                <c:pt idx="5316">
                  <c:v>2329.0</c:v>
                </c:pt>
                <c:pt idx="5317">
                  <c:v>3274.0</c:v>
                </c:pt>
                <c:pt idx="5318">
                  <c:v>3361.0</c:v>
                </c:pt>
                <c:pt idx="5319">
                  <c:v>3032.0</c:v>
                </c:pt>
                <c:pt idx="5320">
                  <c:v>3015.0</c:v>
                </c:pt>
                <c:pt idx="5321">
                  <c:v>3067.0</c:v>
                </c:pt>
                <c:pt idx="5322">
                  <c:v>2139.0</c:v>
                </c:pt>
                <c:pt idx="5323">
                  <c:v>3957.0</c:v>
                </c:pt>
                <c:pt idx="5324">
                  <c:v>4094.0</c:v>
                </c:pt>
                <c:pt idx="5325">
                  <c:v>3709.0</c:v>
                </c:pt>
                <c:pt idx="5326">
                  <c:v>4326.0</c:v>
                </c:pt>
                <c:pt idx="5327">
                  <c:v>4372.0</c:v>
                </c:pt>
                <c:pt idx="5328">
                  <c:v>4193.0</c:v>
                </c:pt>
                <c:pt idx="5329">
                  <c:v>4181.0</c:v>
                </c:pt>
                <c:pt idx="5330">
                  <c:v>4989.0</c:v>
                </c:pt>
                <c:pt idx="5331">
                  <c:v>4823.0</c:v>
                </c:pt>
                <c:pt idx="5332">
                  <c:v>4566.0</c:v>
                </c:pt>
                <c:pt idx="5333">
                  <c:v>4276.0</c:v>
                </c:pt>
                <c:pt idx="5334">
                  <c:v>5058.0</c:v>
                </c:pt>
                <c:pt idx="5335">
                  <c:v>3720.0</c:v>
                </c:pt>
                <c:pt idx="5336">
                  <c:v>4617.0</c:v>
                </c:pt>
                <c:pt idx="5337">
                  <c:v>3232.0</c:v>
                </c:pt>
                <c:pt idx="5338">
                  <c:v>2493.0</c:v>
                </c:pt>
                <c:pt idx="5339">
                  <c:v>3548.0</c:v>
                </c:pt>
                <c:pt idx="5340">
                  <c:v>4102.0</c:v>
                </c:pt>
                <c:pt idx="5341">
                  <c:v>4688.0</c:v>
                </c:pt>
                <c:pt idx="5342">
                  <c:v>3969.0</c:v>
                </c:pt>
                <c:pt idx="5343">
                  <c:v>4038.0</c:v>
                </c:pt>
                <c:pt idx="5344">
                  <c:v>3530.0</c:v>
                </c:pt>
                <c:pt idx="5345">
                  <c:v>3932.0</c:v>
                </c:pt>
                <c:pt idx="5346">
                  <c:v>4351.0</c:v>
                </c:pt>
                <c:pt idx="5347">
                  <c:v>3817.0</c:v>
                </c:pt>
                <c:pt idx="5348">
                  <c:v>4422.0</c:v>
                </c:pt>
                <c:pt idx="5349">
                  <c:v>4137.0</c:v>
                </c:pt>
                <c:pt idx="5350">
                  <c:v>3369.0</c:v>
                </c:pt>
                <c:pt idx="5351">
                  <c:v>3954.0</c:v>
                </c:pt>
                <c:pt idx="5352">
                  <c:v>3462.0</c:v>
                </c:pt>
                <c:pt idx="5353">
                  <c:v>3456.0</c:v>
                </c:pt>
                <c:pt idx="5354">
                  <c:v>3525.0</c:v>
                </c:pt>
                <c:pt idx="5355">
                  <c:v>3747.0</c:v>
                </c:pt>
                <c:pt idx="5356">
                  <c:v>3483.0</c:v>
                </c:pt>
                <c:pt idx="5357">
                  <c:v>3719.0</c:v>
                </c:pt>
                <c:pt idx="5358">
                  <c:v>4030.0</c:v>
                </c:pt>
                <c:pt idx="5359">
                  <c:v>4867.0</c:v>
                </c:pt>
                <c:pt idx="5360">
                  <c:v>4791.0</c:v>
                </c:pt>
                <c:pt idx="5361">
                  <c:v>5492.0</c:v>
                </c:pt>
                <c:pt idx="5362">
                  <c:v>4554.0</c:v>
                </c:pt>
                <c:pt idx="5363">
                  <c:v>5226.0</c:v>
                </c:pt>
                <c:pt idx="5364">
                  <c:v>4702.0</c:v>
                </c:pt>
                <c:pt idx="5365">
                  <c:v>4019.0</c:v>
                </c:pt>
                <c:pt idx="5366">
                  <c:v>3365.0</c:v>
                </c:pt>
                <c:pt idx="5367">
                  <c:v>3868.0</c:v>
                </c:pt>
                <c:pt idx="5368">
                  <c:v>3018.0</c:v>
                </c:pt>
                <c:pt idx="5369">
                  <c:v>3341.0</c:v>
                </c:pt>
                <c:pt idx="5370">
                  <c:v>3504.0</c:v>
                </c:pt>
                <c:pt idx="5371">
                  <c:v>3952.0</c:v>
                </c:pt>
                <c:pt idx="5372">
                  <c:v>3726.0</c:v>
                </c:pt>
                <c:pt idx="5373">
                  <c:v>3231.0</c:v>
                </c:pt>
                <c:pt idx="5374">
                  <c:v>2214.0</c:v>
                </c:pt>
                <c:pt idx="5375">
                  <c:v>2786.0</c:v>
                </c:pt>
                <c:pt idx="5376">
                  <c:v>3585.0</c:v>
                </c:pt>
                <c:pt idx="5377">
                  <c:v>3705.0</c:v>
                </c:pt>
                <c:pt idx="5378">
                  <c:v>3886.0</c:v>
                </c:pt>
                <c:pt idx="5379">
                  <c:v>3313.0</c:v>
                </c:pt>
                <c:pt idx="5380">
                  <c:v>3207.0</c:v>
                </c:pt>
                <c:pt idx="5381">
                  <c:v>3543.0</c:v>
                </c:pt>
                <c:pt idx="5382">
                  <c:v>2916.0</c:v>
                </c:pt>
                <c:pt idx="5383">
                  <c:v>2947.0</c:v>
                </c:pt>
                <c:pt idx="5384">
                  <c:v>3153.0</c:v>
                </c:pt>
                <c:pt idx="5385">
                  <c:v>3588.0</c:v>
                </c:pt>
                <c:pt idx="5386">
                  <c:v>4175.0</c:v>
                </c:pt>
                <c:pt idx="5387">
                  <c:v>4038.0</c:v>
                </c:pt>
                <c:pt idx="5388">
                  <c:v>4171.0</c:v>
                </c:pt>
                <c:pt idx="5389">
                  <c:v>4091.0</c:v>
                </c:pt>
                <c:pt idx="5390">
                  <c:v>3684.0</c:v>
                </c:pt>
                <c:pt idx="5391">
                  <c:v>4281.0</c:v>
                </c:pt>
                <c:pt idx="5392">
                  <c:v>3915.0</c:v>
                </c:pt>
                <c:pt idx="5393">
                  <c:v>4000.0</c:v>
                </c:pt>
                <c:pt idx="5394">
                  <c:v>3367.0</c:v>
                </c:pt>
                <c:pt idx="5395">
                  <c:v>3725.0</c:v>
                </c:pt>
                <c:pt idx="5396">
                  <c:v>3314.0</c:v>
                </c:pt>
                <c:pt idx="5397">
                  <c:v>3960.0</c:v>
                </c:pt>
                <c:pt idx="5398">
                  <c:v>4128.0</c:v>
                </c:pt>
                <c:pt idx="5399">
                  <c:v>3414.0</c:v>
                </c:pt>
                <c:pt idx="5400">
                  <c:v>3774.0</c:v>
                </c:pt>
                <c:pt idx="5401">
                  <c:v>3444.0</c:v>
                </c:pt>
                <c:pt idx="5402">
                  <c:v>2836.0</c:v>
                </c:pt>
                <c:pt idx="5403">
                  <c:v>3986.0</c:v>
                </c:pt>
                <c:pt idx="5404">
                  <c:v>3773.0</c:v>
                </c:pt>
                <c:pt idx="5405">
                  <c:v>4210.0</c:v>
                </c:pt>
                <c:pt idx="5406">
                  <c:v>3829.0</c:v>
                </c:pt>
                <c:pt idx="5407">
                  <c:v>3146.0</c:v>
                </c:pt>
                <c:pt idx="5408">
                  <c:v>3181.0</c:v>
                </c:pt>
                <c:pt idx="5409">
                  <c:v>3405.0</c:v>
                </c:pt>
                <c:pt idx="5410">
                  <c:v>3743.0</c:v>
                </c:pt>
                <c:pt idx="5411">
                  <c:v>3215.0</c:v>
                </c:pt>
                <c:pt idx="5412">
                  <c:v>3227.0</c:v>
                </c:pt>
                <c:pt idx="5413">
                  <c:v>3637.0</c:v>
                </c:pt>
                <c:pt idx="5414">
                  <c:v>2999.0</c:v>
                </c:pt>
                <c:pt idx="5415">
                  <c:v>3075.0</c:v>
                </c:pt>
                <c:pt idx="5416">
                  <c:v>2918.0</c:v>
                </c:pt>
                <c:pt idx="5417">
                  <c:v>3412.0</c:v>
                </c:pt>
                <c:pt idx="5418">
                  <c:v>3290.0</c:v>
                </c:pt>
                <c:pt idx="5419">
                  <c:v>2882.0</c:v>
                </c:pt>
                <c:pt idx="5420">
                  <c:v>3044.0</c:v>
                </c:pt>
                <c:pt idx="5421">
                  <c:v>3027.0</c:v>
                </c:pt>
                <c:pt idx="5422">
                  <c:v>3525.0</c:v>
                </c:pt>
                <c:pt idx="5423">
                  <c:v>3447.0</c:v>
                </c:pt>
                <c:pt idx="5424">
                  <c:v>3205.0</c:v>
                </c:pt>
                <c:pt idx="5425">
                  <c:v>3087.0</c:v>
                </c:pt>
                <c:pt idx="5426">
                  <c:v>2919.0</c:v>
                </c:pt>
                <c:pt idx="5427">
                  <c:v>2813.0</c:v>
                </c:pt>
                <c:pt idx="5428">
                  <c:v>2959.0</c:v>
                </c:pt>
                <c:pt idx="5429">
                  <c:v>3335.0</c:v>
                </c:pt>
                <c:pt idx="5430">
                  <c:v>3357.0</c:v>
                </c:pt>
                <c:pt idx="5431">
                  <c:v>3259.0</c:v>
                </c:pt>
                <c:pt idx="5432">
                  <c:v>3040.0</c:v>
                </c:pt>
                <c:pt idx="5433">
                  <c:v>2814.0</c:v>
                </c:pt>
                <c:pt idx="5434">
                  <c:v>3722.0</c:v>
                </c:pt>
                <c:pt idx="5435">
                  <c:v>3170.0</c:v>
                </c:pt>
                <c:pt idx="5436">
                  <c:v>3152.0</c:v>
                </c:pt>
                <c:pt idx="5437">
                  <c:v>3026.0</c:v>
                </c:pt>
                <c:pt idx="5438">
                  <c:v>3473.0</c:v>
                </c:pt>
                <c:pt idx="5439">
                  <c:v>3449.0</c:v>
                </c:pt>
                <c:pt idx="5440">
                  <c:v>2864.0</c:v>
                </c:pt>
                <c:pt idx="5441">
                  <c:v>3660.0</c:v>
                </c:pt>
                <c:pt idx="5442">
                  <c:v>2824.0</c:v>
                </c:pt>
                <c:pt idx="5443">
                  <c:v>2803.0</c:v>
                </c:pt>
                <c:pt idx="5444">
                  <c:v>2820.0</c:v>
                </c:pt>
                <c:pt idx="5445">
                  <c:v>2863.0</c:v>
                </c:pt>
                <c:pt idx="5446">
                  <c:v>3402.0</c:v>
                </c:pt>
                <c:pt idx="5447">
                  <c:v>3238.0</c:v>
                </c:pt>
                <c:pt idx="5448">
                  <c:v>3302.0</c:v>
                </c:pt>
                <c:pt idx="5449">
                  <c:v>2915.0</c:v>
                </c:pt>
                <c:pt idx="5450">
                  <c:v>2709.0</c:v>
                </c:pt>
                <c:pt idx="5451">
                  <c:v>2743.0</c:v>
                </c:pt>
                <c:pt idx="5452">
                  <c:v>3265.0</c:v>
                </c:pt>
                <c:pt idx="5453">
                  <c:v>3552.0</c:v>
                </c:pt>
                <c:pt idx="5454">
                  <c:v>2997.0</c:v>
                </c:pt>
                <c:pt idx="5455">
                  <c:v>3352.0</c:v>
                </c:pt>
                <c:pt idx="5456">
                  <c:v>3364.0</c:v>
                </c:pt>
                <c:pt idx="5457">
                  <c:v>1409.0</c:v>
                </c:pt>
                <c:pt idx="5458">
                  <c:v>2976.0</c:v>
                </c:pt>
                <c:pt idx="5459">
                  <c:v>3069.0</c:v>
                </c:pt>
                <c:pt idx="5460">
                  <c:v>2988.0</c:v>
                </c:pt>
                <c:pt idx="5461">
                  <c:v>3940.0</c:v>
                </c:pt>
                <c:pt idx="5462">
                  <c:v>3600.0</c:v>
                </c:pt>
                <c:pt idx="5463">
                  <c:v>3645.0</c:v>
                </c:pt>
                <c:pt idx="5464">
                  <c:v>4481.0</c:v>
                </c:pt>
                <c:pt idx="5465">
                  <c:v>3924.0</c:v>
                </c:pt>
                <c:pt idx="5466">
                  <c:v>3621.0</c:v>
                </c:pt>
                <c:pt idx="5467">
                  <c:v>3168.0</c:v>
                </c:pt>
                <c:pt idx="5468">
                  <c:v>3351.0</c:v>
                </c:pt>
                <c:pt idx="5469">
                  <c:v>3578.0</c:v>
                </c:pt>
                <c:pt idx="5470">
                  <c:v>3549.0</c:v>
                </c:pt>
                <c:pt idx="5471">
                  <c:v>3481.0</c:v>
                </c:pt>
                <c:pt idx="5472">
                  <c:v>3544.0</c:v>
                </c:pt>
                <c:pt idx="5473">
                  <c:v>3591.0</c:v>
                </c:pt>
                <c:pt idx="5474">
                  <c:v>3282.0</c:v>
                </c:pt>
                <c:pt idx="5475">
                  <c:v>3300.0</c:v>
                </c:pt>
                <c:pt idx="5476">
                  <c:v>2861.0</c:v>
                </c:pt>
                <c:pt idx="5477">
                  <c:v>3180.0</c:v>
                </c:pt>
                <c:pt idx="5478">
                  <c:v>3556.0</c:v>
                </c:pt>
                <c:pt idx="5479">
                  <c:v>2959.0</c:v>
                </c:pt>
                <c:pt idx="5480">
                  <c:v>3319.0</c:v>
                </c:pt>
                <c:pt idx="5481">
                  <c:v>3322.0</c:v>
                </c:pt>
                <c:pt idx="5482">
                  <c:v>2306.0</c:v>
                </c:pt>
                <c:pt idx="5483">
                  <c:v>2382.0</c:v>
                </c:pt>
                <c:pt idx="5484">
                  <c:v>2291.0</c:v>
                </c:pt>
                <c:pt idx="5485">
                  <c:v>3635.0</c:v>
                </c:pt>
                <c:pt idx="5486">
                  <c:v>3074.0</c:v>
                </c:pt>
                <c:pt idx="5487">
                  <c:v>2806.0</c:v>
                </c:pt>
                <c:pt idx="5488">
                  <c:v>3199.0</c:v>
                </c:pt>
                <c:pt idx="5489">
                  <c:v>2974.0</c:v>
                </c:pt>
                <c:pt idx="5490">
                  <c:v>3606.0</c:v>
                </c:pt>
                <c:pt idx="5491">
                  <c:v>1743.0</c:v>
                </c:pt>
                <c:pt idx="5492">
                  <c:v>2973.0</c:v>
                </c:pt>
                <c:pt idx="5493">
                  <c:v>2917.0</c:v>
                </c:pt>
                <c:pt idx="5494">
                  <c:v>3072.0</c:v>
                </c:pt>
                <c:pt idx="5495">
                  <c:v>2771.0</c:v>
                </c:pt>
                <c:pt idx="5496">
                  <c:v>3311.0</c:v>
                </c:pt>
                <c:pt idx="5497">
                  <c:v>2580.0</c:v>
                </c:pt>
                <c:pt idx="5498">
                  <c:v>2700.0</c:v>
                </c:pt>
                <c:pt idx="5499">
                  <c:v>2529.0</c:v>
                </c:pt>
                <c:pt idx="5500">
                  <c:v>2665.0</c:v>
                </c:pt>
                <c:pt idx="5501">
                  <c:v>3013.0</c:v>
                </c:pt>
                <c:pt idx="5502">
                  <c:v>2581.0</c:v>
                </c:pt>
                <c:pt idx="5503">
                  <c:v>2601.0</c:v>
                </c:pt>
                <c:pt idx="5504">
                  <c:v>1969.0</c:v>
                </c:pt>
                <c:pt idx="5505">
                  <c:v>2638.0</c:v>
                </c:pt>
                <c:pt idx="5506">
                  <c:v>2630.0</c:v>
                </c:pt>
                <c:pt idx="5507">
                  <c:v>3655.0</c:v>
                </c:pt>
                <c:pt idx="5508">
                  <c:v>3507.0</c:v>
                </c:pt>
                <c:pt idx="5509">
                  <c:v>3108.0</c:v>
                </c:pt>
                <c:pt idx="5510">
                  <c:v>3327.0</c:v>
                </c:pt>
                <c:pt idx="5511">
                  <c:v>2863.0</c:v>
                </c:pt>
                <c:pt idx="5512">
                  <c:v>3315.0</c:v>
                </c:pt>
                <c:pt idx="5513">
                  <c:v>3698.0</c:v>
                </c:pt>
                <c:pt idx="5514">
                  <c:v>3187.0</c:v>
                </c:pt>
                <c:pt idx="5515">
                  <c:v>3017.0</c:v>
                </c:pt>
                <c:pt idx="5516">
                  <c:v>3496.0</c:v>
                </c:pt>
                <c:pt idx="5517">
                  <c:v>3071.0</c:v>
                </c:pt>
                <c:pt idx="5518">
                  <c:v>2752.0</c:v>
                </c:pt>
                <c:pt idx="5519">
                  <c:v>3243.0</c:v>
                </c:pt>
                <c:pt idx="5520">
                  <c:v>3557.0</c:v>
                </c:pt>
                <c:pt idx="5521">
                  <c:v>2844.0</c:v>
                </c:pt>
                <c:pt idx="5522">
                  <c:v>2480.0</c:v>
                </c:pt>
                <c:pt idx="5523">
                  <c:v>2252.0</c:v>
                </c:pt>
                <c:pt idx="5524">
                  <c:v>3034.0</c:v>
                </c:pt>
                <c:pt idx="5525">
                  <c:v>3027.0</c:v>
                </c:pt>
                <c:pt idx="5526">
                  <c:v>2811.0</c:v>
                </c:pt>
                <c:pt idx="5527">
                  <c:v>2963.0</c:v>
                </c:pt>
                <c:pt idx="5528">
                  <c:v>2954.0</c:v>
                </c:pt>
                <c:pt idx="5529">
                  <c:v>2348.0</c:v>
                </c:pt>
                <c:pt idx="5530">
                  <c:v>2502.0</c:v>
                </c:pt>
                <c:pt idx="5531">
                  <c:v>2547.0</c:v>
                </c:pt>
                <c:pt idx="5532">
                  <c:v>2792.0</c:v>
                </c:pt>
                <c:pt idx="5533">
                  <c:v>2543.0</c:v>
                </c:pt>
                <c:pt idx="5534">
                  <c:v>2615.0</c:v>
                </c:pt>
                <c:pt idx="5535">
                  <c:v>3013.0</c:v>
                </c:pt>
                <c:pt idx="5536">
                  <c:v>3619.0</c:v>
                </c:pt>
                <c:pt idx="5537">
                  <c:v>3677.0</c:v>
                </c:pt>
                <c:pt idx="5538">
                  <c:v>3702.0</c:v>
                </c:pt>
                <c:pt idx="5539">
                  <c:v>3587.0</c:v>
                </c:pt>
                <c:pt idx="5540">
                  <c:v>3947.0</c:v>
                </c:pt>
                <c:pt idx="5541">
                  <c:v>3150.0</c:v>
                </c:pt>
                <c:pt idx="5542">
                  <c:v>3514.0</c:v>
                </c:pt>
                <c:pt idx="5543">
                  <c:v>3262.0</c:v>
                </c:pt>
                <c:pt idx="5544">
                  <c:v>3479.0</c:v>
                </c:pt>
                <c:pt idx="5545">
                  <c:v>3602.0</c:v>
                </c:pt>
                <c:pt idx="5546">
                  <c:v>3725.0</c:v>
                </c:pt>
                <c:pt idx="5547">
                  <c:v>4053.0</c:v>
                </c:pt>
                <c:pt idx="5548">
                  <c:v>4137.0</c:v>
                </c:pt>
                <c:pt idx="5549">
                  <c:v>3078.0</c:v>
                </c:pt>
                <c:pt idx="5550">
                  <c:v>4183.0</c:v>
                </c:pt>
                <c:pt idx="5551">
                  <c:v>3466.0</c:v>
                </c:pt>
                <c:pt idx="5552">
                  <c:v>3818.0</c:v>
                </c:pt>
                <c:pt idx="5553">
                  <c:v>5282.0</c:v>
                </c:pt>
                <c:pt idx="5554">
                  <c:v>4561.0</c:v>
                </c:pt>
                <c:pt idx="5555">
                  <c:v>4848.0</c:v>
                </c:pt>
                <c:pt idx="5556">
                  <c:v>4737.0</c:v>
                </c:pt>
                <c:pt idx="5557">
                  <c:v>5030.0</c:v>
                </c:pt>
                <c:pt idx="5558">
                  <c:v>5273.0</c:v>
                </c:pt>
                <c:pt idx="5559">
                  <c:v>4527.0</c:v>
                </c:pt>
                <c:pt idx="5560">
                  <c:v>4203.0</c:v>
                </c:pt>
                <c:pt idx="5561">
                  <c:v>4293.0</c:v>
                </c:pt>
                <c:pt idx="5562">
                  <c:v>3931.0</c:v>
                </c:pt>
                <c:pt idx="5563">
                  <c:v>3228.0</c:v>
                </c:pt>
                <c:pt idx="5564">
                  <c:v>4765.0</c:v>
                </c:pt>
                <c:pt idx="5565">
                  <c:v>4593.0</c:v>
                </c:pt>
                <c:pt idx="5566">
                  <c:v>4279.0</c:v>
                </c:pt>
                <c:pt idx="5567">
                  <c:v>4130.0</c:v>
                </c:pt>
                <c:pt idx="5568">
                  <c:v>3822.0</c:v>
                </c:pt>
                <c:pt idx="5569">
                  <c:v>3290.0</c:v>
                </c:pt>
                <c:pt idx="5570">
                  <c:v>3674.0</c:v>
                </c:pt>
                <c:pt idx="5571">
                  <c:v>3474.0</c:v>
                </c:pt>
                <c:pt idx="5572">
                  <c:v>4450.0</c:v>
                </c:pt>
                <c:pt idx="5573">
                  <c:v>3860.0</c:v>
                </c:pt>
                <c:pt idx="5574">
                  <c:v>3571.0</c:v>
                </c:pt>
                <c:pt idx="5575">
                  <c:v>4650.0</c:v>
                </c:pt>
                <c:pt idx="5576">
                  <c:v>4697.0</c:v>
                </c:pt>
                <c:pt idx="5577">
                  <c:v>4540.0</c:v>
                </c:pt>
                <c:pt idx="5578">
                  <c:v>4869.0</c:v>
                </c:pt>
                <c:pt idx="5579">
                  <c:v>4020.0</c:v>
                </c:pt>
                <c:pt idx="5580">
                  <c:v>3722.0</c:v>
                </c:pt>
                <c:pt idx="5581">
                  <c:v>4113.0</c:v>
                </c:pt>
                <c:pt idx="5582">
                  <c:v>4091.0</c:v>
                </c:pt>
                <c:pt idx="5583">
                  <c:v>4023.0</c:v>
                </c:pt>
                <c:pt idx="5584">
                  <c:v>4148.0</c:v>
                </c:pt>
                <c:pt idx="5585">
                  <c:v>3794.0</c:v>
                </c:pt>
                <c:pt idx="5586">
                  <c:v>4252.0</c:v>
                </c:pt>
                <c:pt idx="5587">
                  <c:v>3514.0</c:v>
                </c:pt>
                <c:pt idx="5588">
                  <c:v>3997.0</c:v>
                </c:pt>
                <c:pt idx="5589">
                  <c:v>4710.0</c:v>
                </c:pt>
                <c:pt idx="5590">
                  <c:v>4929.0</c:v>
                </c:pt>
                <c:pt idx="5591">
                  <c:v>3234.0</c:v>
                </c:pt>
                <c:pt idx="5592">
                  <c:v>3741.0</c:v>
                </c:pt>
                <c:pt idx="5593">
                  <c:v>4839.0</c:v>
                </c:pt>
                <c:pt idx="5594">
                  <c:v>4597.0</c:v>
                </c:pt>
                <c:pt idx="5595">
                  <c:v>4391.0</c:v>
                </c:pt>
                <c:pt idx="5596">
                  <c:v>4992.0</c:v>
                </c:pt>
                <c:pt idx="5597">
                  <c:v>4688.0</c:v>
                </c:pt>
                <c:pt idx="5598">
                  <c:v>3845.0</c:v>
                </c:pt>
                <c:pt idx="5599">
                  <c:v>3831.0</c:v>
                </c:pt>
                <c:pt idx="5600">
                  <c:v>3878.0</c:v>
                </c:pt>
                <c:pt idx="5601">
                  <c:v>3739.0</c:v>
                </c:pt>
                <c:pt idx="5602">
                  <c:v>4075.0</c:v>
                </c:pt>
                <c:pt idx="5603">
                  <c:v>3367.0</c:v>
                </c:pt>
                <c:pt idx="5604">
                  <c:v>4653.0</c:v>
                </c:pt>
                <c:pt idx="5605">
                  <c:v>4041.0</c:v>
                </c:pt>
                <c:pt idx="5606">
                  <c:v>4563.0</c:v>
                </c:pt>
                <c:pt idx="5607">
                  <c:v>3103.0</c:v>
                </c:pt>
                <c:pt idx="5608">
                  <c:v>3097.0</c:v>
                </c:pt>
                <c:pt idx="5609">
                  <c:v>3468.0</c:v>
                </c:pt>
                <c:pt idx="5610">
                  <c:v>3566.0</c:v>
                </c:pt>
                <c:pt idx="5611">
                  <c:v>3183.0</c:v>
                </c:pt>
                <c:pt idx="5612">
                  <c:v>3047.0</c:v>
                </c:pt>
                <c:pt idx="5613">
                  <c:v>2974.0</c:v>
                </c:pt>
                <c:pt idx="5614">
                  <c:v>2835.0</c:v>
                </c:pt>
                <c:pt idx="5615">
                  <c:v>3468.0</c:v>
                </c:pt>
                <c:pt idx="5616">
                  <c:v>3789.0</c:v>
                </c:pt>
                <c:pt idx="5617">
                  <c:v>4171.0</c:v>
                </c:pt>
                <c:pt idx="5618">
                  <c:v>4013.0</c:v>
                </c:pt>
                <c:pt idx="5619">
                  <c:v>4497.0</c:v>
                </c:pt>
                <c:pt idx="5620">
                  <c:v>3730.0</c:v>
                </c:pt>
                <c:pt idx="5621">
                  <c:v>4200.0</c:v>
                </c:pt>
                <c:pt idx="5622">
                  <c:v>3501.0</c:v>
                </c:pt>
                <c:pt idx="5623">
                  <c:v>4432.0</c:v>
                </c:pt>
                <c:pt idx="5624">
                  <c:v>4345.0</c:v>
                </c:pt>
                <c:pt idx="5625">
                  <c:v>4659.0</c:v>
                </c:pt>
                <c:pt idx="5626">
                  <c:v>4614.0</c:v>
                </c:pt>
                <c:pt idx="5627">
                  <c:v>4046.0</c:v>
                </c:pt>
                <c:pt idx="5628">
                  <c:v>4283.0</c:v>
                </c:pt>
                <c:pt idx="5629">
                  <c:v>4123.0</c:v>
                </c:pt>
                <c:pt idx="5630">
                  <c:v>4450.0</c:v>
                </c:pt>
                <c:pt idx="5631">
                  <c:v>4760.0</c:v>
                </c:pt>
                <c:pt idx="5632">
                  <c:v>4638.0</c:v>
                </c:pt>
                <c:pt idx="5633">
                  <c:v>4270.0</c:v>
                </c:pt>
                <c:pt idx="5634">
                  <c:v>3793.0</c:v>
                </c:pt>
                <c:pt idx="5635">
                  <c:v>4077.0</c:v>
                </c:pt>
                <c:pt idx="5636">
                  <c:v>4644.0</c:v>
                </c:pt>
                <c:pt idx="5637">
                  <c:v>3381.0</c:v>
                </c:pt>
                <c:pt idx="5638">
                  <c:v>3249.0</c:v>
                </c:pt>
                <c:pt idx="5639">
                  <c:v>4698.0</c:v>
                </c:pt>
                <c:pt idx="5640">
                  <c:v>5160.0</c:v>
                </c:pt>
                <c:pt idx="5641">
                  <c:v>4583.0</c:v>
                </c:pt>
                <c:pt idx="5642">
                  <c:v>4934.0</c:v>
                </c:pt>
                <c:pt idx="5643">
                  <c:v>4180.0</c:v>
                </c:pt>
                <c:pt idx="5644">
                  <c:v>4462.0</c:v>
                </c:pt>
                <c:pt idx="5645">
                  <c:v>4186.0</c:v>
                </c:pt>
                <c:pt idx="5646">
                  <c:v>3354.0</c:v>
                </c:pt>
                <c:pt idx="5647">
                  <c:v>3467.0</c:v>
                </c:pt>
                <c:pt idx="5648">
                  <c:v>3987.0</c:v>
                </c:pt>
                <c:pt idx="5649">
                  <c:v>3586.0</c:v>
                </c:pt>
                <c:pt idx="5650">
                  <c:v>3164.0</c:v>
                </c:pt>
                <c:pt idx="5651">
                  <c:v>3435.0</c:v>
                </c:pt>
                <c:pt idx="5652">
                  <c:v>3585.0</c:v>
                </c:pt>
                <c:pt idx="5653">
                  <c:v>3660.0</c:v>
                </c:pt>
                <c:pt idx="5654">
                  <c:v>3284.0</c:v>
                </c:pt>
                <c:pt idx="5655">
                  <c:v>3111.0</c:v>
                </c:pt>
                <c:pt idx="5656">
                  <c:v>2036.0</c:v>
                </c:pt>
                <c:pt idx="5657">
                  <c:v>4765.0</c:v>
                </c:pt>
                <c:pt idx="5658">
                  <c:v>4274.0</c:v>
                </c:pt>
                <c:pt idx="5659">
                  <c:v>3429.0</c:v>
                </c:pt>
                <c:pt idx="5660">
                  <c:v>3213.0</c:v>
                </c:pt>
                <c:pt idx="5661">
                  <c:v>3254.0</c:v>
                </c:pt>
                <c:pt idx="5662">
                  <c:v>3770.0</c:v>
                </c:pt>
                <c:pt idx="5663">
                  <c:v>4143.0</c:v>
                </c:pt>
                <c:pt idx="5664">
                  <c:v>3930.0</c:v>
                </c:pt>
                <c:pt idx="5665">
                  <c:v>3622.0</c:v>
                </c:pt>
                <c:pt idx="5666">
                  <c:v>4023.0</c:v>
                </c:pt>
                <c:pt idx="5667">
                  <c:v>2713.0</c:v>
                </c:pt>
                <c:pt idx="5668">
                  <c:v>3084.0</c:v>
                </c:pt>
                <c:pt idx="5669">
                  <c:v>3371.0</c:v>
                </c:pt>
                <c:pt idx="5670">
                  <c:v>3412.0</c:v>
                </c:pt>
                <c:pt idx="5671">
                  <c:v>3700.0</c:v>
                </c:pt>
                <c:pt idx="5672">
                  <c:v>3811.0</c:v>
                </c:pt>
                <c:pt idx="5673">
                  <c:v>3258.0</c:v>
                </c:pt>
                <c:pt idx="5674">
                  <c:v>3653.0</c:v>
                </c:pt>
                <c:pt idx="5675">
                  <c:v>3113.0</c:v>
                </c:pt>
                <c:pt idx="5676">
                  <c:v>3630.0</c:v>
                </c:pt>
                <c:pt idx="5677">
                  <c:v>4301.0</c:v>
                </c:pt>
                <c:pt idx="5678">
                  <c:v>4270.0</c:v>
                </c:pt>
                <c:pt idx="5679">
                  <c:v>3436.0</c:v>
                </c:pt>
                <c:pt idx="5680">
                  <c:v>3081.0</c:v>
                </c:pt>
                <c:pt idx="5681">
                  <c:v>3150.0</c:v>
                </c:pt>
                <c:pt idx="5682">
                  <c:v>3487.0</c:v>
                </c:pt>
                <c:pt idx="5683">
                  <c:v>3329.0</c:v>
                </c:pt>
                <c:pt idx="5684">
                  <c:v>3066.0</c:v>
                </c:pt>
                <c:pt idx="5685">
                  <c:v>4648.0</c:v>
                </c:pt>
                <c:pt idx="5686">
                  <c:v>2705.0</c:v>
                </c:pt>
                <c:pt idx="5687">
                  <c:v>3174.0</c:v>
                </c:pt>
                <c:pt idx="5688">
                  <c:v>3222.0</c:v>
                </c:pt>
                <c:pt idx="5689">
                  <c:v>4458.0</c:v>
                </c:pt>
                <c:pt idx="5690">
                  <c:v>4049.0</c:v>
                </c:pt>
                <c:pt idx="5691">
                  <c:v>2657.0</c:v>
                </c:pt>
                <c:pt idx="5692">
                  <c:v>4119.0</c:v>
                </c:pt>
                <c:pt idx="5693">
                  <c:v>3427.0</c:v>
                </c:pt>
                <c:pt idx="5694">
                  <c:v>3748.0</c:v>
                </c:pt>
                <c:pt idx="5695">
                  <c:v>3373.0</c:v>
                </c:pt>
                <c:pt idx="5696">
                  <c:v>3644.0</c:v>
                </c:pt>
                <c:pt idx="5697">
                  <c:v>3007.0</c:v>
                </c:pt>
                <c:pt idx="5698">
                  <c:v>4086.0</c:v>
                </c:pt>
                <c:pt idx="5699">
                  <c:v>3781.0</c:v>
                </c:pt>
                <c:pt idx="5700">
                  <c:v>4677.0</c:v>
                </c:pt>
                <c:pt idx="5701">
                  <c:v>3980.0</c:v>
                </c:pt>
                <c:pt idx="5702">
                  <c:v>3268.0</c:v>
                </c:pt>
                <c:pt idx="5703">
                  <c:v>3481.0</c:v>
                </c:pt>
                <c:pt idx="5704">
                  <c:v>3666.0</c:v>
                </c:pt>
                <c:pt idx="5705">
                  <c:v>4267.0</c:v>
                </c:pt>
                <c:pt idx="5706">
                  <c:v>3755.0</c:v>
                </c:pt>
                <c:pt idx="5707">
                  <c:v>4304.0</c:v>
                </c:pt>
                <c:pt idx="5708">
                  <c:v>4944.0</c:v>
                </c:pt>
                <c:pt idx="5709">
                  <c:v>4574.0</c:v>
                </c:pt>
                <c:pt idx="5710">
                  <c:v>4030.0</c:v>
                </c:pt>
                <c:pt idx="5711">
                  <c:v>4058.0</c:v>
                </c:pt>
                <c:pt idx="5712">
                  <c:v>4650.0</c:v>
                </c:pt>
                <c:pt idx="5713">
                  <c:v>3239.0</c:v>
                </c:pt>
                <c:pt idx="5714">
                  <c:v>3596.0</c:v>
                </c:pt>
                <c:pt idx="5715">
                  <c:v>3192.0</c:v>
                </c:pt>
                <c:pt idx="5716">
                  <c:v>4123.0</c:v>
                </c:pt>
                <c:pt idx="5717">
                  <c:v>4674.0</c:v>
                </c:pt>
                <c:pt idx="5718">
                  <c:v>3213.0</c:v>
                </c:pt>
                <c:pt idx="5719">
                  <c:v>2720.0</c:v>
                </c:pt>
                <c:pt idx="5720">
                  <c:v>4063.0</c:v>
                </c:pt>
                <c:pt idx="5721">
                  <c:v>4693.0</c:v>
                </c:pt>
                <c:pt idx="5722">
                  <c:v>4330.0</c:v>
                </c:pt>
                <c:pt idx="5723">
                  <c:v>3603.0</c:v>
                </c:pt>
                <c:pt idx="5724">
                  <c:v>4127.0</c:v>
                </c:pt>
                <c:pt idx="5725">
                  <c:v>3454.0</c:v>
                </c:pt>
                <c:pt idx="5726">
                  <c:v>3895.0</c:v>
                </c:pt>
                <c:pt idx="5727">
                  <c:v>4786.0</c:v>
                </c:pt>
                <c:pt idx="5728">
                  <c:v>3910.0</c:v>
                </c:pt>
                <c:pt idx="5729">
                  <c:v>3442.0</c:v>
                </c:pt>
                <c:pt idx="5730">
                  <c:v>4091.0</c:v>
                </c:pt>
                <c:pt idx="5731">
                  <c:v>3252.0</c:v>
                </c:pt>
                <c:pt idx="5732">
                  <c:v>3155.0</c:v>
                </c:pt>
                <c:pt idx="5733">
                  <c:v>3293.0</c:v>
                </c:pt>
                <c:pt idx="5734">
                  <c:v>3386.0</c:v>
                </c:pt>
                <c:pt idx="5735">
                  <c:v>3646.0</c:v>
                </c:pt>
                <c:pt idx="5736">
                  <c:v>2658.0</c:v>
                </c:pt>
                <c:pt idx="5737">
                  <c:v>2859.0</c:v>
                </c:pt>
                <c:pt idx="5738">
                  <c:v>2000.0</c:v>
                </c:pt>
                <c:pt idx="5739">
                  <c:v>3543.0</c:v>
                </c:pt>
                <c:pt idx="5740">
                  <c:v>4080.0</c:v>
                </c:pt>
                <c:pt idx="5741">
                  <c:v>4315.0</c:v>
                </c:pt>
                <c:pt idx="5742">
                  <c:v>3617.0</c:v>
                </c:pt>
                <c:pt idx="5743">
                  <c:v>3739.0</c:v>
                </c:pt>
                <c:pt idx="5744">
                  <c:v>4159.0</c:v>
                </c:pt>
                <c:pt idx="5745">
                  <c:v>3455.0</c:v>
                </c:pt>
                <c:pt idx="5746">
                  <c:v>3217.0</c:v>
                </c:pt>
                <c:pt idx="5747">
                  <c:v>3452.0</c:v>
                </c:pt>
                <c:pt idx="5748">
                  <c:v>4483.0</c:v>
                </c:pt>
                <c:pt idx="5749">
                  <c:v>3620.0</c:v>
                </c:pt>
                <c:pt idx="5750">
                  <c:v>3079.0</c:v>
                </c:pt>
                <c:pt idx="5751">
                  <c:v>3297.0</c:v>
                </c:pt>
                <c:pt idx="5752">
                  <c:v>3452.0</c:v>
                </c:pt>
                <c:pt idx="5753">
                  <c:v>2966.0</c:v>
                </c:pt>
                <c:pt idx="5754">
                  <c:v>3407.0</c:v>
                </c:pt>
                <c:pt idx="5755">
                  <c:v>3832.0</c:v>
                </c:pt>
                <c:pt idx="5756">
                  <c:v>3610.0</c:v>
                </c:pt>
                <c:pt idx="5757">
                  <c:v>3743.0</c:v>
                </c:pt>
                <c:pt idx="5758">
                  <c:v>3238.0</c:v>
                </c:pt>
                <c:pt idx="5759">
                  <c:v>3146.0</c:v>
                </c:pt>
                <c:pt idx="5760">
                  <c:v>3302.0</c:v>
                </c:pt>
                <c:pt idx="5761">
                  <c:v>3063.0</c:v>
                </c:pt>
                <c:pt idx="5762">
                  <c:v>3029.0</c:v>
                </c:pt>
                <c:pt idx="5763">
                  <c:v>3455.0</c:v>
                </c:pt>
                <c:pt idx="5764">
                  <c:v>2927.0</c:v>
                </c:pt>
                <c:pt idx="5765">
                  <c:v>3175.0</c:v>
                </c:pt>
                <c:pt idx="5766">
                  <c:v>2980.0</c:v>
                </c:pt>
                <c:pt idx="5767">
                  <c:v>3460.0</c:v>
                </c:pt>
                <c:pt idx="5768">
                  <c:v>2909.0</c:v>
                </c:pt>
                <c:pt idx="5769">
                  <c:v>2915.0</c:v>
                </c:pt>
                <c:pt idx="5770">
                  <c:v>3185.0</c:v>
                </c:pt>
                <c:pt idx="5771">
                  <c:v>3080.0</c:v>
                </c:pt>
                <c:pt idx="5772">
                  <c:v>3354.0</c:v>
                </c:pt>
                <c:pt idx="5773">
                  <c:v>3146.0</c:v>
                </c:pt>
                <c:pt idx="5774">
                  <c:v>3060.0</c:v>
                </c:pt>
                <c:pt idx="5775">
                  <c:v>2827.0</c:v>
                </c:pt>
                <c:pt idx="5776">
                  <c:v>3048.0</c:v>
                </c:pt>
                <c:pt idx="5777">
                  <c:v>3006.0</c:v>
                </c:pt>
                <c:pt idx="5778">
                  <c:v>2933.0</c:v>
                </c:pt>
                <c:pt idx="5779">
                  <c:v>3062.0</c:v>
                </c:pt>
                <c:pt idx="5780">
                  <c:v>3132.0</c:v>
                </c:pt>
                <c:pt idx="5781">
                  <c:v>2996.0</c:v>
                </c:pt>
                <c:pt idx="5782">
                  <c:v>3512.0</c:v>
                </c:pt>
                <c:pt idx="5783">
                  <c:v>3810.0</c:v>
                </c:pt>
                <c:pt idx="5784">
                  <c:v>3096.0</c:v>
                </c:pt>
                <c:pt idx="5785">
                  <c:v>3269.0</c:v>
                </c:pt>
                <c:pt idx="5786">
                  <c:v>3800.0</c:v>
                </c:pt>
                <c:pt idx="5787">
                  <c:v>2967.0</c:v>
                </c:pt>
                <c:pt idx="5788">
                  <c:v>3234.0</c:v>
                </c:pt>
                <c:pt idx="5789">
                  <c:v>3110.0</c:v>
                </c:pt>
                <c:pt idx="5790">
                  <c:v>3359.0</c:v>
                </c:pt>
                <c:pt idx="5791">
                  <c:v>3373.0</c:v>
                </c:pt>
                <c:pt idx="5792">
                  <c:v>1766.0</c:v>
                </c:pt>
                <c:pt idx="5793">
                  <c:v>2891.0</c:v>
                </c:pt>
                <c:pt idx="5794">
                  <c:v>3691.0</c:v>
                </c:pt>
                <c:pt idx="5795">
                  <c:v>2684.0</c:v>
                </c:pt>
                <c:pt idx="5796">
                  <c:v>2654.0</c:v>
                </c:pt>
                <c:pt idx="5797">
                  <c:v>2309.0</c:v>
                </c:pt>
                <c:pt idx="5798">
                  <c:v>2892.0</c:v>
                </c:pt>
                <c:pt idx="5799">
                  <c:v>2921.0</c:v>
                </c:pt>
                <c:pt idx="5800">
                  <c:v>3194.0</c:v>
                </c:pt>
                <c:pt idx="5801">
                  <c:v>3112.0</c:v>
                </c:pt>
                <c:pt idx="5802">
                  <c:v>2849.0</c:v>
                </c:pt>
                <c:pt idx="5803">
                  <c:v>3219.0</c:v>
                </c:pt>
                <c:pt idx="5804">
                  <c:v>2516.0</c:v>
                </c:pt>
                <c:pt idx="5805">
                  <c:v>2786.0</c:v>
                </c:pt>
                <c:pt idx="5806">
                  <c:v>2558.0</c:v>
                </c:pt>
                <c:pt idx="5807">
                  <c:v>2329.0</c:v>
                </c:pt>
                <c:pt idx="5808">
                  <c:v>2525.0</c:v>
                </c:pt>
                <c:pt idx="5809">
                  <c:v>2463.0</c:v>
                </c:pt>
                <c:pt idx="5810">
                  <c:v>3485.0</c:v>
                </c:pt>
                <c:pt idx="5811">
                  <c:v>3455.0</c:v>
                </c:pt>
                <c:pt idx="5812">
                  <c:v>3677.0</c:v>
                </c:pt>
                <c:pt idx="5813">
                  <c:v>3375.0</c:v>
                </c:pt>
                <c:pt idx="5814">
                  <c:v>3702.0</c:v>
                </c:pt>
                <c:pt idx="5815">
                  <c:v>2361.0</c:v>
                </c:pt>
                <c:pt idx="5816">
                  <c:v>3607.0</c:v>
                </c:pt>
                <c:pt idx="5817">
                  <c:v>4286.0</c:v>
                </c:pt>
                <c:pt idx="5818">
                  <c:v>4647.0</c:v>
                </c:pt>
                <c:pt idx="5819">
                  <c:v>3817.0</c:v>
                </c:pt>
                <c:pt idx="5820">
                  <c:v>3282.0</c:v>
                </c:pt>
                <c:pt idx="5821">
                  <c:v>4121.0</c:v>
                </c:pt>
                <c:pt idx="5822">
                  <c:v>3331.0</c:v>
                </c:pt>
                <c:pt idx="5823">
                  <c:v>4073.0</c:v>
                </c:pt>
                <c:pt idx="5824">
                  <c:v>3981.0</c:v>
                </c:pt>
                <c:pt idx="5825">
                  <c:v>4496.0</c:v>
                </c:pt>
                <c:pt idx="5826">
                  <c:v>3662.0</c:v>
                </c:pt>
                <c:pt idx="5827">
                  <c:v>4040.0</c:v>
                </c:pt>
                <c:pt idx="5828">
                  <c:v>3447.0</c:v>
                </c:pt>
                <c:pt idx="5829">
                  <c:v>4406.0</c:v>
                </c:pt>
                <c:pt idx="5830">
                  <c:v>3373.0</c:v>
                </c:pt>
                <c:pt idx="5831">
                  <c:v>3931.0</c:v>
                </c:pt>
                <c:pt idx="5832">
                  <c:v>4059.0</c:v>
                </c:pt>
                <c:pt idx="5833">
                  <c:v>3534.0</c:v>
                </c:pt>
                <c:pt idx="5834">
                  <c:v>3759.0</c:v>
                </c:pt>
                <c:pt idx="5835">
                  <c:v>4630.0</c:v>
                </c:pt>
                <c:pt idx="5836">
                  <c:v>3105.0</c:v>
                </c:pt>
                <c:pt idx="5837">
                  <c:v>3020.0</c:v>
                </c:pt>
                <c:pt idx="5838">
                  <c:v>2872.0</c:v>
                </c:pt>
                <c:pt idx="5839">
                  <c:v>3821.0</c:v>
                </c:pt>
                <c:pt idx="5840">
                  <c:v>3879.0</c:v>
                </c:pt>
                <c:pt idx="5841">
                  <c:v>4092.0</c:v>
                </c:pt>
                <c:pt idx="5842">
                  <c:v>4081.0</c:v>
                </c:pt>
                <c:pt idx="5843">
                  <c:v>4154.0</c:v>
                </c:pt>
                <c:pt idx="5844">
                  <c:v>4099.0</c:v>
                </c:pt>
                <c:pt idx="5845">
                  <c:v>3837.0</c:v>
                </c:pt>
                <c:pt idx="5846">
                  <c:v>3854.0</c:v>
                </c:pt>
                <c:pt idx="5847">
                  <c:v>3252.0</c:v>
                </c:pt>
                <c:pt idx="5848">
                  <c:v>4238.0</c:v>
                </c:pt>
                <c:pt idx="5849">
                  <c:v>4248.0</c:v>
                </c:pt>
                <c:pt idx="5850">
                  <c:v>3191.0</c:v>
                </c:pt>
                <c:pt idx="5851">
                  <c:v>3406.0</c:v>
                </c:pt>
                <c:pt idx="5852">
                  <c:v>3246.0</c:v>
                </c:pt>
                <c:pt idx="5853">
                  <c:v>3477.0</c:v>
                </c:pt>
                <c:pt idx="5854">
                  <c:v>3384.0</c:v>
                </c:pt>
                <c:pt idx="5855">
                  <c:v>4031.0</c:v>
                </c:pt>
                <c:pt idx="5856">
                  <c:v>3297.0</c:v>
                </c:pt>
                <c:pt idx="5857">
                  <c:v>3635.0</c:v>
                </c:pt>
                <c:pt idx="5858">
                  <c:v>3708.0</c:v>
                </c:pt>
                <c:pt idx="5859">
                  <c:v>2243.0</c:v>
                </c:pt>
                <c:pt idx="5860">
                  <c:v>3354.0</c:v>
                </c:pt>
                <c:pt idx="5861">
                  <c:v>3260.0</c:v>
                </c:pt>
                <c:pt idx="5862">
                  <c:v>3338.0</c:v>
                </c:pt>
                <c:pt idx="5863">
                  <c:v>3896.0</c:v>
                </c:pt>
                <c:pt idx="5864">
                  <c:v>3266.0</c:v>
                </c:pt>
                <c:pt idx="5865">
                  <c:v>3518.0</c:v>
                </c:pt>
                <c:pt idx="5866">
                  <c:v>3383.0</c:v>
                </c:pt>
                <c:pt idx="5867">
                  <c:v>3701.0</c:v>
                </c:pt>
                <c:pt idx="5868">
                  <c:v>3588.0</c:v>
                </c:pt>
                <c:pt idx="5869">
                  <c:v>3296.0</c:v>
                </c:pt>
                <c:pt idx="5870">
                  <c:v>3879.0</c:v>
                </c:pt>
                <c:pt idx="5871">
                  <c:v>3605.0</c:v>
                </c:pt>
                <c:pt idx="5872">
                  <c:v>4246.0</c:v>
                </c:pt>
                <c:pt idx="5873">
                  <c:v>3979.0</c:v>
                </c:pt>
                <c:pt idx="5874">
                  <c:v>3925.0</c:v>
                </c:pt>
                <c:pt idx="5875">
                  <c:v>3963.0</c:v>
                </c:pt>
                <c:pt idx="5876">
                  <c:v>3795.0</c:v>
                </c:pt>
                <c:pt idx="5877">
                  <c:v>2465.0</c:v>
                </c:pt>
                <c:pt idx="5878">
                  <c:v>3837.0</c:v>
                </c:pt>
                <c:pt idx="5879">
                  <c:v>3350.0</c:v>
                </c:pt>
                <c:pt idx="5880">
                  <c:v>3950.0</c:v>
                </c:pt>
                <c:pt idx="5881">
                  <c:v>3801.0</c:v>
                </c:pt>
                <c:pt idx="5882">
                  <c:v>3160.0</c:v>
                </c:pt>
                <c:pt idx="5883">
                  <c:v>2994.0</c:v>
                </c:pt>
                <c:pt idx="5884">
                  <c:v>2359.0</c:v>
                </c:pt>
                <c:pt idx="5885">
                  <c:v>2021.0</c:v>
                </c:pt>
                <c:pt idx="5886">
                  <c:v>3492.0</c:v>
                </c:pt>
                <c:pt idx="5887">
                  <c:v>3773.0</c:v>
                </c:pt>
                <c:pt idx="5888">
                  <c:v>3738.0</c:v>
                </c:pt>
                <c:pt idx="5889">
                  <c:v>3226.0</c:v>
                </c:pt>
                <c:pt idx="5890">
                  <c:v>3077.0</c:v>
                </c:pt>
                <c:pt idx="5891">
                  <c:v>3372.0</c:v>
                </c:pt>
                <c:pt idx="5892">
                  <c:v>3030.0</c:v>
                </c:pt>
                <c:pt idx="5893">
                  <c:v>3085.0</c:v>
                </c:pt>
                <c:pt idx="5894">
                  <c:v>2991.0</c:v>
                </c:pt>
                <c:pt idx="5895">
                  <c:v>3972.0</c:v>
                </c:pt>
                <c:pt idx="5896">
                  <c:v>2847.0</c:v>
                </c:pt>
                <c:pt idx="5897">
                  <c:v>3148.0</c:v>
                </c:pt>
                <c:pt idx="5898">
                  <c:v>2968.0</c:v>
                </c:pt>
                <c:pt idx="5899">
                  <c:v>3089.0</c:v>
                </c:pt>
                <c:pt idx="5900">
                  <c:v>3015.0</c:v>
                </c:pt>
                <c:pt idx="5901">
                  <c:v>2757.0</c:v>
                </c:pt>
                <c:pt idx="5902">
                  <c:v>2989.0</c:v>
                </c:pt>
                <c:pt idx="5903">
                  <c:v>3208.0</c:v>
                </c:pt>
                <c:pt idx="5904">
                  <c:v>3387.0</c:v>
                </c:pt>
                <c:pt idx="5905">
                  <c:v>2932.0</c:v>
                </c:pt>
                <c:pt idx="5906">
                  <c:v>3108.0</c:v>
                </c:pt>
                <c:pt idx="5907">
                  <c:v>1752.0</c:v>
                </c:pt>
                <c:pt idx="5908">
                  <c:v>3033.0</c:v>
                </c:pt>
                <c:pt idx="5909">
                  <c:v>2584.0</c:v>
                </c:pt>
                <c:pt idx="5910">
                  <c:v>2964.0</c:v>
                </c:pt>
                <c:pt idx="5911">
                  <c:v>2766.0</c:v>
                </c:pt>
                <c:pt idx="5912">
                  <c:v>2512.0</c:v>
                </c:pt>
                <c:pt idx="5913">
                  <c:v>2461.0</c:v>
                </c:pt>
                <c:pt idx="5914">
                  <c:v>3667.0</c:v>
                </c:pt>
                <c:pt idx="5915">
                  <c:v>3551.0</c:v>
                </c:pt>
                <c:pt idx="5916">
                  <c:v>4066.0</c:v>
                </c:pt>
                <c:pt idx="5917">
                  <c:v>3727.0</c:v>
                </c:pt>
                <c:pt idx="5918">
                  <c:v>3623.0</c:v>
                </c:pt>
                <c:pt idx="5919">
                  <c:v>3945.0</c:v>
                </c:pt>
                <c:pt idx="5920">
                  <c:v>3754.0</c:v>
                </c:pt>
                <c:pt idx="5921">
                  <c:v>3646.0</c:v>
                </c:pt>
                <c:pt idx="5922">
                  <c:v>4265.0</c:v>
                </c:pt>
                <c:pt idx="5923">
                  <c:v>2855.0</c:v>
                </c:pt>
                <c:pt idx="5924">
                  <c:v>3555.0</c:v>
                </c:pt>
                <c:pt idx="5925">
                  <c:v>3786.0</c:v>
                </c:pt>
                <c:pt idx="5926">
                  <c:v>3703.0</c:v>
                </c:pt>
                <c:pt idx="5927">
                  <c:v>3712.0</c:v>
                </c:pt>
                <c:pt idx="5928">
                  <c:v>3324.0</c:v>
                </c:pt>
                <c:pt idx="5929">
                  <c:v>3944.0</c:v>
                </c:pt>
                <c:pt idx="5930">
                  <c:v>3233.0</c:v>
                </c:pt>
                <c:pt idx="5931">
                  <c:v>2752.0</c:v>
                </c:pt>
                <c:pt idx="5932">
                  <c:v>2680.0</c:v>
                </c:pt>
                <c:pt idx="5933">
                  <c:v>3062.0</c:v>
                </c:pt>
                <c:pt idx="5934">
                  <c:v>3198.0</c:v>
                </c:pt>
                <c:pt idx="5935">
                  <c:v>3282.0</c:v>
                </c:pt>
                <c:pt idx="5936">
                  <c:v>3655.0</c:v>
                </c:pt>
                <c:pt idx="5937">
                  <c:v>3521.0</c:v>
                </c:pt>
                <c:pt idx="5938">
                  <c:v>3251.0</c:v>
                </c:pt>
                <c:pt idx="5939">
                  <c:v>2906.0</c:v>
                </c:pt>
                <c:pt idx="5940">
                  <c:v>1686.0</c:v>
                </c:pt>
                <c:pt idx="5941">
                  <c:v>2687.0</c:v>
                </c:pt>
                <c:pt idx="5942">
                  <c:v>3059.0</c:v>
                </c:pt>
                <c:pt idx="5943">
                  <c:v>2986.0</c:v>
                </c:pt>
                <c:pt idx="5944">
                  <c:v>5073.0</c:v>
                </c:pt>
                <c:pt idx="5945">
                  <c:v>2814.0</c:v>
                </c:pt>
                <c:pt idx="5946">
                  <c:v>2803.0</c:v>
                </c:pt>
                <c:pt idx="5947">
                  <c:v>2592.0</c:v>
                </c:pt>
                <c:pt idx="5948">
                  <c:v>2977.0</c:v>
                </c:pt>
                <c:pt idx="5949">
                  <c:v>1911.0</c:v>
                </c:pt>
                <c:pt idx="5950">
                  <c:v>2617.0</c:v>
                </c:pt>
                <c:pt idx="5951">
                  <c:v>2414.0</c:v>
                </c:pt>
                <c:pt idx="5952">
                  <c:v>3194.0</c:v>
                </c:pt>
                <c:pt idx="5953">
                  <c:v>3568.0</c:v>
                </c:pt>
                <c:pt idx="5954">
                  <c:v>3619.0</c:v>
                </c:pt>
                <c:pt idx="5955">
                  <c:v>3257.0</c:v>
                </c:pt>
                <c:pt idx="5956">
                  <c:v>3591.0</c:v>
                </c:pt>
                <c:pt idx="5957">
                  <c:v>3394.0</c:v>
                </c:pt>
                <c:pt idx="5958">
                  <c:v>2352.0</c:v>
                </c:pt>
                <c:pt idx="5959">
                  <c:v>2905.0</c:v>
                </c:pt>
                <c:pt idx="5960">
                  <c:v>3318.0</c:v>
                </c:pt>
                <c:pt idx="5961">
                  <c:v>1665.0</c:v>
                </c:pt>
                <c:pt idx="5962">
                  <c:v>2493.0</c:v>
                </c:pt>
                <c:pt idx="5963">
                  <c:v>3793.0</c:v>
                </c:pt>
                <c:pt idx="5964">
                  <c:v>2718.0</c:v>
                </c:pt>
                <c:pt idx="5965">
                  <c:v>2355.0</c:v>
                </c:pt>
                <c:pt idx="5966">
                  <c:v>3125.0</c:v>
                </c:pt>
                <c:pt idx="5967">
                  <c:v>2951.0</c:v>
                </c:pt>
                <c:pt idx="5968">
                  <c:v>2365.0</c:v>
                </c:pt>
                <c:pt idx="5969">
                  <c:v>2197.0</c:v>
                </c:pt>
                <c:pt idx="5970">
                  <c:v>3268.0</c:v>
                </c:pt>
                <c:pt idx="5971">
                  <c:v>2541.0</c:v>
                </c:pt>
                <c:pt idx="5972">
                  <c:v>2475.0</c:v>
                </c:pt>
                <c:pt idx="5973">
                  <c:v>2689.0</c:v>
                </c:pt>
                <c:pt idx="5974">
                  <c:v>2580.0</c:v>
                </c:pt>
                <c:pt idx="5975">
                  <c:v>2405.0</c:v>
                </c:pt>
                <c:pt idx="5976">
                  <c:v>2515.0</c:v>
                </c:pt>
                <c:pt idx="5977">
                  <c:v>2478.0</c:v>
                </c:pt>
                <c:pt idx="5978">
                  <c:v>2326.0</c:v>
                </c:pt>
                <c:pt idx="5979">
                  <c:v>2256.0</c:v>
                </c:pt>
                <c:pt idx="5980">
                  <c:v>2141.0</c:v>
                </c:pt>
                <c:pt idx="5981">
                  <c:v>2086.0</c:v>
                </c:pt>
                <c:pt idx="5982">
                  <c:v>1345.0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0244888"/>
        <c:axId val="-2062488216"/>
      </c:barChart>
      <c:catAx>
        <c:axId val="-2100244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/>
                  <a:t>Bin </a:t>
                </a:r>
                <a:r>
                  <a:rPr lang="en-US" sz="1400" dirty="0" smtClean="0"/>
                  <a:t>number</a:t>
                </a:r>
              </a:p>
              <a:p>
                <a:pPr>
                  <a:defRPr/>
                </a:pPr>
                <a:r>
                  <a:rPr lang="en-US" sz="1400" dirty="0" smtClean="0"/>
                  <a:t>Iteration #4</a:t>
                </a:r>
                <a:endParaRPr lang="en-US" sz="1400" dirty="0"/>
              </a:p>
            </c:rich>
          </c:tx>
          <c:overlay val="0"/>
        </c:title>
        <c:majorTickMark val="out"/>
        <c:minorTickMark val="none"/>
        <c:tickLblPos val="nextTo"/>
        <c:crossAx val="-2062488216"/>
        <c:crosses val="autoZero"/>
        <c:auto val="1"/>
        <c:lblAlgn val="ctr"/>
        <c:lblOffset val="100"/>
        <c:noMultiLvlLbl val="0"/>
      </c:catAx>
      <c:valAx>
        <c:axId val="-20624882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b="1" i="0" baseline="0" dirty="0" smtClean="0">
                    <a:effectLst/>
                  </a:rPr>
                  <a:t>Number of entries</a:t>
                </a:r>
                <a:endParaRPr lang="en-US" sz="1600" dirty="0">
                  <a:effectLst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0024488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351797508302"/>
          <c:y val="0.0258669286001079"/>
          <c:w val="0.464824945352922"/>
          <c:h val="0.94106157020557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LLC Miss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val>
            <c:numRef>
              <c:f>Sheet1!$B$1</c:f>
              <c:numCache>
                <c:formatCode>General</c:formatCode>
                <c:ptCount val="1"/>
                <c:pt idx="0">
                  <c:v>0.462</c:v>
                </c:pt>
              </c:numCache>
            </c:numRef>
          </c:val>
        </c:ser>
        <c:ser>
          <c:idx val="1"/>
          <c:order val="1"/>
          <c:tx>
            <c:strRef>
              <c:f>Sheet1!$A$2</c:f>
              <c:strCache>
                <c:ptCount val="1"/>
                <c:pt idx="0">
                  <c:v>LLC Hit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0.021</c:v>
                </c:pt>
              </c:numCache>
            </c:numRef>
          </c:val>
        </c:ser>
        <c:ser>
          <c:idx val="2"/>
          <c:order val="2"/>
          <c:tx>
            <c:strRef>
              <c:f>Sheet1!$A$3</c:f>
              <c:strCache>
                <c:ptCount val="1"/>
                <c:pt idx="0">
                  <c:v>DTLB Miss</c:v>
                </c:pt>
              </c:strCache>
            </c:strRef>
          </c:tx>
          <c:spPr>
            <a:solidFill>
              <a:srgbClr val="FAC090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0.259</c:v>
                </c:pt>
              </c:numCache>
            </c:numRef>
          </c:val>
        </c:ser>
        <c:ser>
          <c:idx val="3"/>
          <c:order val="3"/>
          <c:tx>
            <c:strRef>
              <c:f>Sheet1!$A$4</c:f>
              <c:strCache>
                <c:ptCount val="1"/>
                <c:pt idx="0">
                  <c:v>ICache Miss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ser>
          <c:idx val="4"/>
          <c:order val="4"/>
          <c:tx>
            <c:strRef>
              <c:f>Sheet1!$A$5</c:f>
              <c:strCache>
                <c:ptCount val="1"/>
                <c:pt idx="0">
                  <c:v>Microcode Assits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0.049</c:v>
                </c:pt>
              </c:numCache>
            </c:numRef>
          </c:val>
        </c:ser>
        <c:ser>
          <c:idx val="5"/>
          <c:order val="5"/>
          <c:tx>
            <c:strRef>
              <c:f>Sheet1!$A$6</c:f>
              <c:strCache>
                <c:ptCount val="1"/>
                <c:pt idx="0">
                  <c:v>Branch Mispredict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0.042</c:v>
                </c:pt>
              </c:numCache>
            </c:numRef>
          </c:val>
        </c:ser>
        <c:ser>
          <c:idx val="6"/>
          <c:order val="6"/>
          <c:tx>
            <c:strRef>
              <c:f>Sheet1!$A$7</c:f>
              <c:strCache>
                <c:ptCount val="1"/>
                <c:pt idx="0">
                  <c:v>Other Stalls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0.0149999999999999</c:v>
                </c:pt>
              </c:numCache>
            </c:numRef>
          </c:val>
        </c:ser>
        <c:ser>
          <c:idx val="7"/>
          <c:order val="7"/>
          <c:tx>
            <c:strRef>
              <c:f>Sheet1!$A$8</c:f>
              <c:strCache>
                <c:ptCount val="1"/>
                <c:pt idx="0">
                  <c:v>Unstall cycles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0.152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1314984"/>
        <c:axId val="-2100414600"/>
      </c:barChart>
      <c:catAx>
        <c:axId val="-2101314984"/>
        <c:scaling>
          <c:orientation val="minMax"/>
        </c:scaling>
        <c:delete val="1"/>
        <c:axPos val="b"/>
        <c:majorTickMark val="out"/>
        <c:minorTickMark val="none"/>
        <c:tickLblPos val="nextTo"/>
        <c:crossAx val="-2100414600"/>
        <c:crosses val="autoZero"/>
        <c:auto val="1"/>
        <c:lblAlgn val="ctr"/>
        <c:lblOffset val="100"/>
        <c:noMultiLvlLbl val="0"/>
      </c:catAx>
      <c:valAx>
        <c:axId val="-2100414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314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5628156122786"/>
          <c:y val="0.0184558118849785"/>
          <c:w val="0.358246692386495"/>
          <c:h val="0.9126589809104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prstDash val="solid"/>
      <a:round/>
    </a:ln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Preliminary Binning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preliminary binning</c:v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(Sheet1!$B$5,Sheet1!$C$7,Sheet1!$B$12)</c:f>
              <c:strCache>
                <c:ptCount val="3"/>
                <c:pt idx="0">
                  <c:v>Intel i5 3.2Ghz</c:v>
                </c:pt>
                <c:pt idx="1">
                  <c:v>intel i5 2.0Ghz</c:v>
                </c:pt>
                <c:pt idx="2">
                  <c:v>Intel Xeon</c:v>
                </c:pt>
              </c:strCache>
            </c:strRef>
          </c:cat>
          <c:val>
            <c:numRef>
              <c:f>(Sheet1!$C$5,Sheet1!$D$7,Sheet1!$C$12)</c:f>
              <c:numCache>
                <c:formatCode>0.00</c:formatCode>
                <c:ptCount val="3"/>
                <c:pt idx="0">
                  <c:v>1.08901098901099</c:v>
                </c:pt>
                <c:pt idx="1">
                  <c:v>1.046260268050151</c:v>
                </c:pt>
                <c:pt idx="2">
                  <c:v>1.071359691417551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22"/>
        <c:axId val="-2135358856"/>
        <c:axId val="-2046149032"/>
      </c:barChart>
      <c:catAx>
        <c:axId val="-2135358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Platform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-2046149032"/>
        <c:crosses val="autoZero"/>
        <c:auto val="1"/>
        <c:lblAlgn val="ctr"/>
        <c:lblOffset val="100"/>
        <c:noMultiLvlLbl val="0"/>
      </c:catAx>
      <c:valAx>
        <c:axId val="-20461490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</a:t>
                </a:r>
              </a:p>
            </c:rich>
          </c:tx>
          <c:overlay val="0"/>
        </c:title>
        <c:numFmt formatCode="0.0" sourceLinked="0"/>
        <c:majorTickMark val="out"/>
        <c:minorTickMark val="none"/>
        <c:tickLblPos val="nextTo"/>
        <c:crossAx val="-213535885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 baseline="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solidFill>
                <a:srgbClr val="000000"/>
              </a:solidFill>
            </a:ln>
            <a:effectLst/>
          </c:spPr>
          <c:invertIfNegative val="0"/>
          <c:cat>
            <c:numRef>
              <c:f>[k_distr.xlsx]Sheet1!$N:$N</c:f>
              <c:numCache>
                <c:formatCode>General</c:formatCode>
                <c:ptCount val="1048576"/>
                <c:pt idx="0">
                  <c:v>100.0</c:v>
                </c:pt>
                <c:pt idx="1">
                  <c:v>99.0</c:v>
                </c:pt>
                <c:pt idx="2">
                  <c:v>98.0</c:v>
                </c:pt>
                <c:pt idx="3">
                  <c:v>97.0</c:v>
                </c:pt>
                <c:pt idx="4">
                  <c:v>96.0</c:v>
                </c:pt>
                <c:pt idx="5">
                  <c:v>95.0</c:v>
                </c:pt>
                <c:pt idx="6">
                  <c:v>94.0</c:v>
                </c:pt>
                <c:pt idx="7">
                  <c:v>93.0</c:v>
                </c:pt>
                <c:pt idx="8">
                  <c:v>92.0</c:v>
                </c:pt>
                <c:pt idx="9">
                  <c:v>91.0</c:v>
                </c:pt>
                <c:pt idx="10">
                  <c:v>90.0</c:v>
                </c:pt>
                <c:pt idx="11">
                  <c:v>89.0</c:v>
                </c:pt>
                <c:pt idx="12">
                  <c:v>88.0</c:v>
                </c:pt>
                <c:pt idx="13">
                  <c:v>87.0</c:v>
                </c:pt>
                <c:pt idx="14">
                  <c:v>86.0</c:v>
                </c:pt>
                <c:pt idx="15">
                  <c:v>85.0</c:v>
                </c:pt>
                <c:pt idx="16">
                  <c:v>84.0</c:v>
                </c:pt>
                <c:pt idx="17">
                  <c:v>83.0</c:v>
                </c:pt>
                <c:pt idx="18">
                  <c:v>82.0</c:v>
                </c:pt>
                <c:pt idx="19">
                  <c:v>81.0</c:v>
                </c:pt>
                <c:pt idx="20">
                  <c:v>80.0</c:v>
                </c:pt>
                <c:pt idx="21">
                  <c:v>79.0</c:v>
                </c:pt>
                <c:pt idx="22">
                  <c:v>78.0</c:v>
                </c:pt>
                <c:pt idx="23">
                  <c:v>77.0</c:v>
                </c:pt>
                <c:pt idx="24">
                  <c:v>76.0</c:v>
                </c:pt>
                <c:pt idx="25">
                  <c:v>75.0</c:v>
                </c:pt>
                <c:pt idx="26">
                  <c:v>74.0</c:v>
                </c:pt>
                <c:pt idx="27">
                  <c:v>73.0</c:v>
                </c:pt>
                <c:pt idx="28">
                  <c:v>72.0</c:v>
                </c:pt>
                <c:pt idx="29">
                  <c:v>71.0</c:v>
                </c:pt>
                <c:pt idx="30">
                  <c:v>70.0</c:v>
                </c:pt>
                <c:pt idx="31">
                  <c:v>69.0</c:v>
                </c:pt>
                <c:pt idx="32">
                  <c:v>68.0</c:v>
                </c:pt>
                <c:pt idx="33">
                  <c:v>67.0</c:v>
                </c:pt>
                <c:pt idx="34">
                  <c:v>66.0</c:v>
                </c:pt>
                <c:pt idx="35">
                  <c:v>65.0</c:v>
                </c:pt>
                <c:pt idx="36">
                  <c:v>64.0</c:v>
                </c:pt>
                <c:pt idx="37">
                  <c:v>63.0</c:v>
                </c:pt>
                <c:pt idx="38">
                  <c:v>62.0</c:v>
                </c:pt>
                <c:pt idx="39">
                  <c:v>61.0</c:v>
                </c:pt>
                <c:pt idx="40">
                  <c:v>60.0</c:v>
                </c:pt>
                <c:pt idx="41">
                  <c:v>59.0</c:v>
                </c:pt>
                <c:pt idx="42">
                  <c:v>58.0</c:v>
                </c:pt>
                <c:pt idx="43">
                  <c:v>57.0</c:v>
                </c:pt>
                <c:pt idx="44">
                  <c:v>56.0</c:v>
                </c:pt>
                <c:pt idx="45">
                  <c:v>55.0</c:v>
                </c:pt>
                <c:pt idx="46">
                  <c:v>54.0</c:v>
                </c:pt>
                <c:pt idx="47">
                  <c:v>53.0</c:v>
                </c:pt>
                <c:pt idx="48">
                  <c:v>52.0</c:v>
                </c:pt>
                <c:pt idx="49">
                  <c:v>51.0</c:v>
                </c:pt>
                <c:pt idx="50">
                  <c:v>50.0</c:v>
                </c:pt>
                <c:pt idx="51">
                  <c:v>49.0</c:v>
                </c:pt>
                <c:pt idx="52">
                  <c:v>48.0</c:v>
                </c:pt>
                <c:pt idx="53">
                  <c:v>47.0</c:v>
                </c:pt>
                <c:pt idx="54">
                  <c:v>46.0</c:v>
                </c:pt>
                <c:pt idx="55">
                  <c:v>45.0</c:v>
                </c:pt>
                <c:pt idx="56">
                  <c:v>44.0</c:v>
                </c:pt>
                <c:pt idx="57">
                  <c:v>43.0</c:v>
                </c:pt>
                <c:pt idx="58">
                  <c:v>42.0</c:v>
                </c:pt>
                <c:pt idx="59">
                  <c:v>41.0</c:v>
                </c:pt>
                <c:pt idx="60">
                  <c:v>40.0</c:v>
                </c:pt>
                <c:pt idx="61">
                  <c:v>39.0</c:v>
                </c:pt>
                <c:pt idx="62">
                  <c:v>38.0</c:v>
                </c:pt>
                <c:pt idx="63">
                  <c:v>37.0</c:v>
                </c:pt>
                <c:pt idx="64">
                  <c:v>36.0</c:v>
                </c:pt>
                <c:pt idx="65">
                  <c:v>35.0</c:v>
                </c:pt>
                <c:pt idx="66">
                  <c:v>34.0</c:v>
                </c:pt>
                <c:pt idx="67">
                  <c:v>33.0</c:v>
                </c:pt>
                <c:pt idx="68">
                  <c:v>32.0</c:v>
                </c:pt>
                <c:pt idx="69">
                  <c:v>31.0</c:v>
                </c:pt>
                <c:pt idx="70">
                  <c:v>30.0</c:v>
                </c:pt>
                <c:pt idx="71">
                  <c:v>29.0</c:v>
                </c:pt>
                <c:pt idx="72">
                  <c:v>28.0</c:v>
                </c:pt>
                <c:pt idx="73">
                  <c:v>27.0</c:v>
                </c:pt>
                <c:pt idx="74">
                  <c:v>26.0</c:v>
                </c:pt>
                <c:pt idx="75">
                  <c:v>25.0</c:v>
                </c:pt>
                <c:pt idx="76">
                  <c:v>24.0</c:v>
                </c:pt>
                <c:pt idx="77">
                  <c:v>23.0</c:v>
                </c:pt>
                <c:pt idx="78">
                  <c:v>22.0</c:v>
                </c:pt>
                <c:pt idx="79">
                  <c:v>21.0</c:v>
                </c:pt>
                <c:pt idx="80">
                  <c:v>20.0</c:v>
                </c:pt>
                <c:pt idx="81">
                  <c:v>19.0</c:v>
                </c:pt>
                <c:pt idx="82">
                  <c:v>18.0</c:v>
                </c:pt>
                <c:pt idx="83">
                  <c:v>17.0</c:v>
                </c:pt>
                <c:pt idx="84">
                  <c:v>16.0</c:v>
                </c:pt>
                <c:pt idx="85">
                  <c:v>15.0</c:v>
                </c:pt>
                <c:pt idx="86">
                  <c:v>14.0</c:v>
                </c:pt>
                <c:pt idx="87">
                  <c:v>13.0</c:v>
                </c:pt>
                <c:pt idx="88">
                  <c:v>12.0</c:v>
                </c:pt>
                <c:pt idx="89">
                  <c:v>11.0</c:v>
                </c:pt>
                <c:pt idx="90">
                  <c:v>10.0</c:v>
                </c:pt>
                <c:pt idx="91">
                  <c:v>9.0</c:v>
                </c:pt>
                <c:pt idx="92">
                  <c:v>8.0</c:v>
                </c:pt>
                <c:pt idx="93">
                  <c:v>7.0</c:v>
                </c:pt>
                <c:pt idx="94">
                  <c:v>6.0</c:v>
                </c:pt>
                <c:pt idx="95">
                  <c:v>5.0</c:v>
                </c:pt>
                <c:pt idx="96">
                  <c:v>4.0</c:v>
                </c:pt>
                <c:pt idx="97">
                  <c:v>3.0</c:v>
                </c:pt>
                <c:pt idx="98">
                  <c:v>2.0</c:v>
                </c:pt>
                <c:pt idx="99">
                  <c:v>1.0</c:v>
                </c:pt>
              </c:numCache>
            </c:numRef>
          </c:cat>
          <c:val>
            <c:numRef>
              <c:f>[k_distr.xlsx]Sheet1!$M$1:$M$100</c:f>
              <c:numCache>
                <c:formatCode>0%</c:formatCode>
                <c:ptCount val="1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0.000111</c:v>
                </c:pt>
                <c:pt idx="11">
                  <c:v>0.004948</c:v>
                </c:pt>
                <c:pt idx="12">
                  <c:v>0.046211</c:v>
                </c:pt>
                <c:pt idx="13">
                  <c:v>0.139492</c:v>
                </c:pt>
                <c:pt idx="14">
                  <c:v>0.377678</c:v>
                </c:pt>
                <c:pt idx="15">
                  <c:v>0.269897</c:v>
                </c:pt>
                <c:pt idx="16">
                  <c:v>0.091255</c:v>
                </c:pt>
                <c:pt idx="17">
                  <c:v>0.024918</c:v>
                </c:pt>
                <c:pt idx="18">
                  <c:v>0.008389</c:v>
                </c:pt>
                <c:pt idx="19">
                  <c:v>0.004635</c:v>
                </c:pt>
                <c:pt idx="20">
                  <c:v>0.003292</c:v>
                </c:pt>
                <c:pt idx="21">
                  <c:v>0.002644</c:v>
                </c:pt>
                <c:pt idx="22">
                  <c:v>0.002411</c:v>
                </c:pt>
                <c:pt idx="23">
                  <c:v>0.001911</c:v>
                </c:pt>
                <c:pt idx="24">
                  <c:v>0.001945</c:v>
                </c:pt>
                <c:pt idx="25">
                  <c:v>0.001678</c:v>
                </c:pt>
                <c:pt idx="26">
                  <c:v>0.001713</c:v>
                </c:pt>
                <c:pt idx="27">
                  <c:v>0.001324</c:v>
                </c:pt>
                <c:pt idx="28">
                  <c:v>0.001347</c:v>
                </c:pt>
                <c:pt idx="29">
                  <c:v>0.001141</c:v>
                </c:pt>
                <c:pt idx="30">
                  <c:v>0.001072</c:v>
                </c:pt>
                <c:pt idx="31">
                  <c:v>0.000904</c:v>
                </c:pt>
                <c:pt idx="32">
                  <c:v>0.001015</c:v>
                </c:pt>
                <c:pt idx="33">
                  <c:v>0.000874</c:v>
                </c:pt>
                <c:pt idx="34">
                  <c:v>0.000801</c:v>
                </c:pt>
                <c:pt idx="35">
                  <c:v>0.000702</c:v>
                </c:pt>
                <c:pt idx="36">
                  <c:v>0.000622</c:v>
                </c:pt>
                <c:pt idx="37">
                  <c:v>0.000576</c:v>
                </c:pt>
                <c:pt idx="38">
                  <c:v>0.000523</c:v>
                </c:pt>
                <c:pt idx="39">
                  <c:v>0.000511</c:v>
                </c:pt>
                <c:pt idx="40">
                  <c:v>0.000435</c:v>
                </c:pt>
                <c:pt idx="41">
                  <c:v>0.000366</c:v>
                </c:pt>
                <c:pt idx="42">
                  <c:v>0.000389</c:v>
                </c:pt>
                <c:pt idx="43">
                  <c:v>0.000347</c:v>
                </c:pt>
                <c:pt idx="44">
                  <c:v>0.000271</c:v>
                </c:pt>
                <c:pt idx="45">
                  <c:v>0.000305</c:v>
                </c:pt>
                <c:pt idx="46">
                  <c:v>0.000244</c:v>
                </c:pt>
                <c:pt idx="47">
                  <c:v>0.000263</c:v>
                </c:pt>
                <c:pt idx="48">
                  <c:v>0.00016</c:v>
                </c:pt>
                <c:pt idx="49">
                  <c:v>0.000202</c:v>
                </c:pt>
                <c:pt idx="50">
                  <c:v>0.000179</c:v>
                </c:pt>
                <c:pt idx="51">
                  <c:v>0.000149</c:v>
                </c:pt>
                <c:pt idx="52">
                  <c:v>0.000145</c:v>
                </c:pt>
                <c:pt idx="53">
                  <c:v>0.000122</c:v>
                </c:pt>
                <c:pt idx="54">
                  <c:v>0.000111</c:v>
                </c:pt>
                <c:pt idx="55">
                  <c:v>0.000107</c:v>
                </c:pt>
                <c:pt idx="56">
                  <c:v>0.000111</c:v>
                </c:pt>
                <c:pt idx="57">
                  <c:v>8.40000000000001E-5</c:v>
                </c:pt>
                <c:pt idx="58">
                  <c:v>8.0E-5</c:v>
                </c:pt>
                <c:pt idx="59">
                  <c:v>0.000111</c:v>
                </c:pt>
                <c:pt idx="60">
                  <c:v>4.2E-5</c:v>
                </c:pt>
                <c:pt idx="61">
                  <c:v>7.2E-5</c:v>
                </c:pt>
                <c:pt idx="62">
                  <c:v>5.7E-5</c:v>
                </c:pt>
                <c:pt idx="63">
                  <c:v>4.2E-5</c:v>
                </c:pt>
                <c:pt idx="64">
                  <c:v>4.2E-5</c:v>
                </c:pt>
                <c:pt idx="65">
                  <c:v>3.8E-5</c:v>
                </c:pt>
                <c:pt idx="66">
                  <c:v>3.4E-5</c:v>
                </c:pt>
                <c:pt idx="67">
                  <c:v>3.4E-5</c:v>
                </c:pt>
                <c:pt idx="68">
                  <c:v>4.2E-5</c:v>
                </c:pt>
                <c:pt idx="69">
                  <c:v>1.9E-5</c:v>
                </c:pt>
                <c:pt idx="70">
                  <c:v>1.5E-5</c:v>
                </c:pt>
                <c:pt idx="71">
                  <c:v>2.3E-5</c:v>
                </c:pt>
                <c:pt idx="72">
                  <c:v>2.7E-5</c:v>
                </c:pt>
                <c:pt idx="73">
                  <c:v>1.1E-5</c:v>
                </c:pt>
                <c:pt idx="74">
                  <c:v>1.5E-5</c:v>
                </c:pt>
                <c:pt idx="75">
                  <c:v>1.1E-5</c:v>
                </c:pt>
                <c:pt idx="76">
                  <c:v>2.7E-5</c:v>
                </c:pt>
                <c:pt idx="77">
                  <c:v>8.0E-6</c:v>
                </c:pt>
                <c:pt idx="78">
                  <c:v>1.1E-5</c:v>
                </c:pt>
                <c:pt idx="79">
                  <c:v>2.3E-5</c:v>
                </c:pt>
                <c:pt idx="80">
                  <c:v>2.7E-5</c:v>
                </c:pt>
                <c:pt idx="81">
                  <c:v>1.1E-5</c:v>
                </c:pt>
                <c:pt idx="82">
                  <c:v>1.9E-5</c:v>
                </c:pt>
                <c:pt idx="83">
                  <c:v>1.1E-5</c:v>
                </c:pt>
                <c:pt idx="84">
                  <c:v>8.0E-6</c:v>
                </c:pt>
                <c:pt idx="85">
                  <c:v>1.1E-5</c:v>
                </c:pt>
                <c:pt idx="86">
                  <c:v>4.0E-6</c:v>
                </c:pt>
                <c:pt idx="87">
                  <c:v>4.0E-6</c:v>
                </c:pt>
                <c:pt idx="88">
                  <c:v>2.3E-5</c:v>
                </c:pt>
                <c:pt idx="89">
                  <c:v>1.1E-5</c:v>
                </c:pt>
                <c:pt idx="90">
                  <c:v>1.1E-5</c:v>
                </c:pt>
                <c:pt idx="91">
                  <c:v>1.9E-5</c:v>
                </c:pt>
                <c:pt idx="92">
                  <c:v>0.0</c:v>
                </c:pt>
                <c:pt idx="93">
                  <c:v>0.0</c:v>
                </c:pt>
                <c:pt idx="94">
                  <c:v>8.0E-6</c:v>
                </c:pt>
                <c:pt idx="95">
                  <c:v>1.1E-5</c:v>
                </c:pt>
                <c:pt idx="96">
                  <c:v>8.0E-6</c:v>
                </c:pt>
                <c:pt idx="97">
                  <c:v>0.0</c:v>
                </c:pt>
                <c:pt idx="98">
                  <c:v>0.0</c:v>
                </c:pt>
                <c:pt idx="99">
                  <c:v>0.0005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9655592"/>
        <c:axId val="-2044011944"/>
      </c:barChart>
      <c:catAx>
        <c:axId val="-2099655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iterations of k and l in same BWT </a:t>
                </a:r>
                <a:r>
                  <a:rPr lang="en-US" dirty="0" smtClean="0"/>
                  <a:t>bucket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97392809661782"/>
              <c:y val="0.90637073952155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44011944"/>
        <c:crosses val="autoZero"/>
        <c:auto val="1"/>
        <c:lblAlgn val="ctr"/>
        <c:lblOffset val="100"/>
        <c:noMultiLvlLbl val="0"/>
      </c:catAx>
      <c:valAx>
        <c:axId val="-20440119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Percentage </a:t>
                </a:r>
                <a:r>
                  <a:rPr lang="en-US" dirty="0"/>
                  <a:t>of sequencing reads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-209965559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300" baseline="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Sheet7!$A$23:$A$25</c:f>
              <c:strCache>
                <c:ptCount val="3"/>
                <c:pt idx="0">
                  <c:v>Intel i5, 3.2 Ghz, 6MB LLC</c:v>
                </c:pt>
                <c:pt idx="1">
                  <c:v>Intel i5, 2.0 Ghz, 6MB LLC</c:v>
                </c:pt>
                <c:pt idx="2">
                  <c:v>Intel Xeon, 2.0 Ghz, 15MB LLC</c:v>
                </c:pt>
              </c:strCache>
            </c:strRef>
          </c:cat>
          <c:val>
            <c:numRef>
              <c:f>Sheet7!$B$23:$B$25</c:f>
              <c:numCache>
                <c:formatCode>General</c:formatCode>
                <c:ptCount val="3"/>
                <c:pt idx="0">
                  <c:v>2.33</c:v>
                </c:pt>
                <c:pt idx="1">
                  <c:v>1.97</c:v>
                </c:pt>
                <c:pt idx="2">
                  <c:v>1.98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8618408"/>
        <c:axId val="-2045863016"/>
      </c:barChart>
      <c:catAx>
        <c:axId val="2128618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863016"/>
        <c:crosses val="autoZero"/>
        <c:auto val="1"/>
        <c:lblAlgn val="ctr"/>
        <c:lblOffset val="100"/>
        <c:noMultiLvlLbl val="0"/>
      </c:catAx>
      <c:valAx>
        <c:axId val="-2045863016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61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 b="1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LLC Miss</c:v>
                </c:pt>
              </c:strCache>
            </c:strRef>
          </c:tx>
          <c:invertIfNegative val="0"/>
          <c:val>
            <c:numRef>
              <c:f>Sheet1!$E$1</c:f>
              <c:numCache>
                <c:formatCode>General</c:formatCode>
                <c:ptCount val="1"/>
                <c:pt idx="0">
                  <c:v>0.491</c:v>
                </c:pt>
              </c:numCache>
            </c:numRef>
          </c:val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LLC Hit</c:v>
                </c:pt>
              </c:strCache>
            </c:strRef>
          </c:tx>
          <c:invertIfNegative val="0"/>
          <c:val>
            <c:numRef>
              <c:f>Sheet1!$E$2</c:f>
              <c:numCache>
                <c:formatCode>General</c:formatCode>
                <c:ptCount val="1"/>
                <c:pt idx="0">
                  <c:v>0.008</c:v>
                </c:pt>
              </c:numCache>
            </c:numRef>
          </c:val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DTLB Miss</c:v>
                </c:pt>
              </c:strCache>
            </c:strRef>
          </c:tx>
          <c:invertIfNegative val="0"/>
          <c:val>
            <c:numRef>
              <c:f>Sheet1!$E$3</c:f>
              <c:numCache>
                <c:formatCode>General</c:formatCode>
                <c:ptCount val="1"/>
                <c:pt idx="0">
                  <c:v>0.081</c:v>
                </c:pt>
              </c:numCache>
            </c:numRef>
          </c:val>
        </c:ser>
        <c:ser>
          <c:idx val="3"/>
          <c:order val="3"/>
          <c:tx>
            <c:strRef>
              <c:f>Sheet1!$D$4</c:f>
              <c:strCache>
                <c:ptCount val="1"/>
                <c:pt idx="0">
                  <c:v>ICache</c:v>
                </c:pt>
              </c:strCache>
            </c:strRef>
          </c:tx>
          <c:invertIfNegative val="0"/>
          <c:val>
            <c:numRef>
              <c:f>Sheet1!$E$4</c:f>
              <c:numCache>
                <c:formatCode>General</c:formatCode>
                <c:ptCount val="1"/>
                <c:pt idx="0">
                  <c:v>0.001</c:v>
                </c:pt>
              </c:numCache>
            </c:numRef>
          </c:val>
        </c:ser>
        <c:ser>
          <c:idx val="4"/>
          <c:order val="4"/>
          <c:tx>
            <c:strRef>
              <c:f>Sheet1!$D$5</c:f>
              <c:strCache>
                <c:ptCount val="1"/>
                <c:pt idx="0">
                  <c:v>Microcode Assists</c:v>
                </c:pt>
              </c:strCache>
            </c:strRef>
          </c:tx>
          <c:invertIfNegative val="0"/>
          <c:val>
            <c:numRef>
              <c:f>Sheet1!$E$5</c:f>
              <c:numCache>
                <c:formatCode>General</c:formatCode>
                <c:ptCount val="1"/>
                <c:pt idx="0">
                  <c:v>0.023</c:v>
                </c:pt>
              </c:numCache>
            </c:numRef>
          </c:val>
        </c:ser>
        <c:ser>
          <c:idx val="5"/>
          <c:order val="5"/>
          <c:tx>
            <c:strRef>
              <c:f>Sheet1!$D$6</c:f>
              <c:strCache>
                <c:ptCount val="1"/>
                <c:pt idx="0">
                  <c:v>Branch Mispredict</c:v>
                </c:pt>
              </c:strCache>
            </c:strRef>
          </c:tx>
          <c:invertIfNegative val="0"/>
          <c:val>
            <c:numRef>
              <c:f>Sheet1!$E$6</c:f>
              <c:numCache>
                <c:formatCode>General</c:formatCode>
                <c:ptCount val="1"/>
                <c:pt idx="0">
                  <c:v>0.071</c:v>
                </c:pt>
              </c:numCache>
            </c:numRef>
          </c:val>
        </c:ser>
        <c:ser>
          <c:idx val="6"/>
          <c:order val="6"/>
          <c:tx>
            <c:strRef>
              <c:f>Sheet1!$D$7</c:f>
              <c:strCache>
                <c:ptCount val="1"/>
                <c:pt idx="0">
                  <c:v>Other Stalls</c:v>
                </c:pt>
              </c:strCache>
            </c:strRef>
          </c:tx>
          <c:invertIfNegative val="0"/>
          <c:val>
            <c:numRef>
              <c:f>Sheet1!$E$7</c:f>
              <c:numCache>
                <c:formatCode>General</c:formatCode>
                <c:ptCount val="1"/>
                <c:pt idx="0">
                  <c:v>0.055</c:v>
                </c:pt>
              </c:numCache>
            </c:numRef>
          </c:val>
        </c:ser>
        <c:ser>
          <c:idx val="7"/>
          <c:order val="7"/>
          <c:tx>
            <c:strRef>
              <c:f>Sheet1!$D$8</c:f>
              <c:strCache>
                <c:ptCount val="1"/>
                <c:pt idx="0">
                  <c:v>Unstall Cycles</c:v>
                </c:pt>
              </c:strCache>
            </c:strRef>
          </c:tx>
          <c:invertIfNegative val="0"/>
          <c:val>
            <c:numRef>
              <c:f>Sheet1!$E$8</c:f>
              <c:numCache>
                <c:formatCode>General</c:formatCode>
                <c:ptCount val="1"/>
                <c:pt idx="0">
                  <c:v>0.271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9558952"/>
        <c:axId val="-2062612760"/>
      </c:barChart>
      <c:catAx>
        <c:axId val="-209955895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Optimized BWA</a:t>
                </a:r>
              </a:p>
            </c:rich>
          </c:tx>
          <c:overlay val="0"/>
        </c:title>
        <c:majorTickMark val="out"/>
        <c:minorTickMark val="none"/>
        <c:tickLblPos val="nextTo"/>
        <c:crossAx val="-2062612760"/>
        <c:crosses val="autoZero"/>
        <c:auto val="1"/>
        <c:lblAlgn val="ctr"/>
        <c:lblOffset val="100"/>
        <c:noMultiLvlLbl val="0"/>
      </c:catAx>
      <c:valAx>
        <c:axId val="-206261276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995589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[1]Sheet1!$A$1</c:f>
              <c:strCache>
                <c:ptCount val="1"/>
                <c:pt idx="0">
                  <c:v>LLC Miss</c:v>
                </c:pt>
              </c:strCache>
            </c:strRef>
          </c:tx>
          <c:invertIfNegative val="0"/>
          <c:val>
            <c:numRef>
              <c:f>[1]Sheet1!$B$1</c:f>
              <c:numCache>
                <c:formatCode>General</c:formatCode>
                <c:ptCount val="1"/>
                <c:pt idx="0">
                  <c:v>0.462</c:v>
                </c:pt>
              </c:numCache>
            </c:numRef>
          </c:val>
        </c:ser>
        <c:ser>
          <c:idx val="1"/>
          <c:order val="1"/>
          <c:tx>
            <c:strRef>
              <c:f>[1]Sheet1!$A$2</c:f>
              <c:strCache>
                <c:ptCount val="1"/>
                <c:pt idx="0">
                  <c:v>LLC Hit</c:v>
                </c:pt>
              </c:strCache>
            </c:strRef>
          </c:tx>
          <c:invertIfNegative val="0"/>
          <c:val>
            <c:numRef>
              <c:f>[1]Sheet1!$B$2</c:f>
              <c:numCache>
                <c:formatCode>General</c:formatCode>
                <c:ptCount val="1"/>
                <c:pt idx="0">
                  <c:v>0.021</c:v>
                </c:pt>
              </c:numCache>
            </c:numRef>
          </c:val>
        </c:ser>
        <c:ser>
          <c:idx val="2"/>
          <c:order val="2"/>
          <c:tx>
            <c:strRef>
              <c:f>[1]Sheet1!$A$3</c:f>
              <c:strCache>
                <c:ptCount val="1"/>
                <c:pt idx="0">
                  <c:v>DTLB Miss</c:v>
                </c:pt>
              </c:strCache>
            </c:strRef>
          </c:tx>
          <c:invertIfNegative val="0"/>
          <c:val>
            <c:numRef>
              <c:f>[1]Sheet1!$B$3</c:f>
              <c:numCache>
                <c:formatCode>General</c:formatCode>
                <c:ptCount val="1"/>
                <c:pt idx="0">
                  <c:v>0.259</c:v>
                </c:pt>
              </c:numCache>
            </c:numRef>
          </c:val>
        </c:ser>
        <c:ser>
          <c:idx val="3"/>
          <c:order val="3"/>
          <c:tx>
            <c:strRef>
              <c:f>[1]Sheet1!$A$4</c:f>
              <c:strCache>
                <c:ptCount val="1"/>
                <c:pt idx="0">
                  <c:v>ICache Miss</c:v>
                </c:pt>
              </c:strCache>
            </c:strRef>
          </c:tx>
          <c:invertIfNegative val="0"/>
          <c:val>
            <c:numRef>
              <c:f>[1]Sheet1!$B$4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ser>
          <c:idx val="4"/>
          <c:order val="4"/>
          <c:tx>
            <c:strRef>
              <c:f>[1]Sheet1!$A$5</c:f>
              <c:strCache>
                <c:ptCount val="1"/>
                <c:pt idx="0">
                  <c:v>Microcode Assists</c:v>
                </c:pt>
              </c:strCache>
            </c:strRef>
          </c:tx>
          <c:invertIfNegative val="0"/>
          <c:val>
            <c:numRef>
              <c:f>[1]Sheet1!$B$5</c:f>
              <c:numCache>
                <c:formatCode>General</c:formatCode>
                <c:ptCount val="1"/>
                <c:pt idx="0">
                  <c:v>0.049</c:v>
                </c:pt>
              </c:numCache>
            </c:numRef>
          </c:val>
        </c:ser>
        <c:ser>
          <c:idx val="5"/>
          <c:order val="5"/>
          <c:tx>
            <c:strRef>
              <c:f>[1]Sheet1!$A$6</c:f>
              <c:strCache>
                <c:ptCount val="1"/>
                <c:pt idx="0">
                  <c:v>Branch Mispredict</c:v>
                </c:pt>
              </c:strCache>
            </c:strRef>
          </c:tx>
          <c:invertIfNegative val="0"/>
          <c:val>
            <c:numRef>
              <c:f>[1]Sheet1!$B$6</c:f>
              <c:numCache>
                <c:formatCode>General</c:formatCode>
                <c:ptCount val="1"/>
                <c:pt idx="0">
                  <c:v>0.042</c:v>
                </c:pt>
              </c:numCache>
            </c:numRef>
          </c:val>
        </c:ser>
        <c:ser>
          <c:idx val="6"/>
          <c:order val="6"/>
          <c:tx>
            <c:strRef>
              <c:f>[1]Sheet1!$A$7</c:f>
              <c:strCache>
                <c:ptCount val="1"/>
                <c:pt idx="0">
                  <c:v>Other Stalls</c:v>
                </c:pt>
              </c:strCache>
            </c:strRef>
          </c:tx>
          <c:invertIfNegative val="0"/>
          <c:val>
            <c:numRef>
              <c:f>[1]Sheet1!$B$7</c:f>
              <c:numCache>
                <c:formatCode>General</c:formatCode>
                <c:ptCount val="1"/>
                <c:pt idx="0">
                  <c:v>0.0149999999999999</c:v>
                </c:pt>
              </c:numCache>
            </c:numRef>
          </c:val>
        </c:ser>
        <c:ser>
          <c:idx val="7"/>
          <c:order val="7"/>
          <c:tx>
            <c:v>Unstall Cycles</c:v>
          </c:tx>
          <c:invertIfNegative val="0"/>
          <c:val>
            <c:numRef>
              <c:f>[1]Sheet1!$B$8</c:f>
              <c:numCache>
                <c:formatCode>General</c:formatCode>
                <c:ptCount val="1"/>
                <c:pt idx="0">
                  <c:v>0.152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3424760"/>
        <c:axId val="-2100150360"/>
      </c:barChart>
      <c:catAx>
        <c:axId val="-206342476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Original BWA</a:t>
                </a:r>
              </a:p>
            </c:rich>
          </c:tx>
          <c:overlay val="0"/>
        </c:title>
        <c:majorTickMark val="out"/>
        <c:minorTickMark val="none"/>
        <c:tickLblPos val="nextTo"/>
        <c:crossAx val="-2100150360"/>
        <c:crosses val="autoZero"/>
        <c:auto val="1"/>
        <c:lblAlgn val="ctr"/>
        <c:lblOffset val="100"/>
        <c:noMultiLvlLbl val="0"/>
      </c:catAx>
      <c:valAx>
        <c:axId val="-210015036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634247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Optimized BWA</c:v>
          </c:tx>
          <c:spPr>
            <a:ln w="38100">
              <a:solidFill>
                <a:schemeClr val="tx1"/>
              </a:solidFill>
              <a:prstDash val="solid"/>
            </a:ln>
          </c:spPr>
          <c:marker>
            <c:symbol val="x"/>
            <c:size val="4"/>
            <c:spPr>
              <a:ln w="63500">
                <a:solidFill>
                  <a:schemeClr val="tx1"/>
                </a:solidFill>
                <a:prstDash val="solid"/>
              </a:ln>
            </c:spPr>
          </c:marker>
          <c:val>
            <c:numRef>
              <c:f>[speedup.xlsx]Sheet1!$J$35:$J$40</c:f>
              <c:numCache>
                <c:formatCode>0.0</c:formatCode>
                <c:ptCount val="6"/>
                <c:pt idx="0">
                  <c:v>2.309090909090909</c:v>
                </c:pt>
                <c:pt idx="1">
                  <c:v>4.379310344827586</c:v>
                </c:pt>
                <c:pt idx="2">
                  <c:v>6.047619047619047</c:v>
                </c:pt>
                <c:pt idx="3">
                  <c:v>7.9375</c:v>
                </c:pt>
                <c:pt idx="4">
                  <c:v>9.407407407407406</c:v>
                </c:pt>
                <c:pt idx="5">
                  <c:v>10.58333333333333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0224168"/>
        <c:axId val="-2100227144"/>
      </c:lineChart>
      <c:catAx>
        <c:axId val="-2100224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</a:t>
                </a:r>
                <a:r>
                  <a:rPr lang="en-US" dirty="0" smtClean="0"/>
                  <a:t>threads</a:t>
                </a:r>
              </a:p>
            </c:rich>
          </c:tx>
          <c:overlay val="0"/>
        </c:title>
        <c:majorTickMark val="out"/>
        <c:minorTickMark val="none"/>
        <c:tickLblPos val="nextTo"/>
        <c:crossAx val="-2100227144"/>
        <c:crosses val="autoZero"/>
        <c:auto val="1"/>
        <c:lblAlgn val="ctr"/>
        <c:lblOffset val="100"/>
        <c:noMultiLvlLbl val="0"/>
      </c:catAx>
      <c:valAx>
        <c:axId val="-2100227144"/>
        <c:scaling>
          <c:orientation val="minMax"/>
          <c:max val="12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Speedup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-2100224168"/>
        <c:crosses val="autoZero"/>
        <c:crossBetween val="between"/>
        <c:majorUnit val="2.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 baseline="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 w="12700">
              <a:noFill/>
            </a:ln>
          </c:spPr>
          <c:invertIfNegative val="0"/>
          <c:val>
            <c:numRef>
              <c:f>[bucket_distr.xlsx]Sheet1!$B$1:$B$5987</c:f>
              <c:numCache>
                <c:formatCode>General</c:formatCode>
                <c:ptCount val="5987"/>
                <c:pt idx="0">
                  <c:v>1230.0</c:v>
                </c:pt>
                <c:pt idx="1">
                  <c:v>1445.0</c:v>
                </c:pt>
                <c:pt idx="2">
                  <c:v>1584.0</c:v>
                </c:pt>
                <c:pt idx="3">
                  <c:v>1850.0</c:v>
                </c:pt>
                <c:pt idx="4">
                  <c:v>2029.0</c:v>
                </c:pt>
                <c:pt idx="5">
                  <c:v>2217.0</c:v>
                </c:pt>
                <c:pt idx="6">
                  <c:v>2301.0</c:v>
                </c:pt>
                <c:pt idx="7">
                  <c:v>2530.0</c:v>
                </c:pt>
                <c:pt idx="8">
                  <c:v>2643.0</c:v>
                </c:pt>
                <c:pt idx="9">
                  <c:v>2837.0</c:v>
                </c:pt>
                <c:pt idx="10">
                  <c:v>2606.0</c:v>
                </c:pt>
                <c:pt idx="11">
                  <c:v>3055.0</c:v>
                </c:pt>
                <c:pt idx="12">
                  <c:v>2915.0</c:v>
                </c:pt>
                <c:pt idx="13">
                  <c:v>3202.0</c:v>
                </c:pt>
                <c:pt idx="14">
                  <c:v>3338.0</c:v>
                </c:pt>
                <c:pt idx="15">
                  <c:v>2667.0</c:v>
                </c:pt>
                <c:pt idx="16">
                  <c:v>2832.0</c:v>
                </c:pt>
                <c:pt idx="17">
                  <c:v>2331.0</c:v>
                </c:pt>
                <c:pt idx="18">
                  <c:v>3569.0</c:v>
                </c:pt>
                <c:pt idx="19">
                  <c:v>3831.0</c:v>
                </c:pt>
                <c:pt idx="20">
                  <c:v>3425.0</c:v>
                </c:pt>
                <c:pt idx="21">
                  <c:v>3204.0</c:v>
                </c:pt>
                <c:pt idx="22">
                  <c:v>3701.0</c:v>
                </c:pt>
                <c:pt idx="23">
                  <c:v>3536.0</c:v>
                </c:pt>
                <c:pt idx="24">
                  <c:v>3788.0</c:v>
                </c:pt>
                <c:pt idx="25">
                  <c:v>3915.0</c:v>
                </c:pt>
                <c:pt idx="26">
                  <c:v>3807.0</c:v>
                </c:pt>
                <c:pt idx="27">
                  <c:v>3554.0</c:v>
                </c:pt>
                <c:pt idx="28">
                  <c:v>2613.0</c:v>
                </c:pt>
                <c:pt idx="29">
                  <c:v>2177.0</c:v>
                </c:pt>
                <c:pt idx="30">
                  <c:v>2811.0</c:v>
                </c:pt>
                <c:pt idx="31">
                  <c:v>3122.0</c:v>
                </c:pt>
                <c:pt idx="32">
                  <c:v>3285.0</c:v>
                </c:pt>
                <c:pt idx="33">
                  <c:v>3169.0</c:v>
                </c:pt>
                <c:pt idx="34">
                  <c:v>1745.0</c:v>
                </c:pt>
                <c:pt idx="35">
                  <c:v>2857.0</c:v>
                </c:pt>
                <c:pt idx="36">
                  <c:v>3810.0</c:v>
                </c:pt>
                <c:pt idx="37">
                  <c:v>3468.0</c:v>
                </c:pt>
                <c:pt idx="38">
                  <c:v>3723.0</c:v>
                </c:pt>
                <c:pt idx="39">
                  <c:v>3810.0</c:v>
                </c:pt>
                <c:pt idx="40">
                  <c:v>4009.0</c:v>
                </c:pt>
                <c:pt idx="41">
                  <c:v>3725.0</c:v>
                </c:pt>
                <c:pt idx="42">
                  <c:v>3535.0</c:v>
                </c:pt>
                <c:pt idx="43">
                  <c:v>3307.0</c:v>
                </c:pt>
                <c:pt idx="44">
                  <c:v>3956.0</c:v>
                </c:pt>
                <c:pt idx="45">
                  <c:v>3069.0</c:v>
                </c:pt>
                <c:pt idx="46">
                  <c:v>3269.0</c:v>
                </c:pt>
                <c:pt idx="47">
                  <c:v>3400.0</c:v>
                </c:pt>
                <c:pt idx="48">
                  <c:v>4727.0</c:v>
                </c:pt>
                <c:pt idx="49">
                  <c:v>3546.0</c:v>
                </c:pt>
                <c:pt idx="50">
                  <c:v>4035.0</c:v>
                </c:pt>
                <c:pt idx="51">
                  <c:v>3590.0</c:v>
                </c:pt>
                <c:pt idx="52">
                  <c:v>3798.0</c:v>
                </c:pt>
                <c:pt idx="53">
                  <c:v>3741.0</c:v>
                </c:pt>
                <c:pt idx="54">
                  <c:v>3884.0</c:v>
                </c:pt>
                <c:pt idx="55">
                  <c:v>4235.0</c:v>
                </c:pt>
                <c:pt idx="56">
                  <c:v>4506.0</c:v>
                </c:pt>
                <c:pt idx="57">
                  <c:v>4472.0</c:v>
                </c:pt>
                <c:pt idx="58">
                  <c:v>4062.0</c:v>
                </c:pt>
                <c:pt idx="59">
                  <c:v>4593.0</c:v>
                </c:pt>
                <c:pt idx="60">
                  <c:v>3562.0</c:v>
                </c:pt>
                <c:pt idx="61">
                  <c:v>3669.0</c:v>
                </c:pt>
                <c:pt idx="62">
                  <c:v>3503.0</c:v>
                </c:pt>
                <c:pt idx="63">
                  <c:v>4425.0</c:v>
                </c:pt>
                <c:pt idx="64">
                  <c:v>2839.0</c:v>
                </c:pt>
                <c:pt idx="65">
                  <c:v>2928.0</c:v>
                </c:pt>
                <c:pt idx="66">
                  <c:v>2059.0</c:v>
                </c:pt>
                <c:pt idx="67">
                  <c:v>3175.0</c:v>
                </c:pt>
                <c:pt idx="68">
                  <c:v>2911.0</c:v>
                </c:pt>
                <c:pt idx="69">
                  <c:v>2797.0</c:v>
                </c:pt>
                <c:pt idx="70">
                  <c:v>3051.0</c:v>
                </c:pt>
                <c:pt idx="71">
                  <c:v>3113.0</c:v>
                </c:pt>
                <c:pt idx="72">
                  <c:v>3646.0</c:v>
                </c:pt>
                <c:pt idx="73">
                  <c:v>3297.0</c:v>
                </c:pt>
                <c:pt idx="74">
                  <c:v>3814.0</c:v>
                </c:pt>
                <c:pt idx="75">
                  <c:v>3507.0</c:v>
                </c:pt>
                <c:pt idx="76">
                  <c:v>3367.0</c:v>
                </c:pt>
                <c:pt idx="77">
                  <c:v>3419.0</c:v>
                </c:pt>
                <c:pt idx="78">
                  <c:v>3331.0</c:v>
                </c:pt>
                <c:pt idx="79">
                  <c:v>3174.0</c:v>
                </c:pt>
                <c:pt idx="80">
                  <c:v>2971.0</c:v>
                </c:pt>
                <c:pt idx="81">
                  <c:v>1607.0</c:v>
                </c:pt>
                <c:pt idx="82">
                  <c:v>3196.0</c:v>
                </c:pt>
                <c:pt idx="83">
                  <c:v>2881.0</c:v>
                </c:pt>
                <c:pt idx="84">
                  <c:v>2969.0</c:v>
                </c:pt>
                <c:pt idx="85">
                  <c:v>2776.0</c:v>
                </c:pt>
                <c:pt idx="86">
                  <c:v>5566.0</c:v>
                </c:pt>
                <c:pt idx="87">
                  <c:v>3280.0</c:v>
                </c:pt>
                <c:pt idx="88">
                  <c:v>3322.0</c:v>
                </c:pt>
                <c:pt idx="89">
                  <c:v>3915.0</c:v>
                </c:pt>
                <c:pt idx="90">
                  <c:v>3404.0</c:v>
                </c:pt>
                <c:pt idx="91">
                  <c:v>4099.0</c:v>
                </c:pt>
                <c:pt idx="92">
                  <c:v>3748.0</c:v>
                </c:pt>
                <c:pt idx="93">
                  <c:v>4155.0</c:v>
                </c:pt>
                <c:pt idx="94">
                  <c:v>4029.0</c:v>
                </c:pt>
                <c:pt idx="95">
                  <c:v>4369.0</c:v>
                </c:pt>
                <c:pt idx="96">
                  <c:v>4050.0</c:v>
                </c:pt>
                <c:pt idx="97">
                  <c:v>3729.0</c:v>
                </c:pt>
                <c:pt idx="98">
                  <c:v>3783.0</c:v>
                </c:pt>
                <c:pt idx="99">
                  <c:v>3973.0</c:v>
                </c:pt>
                <c:pt idx="100">
                  <c:v>3685.0</c:v>
                </c:pt>
                <c:pt idx="101">
                  <c:v>3826.0</c:v>
                </c:pt>
                <c:pt idx="102">
                  <c:v>3740.0</c:v>
                </c:pt>
                <c:pt idx="103">
                  <c:v>2635.0</c:v>
                </c:pt>
                <c:pt idx="104">
                  <c:v>3551.0</c:v>
                </c:pt>
                <c:pt idx="105">
                  <c:v>3328.0</c:v>
                </c:pt>
                <c:pt idx="106">
                  <c:v>4268.0</c:v>
                </c:pt>
                <c:pt idx="107">
                  <c:v>4224.0</c:v>
                </c:pt>
                <c:pt idx="108">
                  <c:v>4286.0</c:v>
                </c:pt>
                <c:pt idx="109">
                  <c:v>2719.0</c:v>
                </c:pt>
                <c:pt idx="110">
                  <c:v>2440.0</c:v>
                </c:pt>
                <c:pt idx="111">
                  <c:v>3426.0</c:v>
                </c:pt>
                <c:pt idx="112">
                  <c:v>2809.0</c:v>
                </c:pt>
                <c:pt idx="113">
                  <c:v>3633.0</c:v>
                </c:pt>
                <c:pt idx="114">
                  <c:v>3651.0</c:v>
                </c:pt>
                <c:pt idx="115">
                  <c:v>3743.0</c:v>
                </c:pt>
                <c:pt idx="116">
                  <c:v>3618.0</c:v>
                </c:pt>
                <c:pt idx="117">
                  <c:v>3889.0</c:v>
                </c:pt>
                <c:pt idx="118">
                  <c:v>7066.0</c:v>
                </c:pt>
                <c:pt idx="119">
                  <c:v>3670.0</c:v>
                </c:pt>
                <c:pt idx="120">
                  <c:v>3324.0</c:v>
                </c:pt>
                <c:pt idx="121">
                  <c:v>3787.0</c:v>
                </c:pt>
                <c:pt idx="122">
                  <c:v>4105.0</c:v>
                </c:pt>
                <c:pt idx="123">
                  <c:v>4842.0</c:v>
                </c:pt>
                <c:pt idx="124">
                  <c:v>3886.0</c:v>
                </c:pt>
                <c:pt idx="125">
                  <c:v>3963.0</c:v>
                </c:pt>
                <c:pt idx="126">
                  <c:v>4064.0</c:v>
                </c:pt>
                <c:pt idx="127">
                  <c:v>4321.0</c:v>
                </c:pt>
                <c:pt idx="128">
                  <c:v>3994.0</c:v>
                </c:pt>
                <c:pt idx="129">
                  <c:v>4278.0</c:v>
                </c:pt>
                <c:pt idx="130">
                  <c:v>4247.0</c:v>
                </c:pt>
                <c:pt idx="131">
                  <c:v>3166.0</c:v>
                </c:pt>
                <c:pt idx="132">
                  <c:v>4305.0</c:v>
                </c:pt>
                <c:pt idx="133">
                  <c:v>4183.0</c:v>
                </c:pt>
                <c:pt idx="134">
                  <c:v>3775.0</c:v>
                </c:pt>
                <c:pt idx="135">
                  <c:v>4428.0</c:v>
                </c:pt>
                <c:pt idx="136">
                  <c:v>4118.0</c:v>
                </c:pt>
                <c:pt idx="137">
                  <c:v>4707.0</c:v>
                </c:pt>
                <c:pt idx="138">
                  <c:v>4695.0</c:v>
                </c:pt>
                <c:pt idx="139">
                  <c:v>3965.0</c:v>
                </c:pt>
                <c:pt idx="140">
                  <c:v>4240.0</c:v>
                </c:pt>
                <c:pt idx="141">
                  <c:v>5189.0</c:v>
                </c:pt>
                <c:pt idx="142">
                  <c:v>4192.0</c:v>
                </c:pt>
                <c:pt idx="143">
                  <c:v>4729.0</c:v>
                </c:pt>
                <c:pt idx="144">
                  <c:v>3958.0</c:v>
                </c:pt>
                <c:pt idx="145">
                  <c:v>4390.0</c:v>
                </c:pt>
                <c:pt idx="146">
                  <c:v>4457.0</c:v>
                </c:pt>
                <c:pt idx="147">
                  <c:v>4072.0</c:v>
                </c:pt>
                <c:pt idx="148">
                  <c:v>4905.0</c:v>
                </c:pt>
                <c:pt idx="149">
                  <c:v>4553.0</c:v>
                </c:pt>
                <c:pt idx="150">
                  <c:v>4587.0</c:v>
                </c:pt>
                <c:pt idx="151">
                  <c:v>3841.0</c:v>
                </c:pt>
                <c:pt idx="152">
                  <c:v>3289.0</c:v>
                </c:pt>
                <c:pt idx="153">
                  <c:v>3986.0</c:v>
                </c:pt>
                <c:pt idx="154">
                  <c:v>3784.0</c:v>
                </c:pt>
                <c:pt idx="155">
                  <c:v>3820.0</c:v>
                </c:pt>
                <c:pt idx="156">
                  <c:v>2012.0</c:v>
                </c:pt>
                <c:pt idx="157">
                  <c:v>3605.0</c:v>
                </c:pt>
                <c:pt idx="158">
                  <c:v>3494.0</c:v>
                </c:pt>
                <c:pt idx="159">
                  <c:v>3844.0</c:v>
                </c:pt>
                <c:pt idx="160">
                  <c:v>7534.0</c:v>
                </c:pt>
                <c:pt idx="161">
                  <c:v>2600.0</c:v>
                </c:pt>
                <c:pt idx="162">
                  <c:v>2889.0</c:v>
                </c:pt>
                <c:pt idx="163">
                  <c:v>2020.0</c:v>
                </c:pt>
                <c:pt idx="164">
                  <c:v>2915.0</c:v>
                </c:pt>
                <c:pt idx="165">
                  <c:v>3154.0</c:v>
                </c:pt>
                <c:pt idx="166">
                  <c:v>2632.0</c:v>
                </c:pt>
                <c:pt idx="167">
                  <c:v>2929.0</c:v>
                </c:pt>
                <c:pt idx="168">
                  <c:v>2260.0</c:v>
                </c:pt>
                <c:pt idx="169">
                  <c:v>3157.0</c:v>
                </c:pt>
                <c:pt idx="170">
                  <c:v>3349.0</c:v>
                </c:pt>
                <c:pt idx="171">
                  <c:v>3108.0</c:v>
                </c:pt>
                <c:pt idx="172">
                  <c:v>2877.0</c:v>
                </c:pt>
                <c:pt idx="173">
                  <c:v>2969.0</c:v>
                </c:pt>
                <c:pt idx="174">
                  <c:v>3077.0</c:v>
                </c:pt>
                <c:pt idx="175">
                  <c:v>2444.0</c:v>
                </c:pt>
                <c:pt idx="176">
                  <c:v>3119.0</c:v>
                </c:pt>
                <c:pt idx="177">
                  <c:v>3193.0</c:v>
                </c:pt>
                <c:pt idx="178">
                  <c:v>2887.0</c:v>
                </c:pt>
                <c:pt idx="179">
                  <c:v>3110.0</c:v>
                </c:pt>
                <c:pt idx="180">
                  <c:v>3364.0</c:v>
                </c:pt>
                <c:pt idx="181">
                  <c:v>3694.0</c:v>
                </c:pt>
                <c:pt idx="182">
                  <c:v>3522.0</c:v>
                </c:pt>
                <c:pt idx="183">
                  <c:v>4206.0</c:v>
                </c:pt>
                <c:pt idx="184">
                  <c:v>3605.0</c:v>
                </c:pt>
                <c:pt idx="185">
                  <c:v>3556.0</c:v>
                </c:pt>
                <c:pt idx="186">
                  <c:v>3178.0</c:v>
                </c:pt>
                <c:pt idx="187">
                  <c:v>3823.0</c:v>
                </c:pt>
                <c:pt idx="188">
                  <c:v>4353.0</c:v>
                </c:pt>
                <c:pt idx="189">
                  <c:v>3526.0</c:v>
                </c:pt>
                <c:pt idx="190">
                  <c:v>3488.0</c:v>
                </c:pt>
                <c:pt idx="191">
                  <c:v>3191.0</c:v>
                </c:pt>
                <c:pt idx="192">
                  <c:v>3306.0</c:v>
                </c:pt>
                <c:pt idx="193">
                  <c:v>3593.0</c:v>
                </c:pt>
                <c:pt idx="194">
                  <c:v>3370.0</c:v>
                </c:pt>
                <c:pt idx="195">
                  <c:v>3641.0</c:v>
                </c:pt>
                <c:pt idx="196">
                  <c:v>3465.0</c:v>
                </c:pt>
                <c:pt idx="197">
                  <c:v>3411.0</c:v>
                </c:pt>
                <c:pt idx="198">
                  <c:v>3321.0</c:v>
                </c:pt>
                <c:pt idx="199">
                  <c:v>3231.0</c:v>
                </c:pt>
                <c:pt idx="200">
                  <c:v>3660.0</c:v>
                </c:pt>
                <c:pt idx="201">
                  <c:v>3235.0</c:v>
                </c:pt>
                <c:pt idx="202">
                  <c:v>3929.0</c:v>
                </c:pt>
                <c:pt idx="203">
                  <c:v>2917.0</c:v>
                </c:pt>
                <c:pt idx="204">
                  <c:v>2994.0</c:v>
                </c:pt>
                <c:pt idx="205">
                  <c:v>1643.0</c:v>
                </c:pt>
                <c:pt idx="206">
                  <c:v>2741.0</c:v>
                </c:pt>
                <c:pt idx="207">
                  <c:v>3292.0</c:v>
                </c:pt>
                <c:pt idx="208">
                  <c:v>3807.0</c:v>
                </c:pt>
                <c:pt idx="209">
                  <c:v>3466.0</c:v>
                </c:pt>
                <c:pt idx="210">
                  <c:v>3258.0</c:v>
                </c:pt>
                <c:pt idx="211">
                  <c:v>3206.0</c:v>
                </c:pt>
                <c:pt idx="212">
                  <c:v>3082.0</c:v>
                </c:pt>
                <c:pt idx="213">
                  <c:v>3040.0</c:v>
                </c:pt>
                <c:pt idx="214">
                  <c:v>2860.0</c:v>
                </c:pt>
                <c:pt idx="215">
                  <c:v>3162.0</c:v>
                </c:pt>
                <c:pt idx="216">
                  <c:v>2892.0</c:v>
                </c:pt>
                <c:pt idx="217">
                  <c:v>2816.0</c:v>
                </c:pt>
                <c:pt idx="218">
                  <c:v>9712.0</c:v>
                </c:pt>
                <c:pt idx="219">
                  <c:v>3385.0</c:v>
                </c:pt>
                <c:pt idx="220">
                  <c:v>2891.0</c:v>
                </c:pt>
                <c:pt idx="221">
                  <c:v>3749.0</c:v>
                </c:pt>
                <c:pt idx="222">
                  <c:v>3324.0</c:v>
                </c:pt>
                <c:pt idx="223">
                  <c:v>3396.0</c:v>
                </c:pt>
                <c:pt idx="224">
                  <c:v>3547.0</c:v>
                </c:pt>
                <c:pt idx="225">
                  <c:v>4330.0</c:v>
                </c:pt>
                <c:pt idx="226">
                  <c:v>4424.0</c:v>
                </c:pt>
                <c:pt idx="227">
                  <c:v>3328.0</c:v>
                </c:pt>
                <c:pt idx="228">
                  <c:v>3353.0</c:v>
                </c:pt>
                <c:pt idx="229">
                  <c:v>4043.0</c:v>
                </c:pt>
                <c:pt idx="230">
                  <c:v>3802.0</c:v>
                </c:pt>
                <c:pt idx="231">
                  <c:v>3572.0</c:v>
                </c:pt>
                <c:pt idx="232">
                  <c:v>3985.0</c:v>
                </c:pt>
                <c:pt idx="233">
                  <c:v>3994.0</c:v>
                </c:pt>
                <c:pt idx="234">
                  <c:v>3348.0</c:v>
                </c:pt>
                <c:pt idx="235">
                  <c:v>4001.0</c:v>
                </c:pt>
                <c:pt idx="236">
                  <c:v>4118.0</c:v>
                </c:pt>
                <c:pt idx="237">
                  <c:v>3550.0</c:v>
                </c:pt>
                <c:pt idx="238">
                  <c:v>3994.0</c:v>
                </c:pt>
                <c:pt idx="239">
                  <c:v>4609.0</c:v>
                </c:pt>
                <c:pt idx="240">
                  <c:v>5261.0</c:v>
                </c:pt>
                <c:pt idx="241">
                  <c:v>4437.0</c:v>
                </c:pt>
                <c:pt idx="242">
                  <c:v>4160.0</c:v>
                </c:pt>
                <c:pt idx="243">
                  <c:v>4573.0</c:v>
                </c:pt>
                <c:pt idx="244">
                  <c:v>3425.0</c:v>
                </c:pt>
                <c:pt idx="245">
                  <c:v>2751.0</c:v>
                </c:pt>
                <c:pt idx="246">
                  <c:v>3716.0</c:v>
                </c:pt>
                <c:pt idx="247">
                  <c:v>4577.0</c:v>
                </c:pt>
                <c:pt idx="248">
                  <c:v>4013.0</c:v>
                </c:pt>
                <c:pt idx="249">
                  <c:v>2750.0</c:v>
                </c:pt>
                <c:pt idx="250">
                  <c:v>3819.0</c:v>
                </c:pt>
                <c:pt idx="251">
                  <c:v>3519.0</c:v>
                </c:pt>
                <c:pt idx="252">
                  <c:v>3376.0</c:v>
                </c:pt>
                <c:pt idx="253">
                  <c:v>4393.0</c:v>
                </c:pt>
                <c:pt idx="254">
                  <c:v>3670.0</c:v>
                </c:pt>
                <c:pt idx="255">
                  <c:v>3642.0</c:v>
                </c:pt>
                <c:pt idx="256">
                  <c:v>3797.0</c:v>
                </c:pt>
                <c:pt idx="257">
                  <c:v>4363.0</c:v>
                </c:pt>
                <c:pt idx="258">
                  <c:v>4327.0</c:v>
                </c:pt>
                <c:pt idx="259">
                  <c:v>3624.0</c:v>
                </c:pt>
                <c:pt idx="260">
                  <c:v>3637.0</c:v>
                </c:pt>
                <c:pt idx="261">
                  <c:v>3177.0</c:v>
                </c:pt>
                <c:pt idx="262">
                  <c:v>3253.0</c:v>
                </c:pt>
                <c:pt idx="263">
                  <c:v>3057.0</c:v>
                </c:pt>
                <c:pt idx="264">
                  <c:v>3296.0</c:v>
                </c:pt>
                <c:pt idx="265">
                  <c:v>3484.0</c:v>
                </c:pt>
                <c:pt idx="266">
                  <c:v>3922.0</c:v>
                </c:pt>
                <c:pt idx="267">
                  <c:v>2998.0</c:v>
                </c:pt>
                <c:pt idx="268">
                  <c:v>3207.0</c:v>
                </c:pt>
                <c:pt idx="269">
                  <c:v>3077.0</c:v>
                </c:pt>
                <c:pt idx="270">
                  <c:v>4418.0</c:v>
                </c:pt>
                <c:pt idx="271">
                  <c:v>4067.0</c:v>
                </c:pt>
                <c:pt idx="272">
                  <c:v>3884.0</c:v>
                </c:pt>
                <c:pt idx="273">
                  <c:v>4438.0</c:v>
                </c:pt>
                <c:pt idx="274">
                  <c:v>3948.0</c:v>
                </c:pt>
                <c:pt idx="275">
                  <c:v>3818.0</c:v>
                </c:pt>
                <c:pt idx="276">
                  <c:v>3770.0</c:v>
                </c:pt>
                <c:pt idx="277">
                  <c:v>4030.0</c:v>
                </c:pt>
                <c:pt idx="278">
                  <c:v>5033.0</c:v>
                </c:pt>
                <c:pt idx="279">
                  <c:v>2701.0</c:v>
                </c:pt>
                <c:pt idx="280">
                  <c:v>2966.0</c:v>
                </c:pt>
                <c:pt idx="281">
                  <c:v>2875.0</c:v>
                </c:pt>
                <c:pt idx="282">
                  <c:v>2771.0</c:v>
                </c:pt>
                <c:pt idx="283">
                  <c:v>2674.0</c:v>
                </c:pt>
                <c:pt idx="284">
                  <c:v>3194.0</c:v>
                </c:pt>
                <c:pt idx="285">
                  <c:v>3751.0</c:v>
                </c:pt>
                <c:pt idx="286">
                  <c:v>3774.0</c:v>
                </c:pt>
                <c:pt idx="287">
                  <c:v>2840.0</c:v>
                </c:pt>
                <c:pt idx="288">
                  <c:v>2804.0</c:v>
                </c:pt>
                <c:pt idx="289">
                  <c:v>3504.0</c:v>
                </c:pt>
                <c:pt idx="290">
                  <c:v>3916.0</c:v>
                </c:pt>
                <c:pt idx="291">
                  <c:v>3932.0</c:v>
                </c:pt>
                <c:pt idx="292">
                  <c:v>3660.0</c:v>
                </c:pt>
                <c:pt idx="293">
                  <c:v>4338.0</c:v>
                </c:pt>
                <c:pt idx="294">
                  <c:v>4459.0</c:v>
                </c:pt>
                <c:pt idx="295">
                  <c:v>4294.0</c:v>
                </c:pt>
                <c:pt idx="296">
                  <c:v>3790.0</c:v>
                </c:pt>
                <c:pt idx="297">
                  <c:v>4470.0</c:v>
                </c:pt>
                <c:pt idx="298">
                  <c:v>3489.0</c:v>
                </c:pt>
                <c:pt idx="299">
                  <c:v>3693.0</c:v>
                </c:pt>
                <c:pt idx="300">
                  <c:v>4064.0</c:v>
                </c:pt>
                <c:pt idx="301">
                  <c:v>4040.0</c:v>
                </c:pt>
                <c:pt idx="302">
                  <c:v>4081.0</c:v>
                </c:pt>
                <c:pt idx="303">
                  <c:v>3593.0</c:v>
                </c:pt>
                <c:pt idx="304">
                  <c:v>3758.0</c:v>
                </c:pt>
                <c:pt idx="305">
                  <c:v>13493.0</c:v>
                </c:pt>
                <c:pt idx="306">
                  <c:v>4135.0</c:v>
                </c:pt>
                <c:pt idx="307">
                  <c:v>4251.0</c:v>
                </c:pt>
                <c:pt idx="308">
                  <c:v>3884.0</c:v>
                </c:pt>
                <c:pt idx="309">
                  <c:v>3574.0</c:v>
                </c:pt>
                <c:pt idx="310">
                  <c:v>4551.0</c:v>
                </c:pt>
                <c:pt idx="311">
                  <c:v>3796.0</c:v>
                </c:pt>
                <c:pt idx="312">
                  <c:v>4130.0</c:v>
                </c:pt>
                <c:pt idx="313">
                  <c:v>4577.0</c:v>
                </c:pt>
                <c:pt idx="314">
                  <c:v>5245.0</c:v>
                </c:pt>
                <c:pt idx="315">
                  <c:v>5643.0</c:v>
                </c:pt>
                <c:pt idx="316">
                  <c:v>5696.0</c:v>
                </c:pt>
                <c:pt idx="317">
                  <c:v>4640.0</c:v>
                </c:pt>
                <c:pt idx="318">
                  <c:v>3791.0</c:v>
                </c:pt>
                <c:pt idx="319">
                  <c:v>4157.0</c:v>
                </c:pt>
                <c:pt idx="320">
                  <c:v>4456.0</c:v>
                </c:pt>
                <c:pt idx="321">
                  <c:v>3913.0</c:v>
                </c:pt>
                <c:pt idx="322">
                  <c:v>4322.0</c:v>
                </c:pt>
                <c:pt idx="323">
                  <c:v>4087.0</c:v>
                </c:pt>
                <c:pt idx="324">
                  <c:v>3860.0</c:v>
                </c:pt>
                <c:pt idx="325">
                  <c:v>4306.0</c:v>
                </c:pt>
                <c:pt idx="326">
                  <c:v>3781.0</c:v>
                </c:pt>
                <c:pt idx="327">
                  <c:v>5352.0</c:v>
                </c:pt>
                <c:pt idx="328">
                  <c:v>4634.0</c:v>
                </c:pt>
                <c:pt idx="329">
                  <c:v>4342.0</c:v>
                </c:pt>
                <c:pt idx="330">
                  <c:v>4143.0</c:v>
                </c:pt>
                <c:pt idx="331">
                  <c:v>4771.0</c:v>
                </c:pt>
                <c:pt idx="332">
                  <c:v>5292.0</c:v>
                </c:pt>
                <c:pt idx="333">
                  <c:v>5096.0</c:v>
                </c:pt>
                <c:pt idx="334">
                  <c:v>4745.0</c:v>
                </c:pt>
                <c:pt idx="335">
                  <c:v>4027.0</c:v>
                </c:pt>
                <c:pt idx="336">
                  <c:v>4482.0</c:v>
                </c:pt>
                <c:pt idx="337">
                  <c:v>3597.0</c:v>
                </c:pt>
                <c:pt idx="338">
                  <c:v>3428.0</c:v>
                </c:pt>
                <c:pt idx="339">
                  <c:v>3989.0</c:v>
                </c:pt>
                <c:pt idx="340">
                  <c:v>5137.0</c:v>
                </c:pt>
                <c:pt idx="341">
                  <c:v>4949.0</c:v>
                </c:pt>
                <c:pt idx="342">
                  <c:v>4216.0</c:v>
                </c:pt>
                <c:pt idx="343">
                  <c:v>3975.0</c:v>
                </c:pt>
                <c:pt idx="344">
                  <c:v>3691.0</c:v>
                </c:pt>
                <c:pt idx="345">
                  <c:v>5313.0</c:v>
                </c:pt>
                <c:pt idx="346">
                  <c:v>3898.0</c:v>
                </c:pt>
                <c:pt idx="347">
                  <c:v>3018.0</c:v>
                </c:pt>
                <c:pt idx="348">
                  <c:v>4247.0</c:v>
                </c:pt>
                <c:pt idx="349">
                  <c:v>4966.0</c:v>
                </c:pt>
                <c:pt idx="350">
                  <c:v>4899.0</c:v>
                </c:pt>
                <c:pt idx="351">
                  <c:v>4131.0</c:v>
                </c:pt>
                <c:pt idx="352">
                  <c:v>4322.0</c:v>
                </c:pt>
                <c:pt idx="353">
                  <c:v>4347.0</c:v>
                </c:pt>
                <c:pt idx="354">
                  <c:v>4259.0</c:v>
                </c:pt>
                <c:pt idx="355">
                  <c:v>4480.0</c:v>
                </c:pt>
                <c:pt idx="356">
                  <c:v>4763.0</c:v>
                </c:pt>
                <c:pt idx="357">
                  <c:v>4165.0</c:v>
                </c:pt>
                <c:pt idx="358">
                  <c:v>4811.0</c:v>
                </c:pt>
                <c:pt idx="359">
                  <c:v>3932.0</c:v>
                </c:pt>
                <c:pt idx="360">
                  <c:v>4074.0</c:v>
                </c:pt>
                <c:pt idx="361">
                  <c:v>3359.0</c:v>
                </c:pt>
                <c:pt idx="362">
                  <c:v>4256.0</c:v>
                </c:pt>
                <c:pt idx="363">
                  <c:v>4682.0</c:v>
                </c:pt>
                <c:pt idx="364">
                  <c:v>4925.0</c:v>
                </c:pt>
                <c:pt idx="365">
                  <c:v>4187.0</c:v>
                </c:pt>
                <c:pt idx="366">
                  <c:v>6959.0</c:v>
                </c:pt>
                <c:pt idx="367">
                  <c:v>4335.0</c:v>
                </c:pt>
                <c:pt idx="368">
                  <c:v>3950.0</c:v>
                </c:pt>
                <c:pt idx="369">
                  <c:v>4323.0</c:v>
                </c:pt>
                <c:pt idx="370">
                  <c:v>4119.0</c:v>
                </c:pt>
                <c:pt idx="371">
                  <c:v>4400.0</c:v>
                </c:pt>
                <c:pt idx="372">
                  <c:v>5179.0</c:v>
                </c:pt>
                <c:pt idx="373">
                  <c:v>5366.0</c:v>
                </c:pt>
                <c:pt idx="374">
                  <c:v>4422.0</c:v>
                </c:pt>
                <c:pt idx="375">
                  <c:v>4405.0</c:v>
                </c:pt>
                <c:pt idx="376">
                  <c:v>4275.0</c:v>
                </c:pt>
                <c:pt idx="377">
                  <c:v>4256.0</c:v>
                </c:pt>
                <c:pt idx="378">
                  <c:v>4360.0</c:v>
                </c:pt>
                <c:pt idx="379">
                  <c:v>4723.0</c:v>
                </c:pt>
                <c:pt idx="380">
                  <c:v>4342.0</c:v>
                </c:pt>
                <c:pt idx="381">
                  <c:v>4445.0</c:v>
                </c:pt>
                <c:pt idx="382">
                  <c:v>5068.0</c:v>
                </c:pt>
                <c:pt idx="383">
                  <c:v>4315.0</c:v>
                </c:pt>
                <c:pt idx="384">
                  <c:v>4214.0</c:v>
                </c:pt>
                <c:pt idx="385">
                  <c:v>4908.0</c:v>
                </c:pt>
                <c:pt idx="386">
                  <c:v>4636.0</c:v>
                </c:pt>
                <c:pt idx="387">
                  <c:v>4354.0</c:v>
                </c:pt>
                <c:pt idx="388">
                  <c:v>6279.0</c:v>
                </c:pt>
                <c:pt idx="389">
                  <c:v>4953.0</c:v>
                </c:pt>
                <c:pt idx="390">
                  <c:v>4425.0</c:v>
                </c:pt>
                <c:pt idx="391">
                  <c:v>5645.0</c:v>
                </c:pt>
                <c:pt idx="392">
                  <c:v>4382.0</c:v>
                </c:pt>
                <c:pt idx="393">
                  <c:v>4245.0</c:v>
                </c:pt>
                <c:pt idx="394">
                  <c:v>5491.0</c:v>
                </c:pt>
                <c:pt idx="395">
                  <c:v>4456.0</c:v>
                </c:pt>
                <c:pt idx="396">
                  <c:v>3621.0</c:v>
                </c:pt>
                <c:pt idx="397">
                  <c:v>4314.0</c:v>
                </c:pt>
                <c:pt idx="398">
                  <c:v>3292.0</c:v>
                </c:pt>
                <c:pt idx="399">
                  <c:v>3480.0</c:v>
                </c:pt>
                <c:pt idx="400">
                  <c:v>3799.0</c:v>
                </c:pt>
                <c:pt idx="401">
                  <c:v>3994.0</c:v>
                </c:pt>
                <c:pt idx="402">
                  <c:v>4164.0</c:v>
                </c:pt>
                <c:pt idx="403">
                  <c:v>4204.0</c:v>
                </c:pt>
                <c:pt idx="404">
                  <c:v>4423.0</c:v>
                </c:pt>
                <c:pt idx="405">
                  <c:v>3675.0</c:v>
                </c:pt>
                <c:pt idx="406">
                  <c:v>3994.0</c:v>
                </c:pt>
                <c:pt idx="407">
                  <c:v>4430.0</c:v>
                </c:pt>
                <c:pt idx="408">
                  <c:v>3647.0</c:v>
                </c:pt>
                <c:pt idx="409">
                  <c:v>3029.0</c:v>
                </c:pt>
                <c:pt idx="410">
                  <c:v>3169.0</c:v>
                </c:pt>
                <c:pt idx="411">
                  <c:v>3209.0</c:v>
                </c:pt>
                <c:pt idx="412">
                  <c:v>4215.0</c:v>
                </c:pt>
                <c:pt idx="413">
                  <c:v>4141.0</c:v>
                </c:pt>
                <c:pt idx="414">
                  <c:v>3543.0</c:v>
                </c:pt>
                <c:pt idx="415">
                  <c:v>4086.0</c:v>
                </c:pt>
                <c:pt idx="416">
                  <c:v>3486.0</c:v>
                </c:pt>
                <c:pt idx="417">
                  <c:v>4350.0</c:v>
                </c:pt>
                <c:pt idx="418">
                  <c:v>4084.0</c:v>
                </c:pt>
                <c:pt idx="419">
                  <c:v>3951.0</c:v>
                </c:pt>
                <c:pt idx="420">
                  <c:v>4105.0</c:v>
                </c:pt>
                <c:pt idx="421">
                  <c:v>3936.0</c:v>
                </c:pt>
                <c:pt idx="422">
                  <c:v>3667.0</c:v>
                </c:pt>
                <c:pt idx="423">
                  <c:v>12684.0</c:v>
                </c:pt>
                <c:pt idx="424">
                  <c:v>2983.0</c:v>
                </c:pt>
                <c:pt idx="425">
                  <c:v>2386.0</c:v>
                </c:pt>
                <c:pt idx="426">
                  <c:v>2895.0</c:v>
                </c:pt>
                <c:pt idx="427">
                  <c:v>3027.0</c:v>
                </c:pt>
                <c:pt idx="428">
                  <c:v>2039.0</c:v>
                </c:pt>
                <c:pt idx="429">
                  <c:v>2377.0</c:v>
                </c:pt>
                <c:pt idx="430">
                  <c:v>3164.0</c:v>
                </c:pt>
                <c:pt idx="431">
                  <c:v>2967.0</c:v>
                </c:pt>
                <c:pt idx="432">
                  <c:v>3196.0</c:v>
                </c:pt>
                <c:pt idx="433">
                  <c:v>3393.0</c:v>
                </c:pt>
                <c:pt idx="434">
                  <c:v>2508.0</c:v>
                </c:pt>
                <c:pt idx="435">
                  <c:v>2472.0</c:v>
                </c:pt>
                <c:pt idx="436">
                  <c:v>2972.0</c:v>
                </c:pt>
                <c:pt idx="437">
                  <c:v>2962.0</c:v>
                </c:pt>
                <c:pt idx="438">
                  <c:v>2705.0</c:v>
                </c:pt>
                <c:pt idx="439">
                  <c:v>2634.0</c:v>
                </c:pt>
                <c:pt idx="440">
                  <c:v>3267.0</c:v>
                </c:pt>
                <c:pt idx="441">
                  <c:v>3222.0</c:v>
                </c:pt>
                <c:pt idx="442">
                  <c:v>2757.0</c:v>
                </c:pt>
                <c:pt idx="443">
                  <c:v>3435.0</c:v>
                </c:pt>
                <c:pt idx="444">
                  <c:v>3147.0</c:v>
                </c:pt>
                <c:pt idx="445">
                  <c:v>3608.0</c:v>
                </c:pt>
                <c:pt idx="446">
                  <c:v>2801.0</c:v>
                </c:pt>
                <c:pt idx="447">
                  <c:v>2647.0</c:v>
                </c:pt>
                <c:pt idx="448">
                  <c:v>2810.0</c:v>
                </c:pt>
                <c:pt idx="449">
                  <c:v>2843.0</c:v>
                </c:pt>
                <c:pt idx="450">
                  <c:v>2867.0</c:v>
                </c:pt>
                <c:pt idx="451">
                  <c:v>2993.0</c:v>
                </c:pt>
                <c:pt idx="452">
                  <c:v>2901.0</c:v>
                </c:pt>
                <c:pt idx="453">
                  <c:v>3687.0</c:v>
                </c:pt>
                <c:pt idx="454">
                  <c:v>2614.0</c:v>
                </c:pt>
                <c:pt idx="455">
                  <c:v>2183.0</c:v>
                </c:pt>
                <c:pt idx="456">
                  <c:v>2631.0</c:v>
                </c:pt>
                <c:pt idx="457">
                  <c:v>3109.0</c:v>
                </c:pt>
                <c:pt idx="458">
                  <c:v>3298.0</c:v>
                </c:pt>
                <c:pt idx="459">
                  <c:v>3270.0</c:v>
                </c:pt>
                <c:pt idx="460">
                  <c:v>3241.0</c:v>
                </c:pt>
                <c:pt idx="461">
                  <c:v>3088.0</c:v>
                </c:pt>
                <c:pt idx="462">
                  <c:v>2709.0</c:v>
                </c:pt>
                <c:pt idx="463">
                  <c:v>2988.0</c:v>
                </c:pt>
                <c:pt idx="464">
                  <c:v>2717.0</c:v>
                </c:pt>
                <c:pt idx="465">
                  <c:v>2610.0</c:v>
                </c:pt>
                <c:pt idx="466">
                  <c:v>4816.0</c:v>
                </c:pt>
                <c:pt idx="467">
                  <c:v>3488.0</c:v>
                </c:pt>
                <c:pt idx="468">
                  <c:v>2983.0</c:v>
                </c:pt>
                <c:pt idx="469">
                  <c:v>3537.0</c:v>
                </c:pt>
                <c:pt idx="470">
                  <c:v>3711.0</c:v>
                </c:pt>
                <c:pt idx="471">
                  <c:v>3741.0</c:v>
                </c:pt>
                <c:pt idx="472">
                  <c:v>3492.0</c:v>
                </c:pt>
                <c:pt idx="473">
                  <c:v>3339.0</c:v>
                </c:pt>
                <c:pt idx="474">
                  <c:v>3932.0</c:v>
                </c:pt>
                <c:pt idx="475">
                  <c:v>3983.0</c:v>
                </c:pt>
                <c:pt idx="476">
                  <c:v>3572.0</c:v>
                </c:pt>
                <c:pt idx="477">
                  <c:v>1588.0</c:v>
                </c:pt>
                <c:pt idx="478">
                  <c:v>3382.0</c:v>
                </c:pt>
                <c:pt idx="479">
                  <c:v>3096.0</c:v>
                </c:pt>
                <c:pt idx="480">
                  <c:v>3980.0</c:v>
                </c:pt>
                <c:pt idx="481">
                  <c:v>3038.0</c:v>
                </c:pt>
                <c:pt idx="482">
                  <c:v>3608.0</c:v>
                </c:pt>
                <c:pt idx="483">
                  <c:v>2814.0</c:v>
                </c:pt>
                <c:pt idx="484">
                  <c:v>2944.0</c:v>
                </c:pt>
                <c:pt idx="485">
                  <c:v>3028.0</c:v>
                </c:pt>
                <c:pt idx="486">
                  <c:v>3889.0</c:v>
                </c:pt>
                <c:pt idx="487">
                  <c:v>3888.0</c:v>
                </c:pt>
                <c:pt idx="488">
                  <c:v>3988.0</c:v>
                </c:pt>
                <c:pt idx="489">
                  <c:v>3418.0</c:v>
                </c:pt>
                <c:pt idx="490">
                  <c:v>5923.0</c:v>
                </c:pt>
                <c:pt idx="491">
                  <c:v>3467.0</c:v>
                </c:pt>
                <c:pt idx="492">
                  <c:v>4090.0</c:v>
                </c:pt>
                <c:pt idx="493">
                  <c:v>3147.0</c:v>
                </c:pt>
                <c:pt idx="494">
                  <c:v>3888.0</c:v>
                </c:pt>
                <c:pt idx="495">
                  <c:v>3822.0</c:v>
                </c:pt>
                <c:pt idx="496">
                  <c:v>3151.0</c:v>
                </c:pt>
                <c:pt idx="497">
                  <c:v>3888.0</c:v>
                </c:pt>
                <c:pt idx="498">
                  <c:v>3047.0</c:v>
                </c:pt>
                <c:pt idx="499">
                  <c:v>3765.0</c:v>
                </c:pt>
                <c:pt idx="500">
                  <c:v>3519.0</c:v>
                </c:pt>
                <c:pt idx="501">
                  <c:v>3257.0</c:v>
                </c:pt>
                <c:pt idx="502">
                  <c:v>3735.0</c:v>
                </c:pt>
                <c:pt idx="503">
                  <c:v>4046.0</c:v>
                </c:pt>
                <c:pt idx="504">
                  <c:v>3692.0</c:v>
                </c:pt>
                <c:pt idx="505">
                  <c:v>3234.0</c:v>
                </c:pt>
                <c:pt idx="506">
                  <c:v>3699.0</c:v>
                </c:pt>
                <c:pt idx="507">
                  <c:v>4039.0</c:v>
                </c:pt>
                <c:pt idx="508">
                  <c:v>4039.0</c:v>
                </c:pt>
                <c:pt idx="509">
                  <c:v>3556.0</c:v>
                </c:pt>
                <c:pt idx="510">
                  <c:v>3273.0</c:v>
                </c:pt>
                <c:pt idx="511">
                  <c:v>3571.0</c:v>
                </c:pt>
                <c:pt idx="512">
                  <c:v>3581.0</c:v>
                </c:pt>
                <c:pt idx="513">
                  <c:v>3536.0</c:v>
                </c:pt>
                <c:pt idx="514">
                  <c:v>3805.0</c:v>
                </c:pt>
                <c:pt idx="515">
                  <c:v>3210.0</c:v>
                </c:pt>
                <c:pt idx="516">
                  <c:v>3150.0</c:v>
                </c:pt>
                <c:pt idx="517">
                  <c:v>3674.0</c:v>
                </c:pt>
                <c:pt idx="518">
                  <c:v>3694.0</c:v>
                </c:pt>
                <c:pt idx="519">
                  <c:v>4208.0</c:v>
                </c:pt>
                <c:pt idx="520">
                  <c:v>4161.0</c:v>
                </c:pt>
                <c:pt idx="521">
                  <c:v>3375.0</c:v>
                </c:pt>
                <c:pt idx="522">
                  <c:v>3342.0</c:v>
                </c:pt>
                <c:pt idx="523">
                  <c:v>3434.0</c:v>
                </c:pt>
                <c:pt idx="524">
                  <c:v>5656.0</c:v>
                </c:pt>
                <c:pt idx="525">
                  <c:v>2762.0</c:v>
                </c:pt>
                <c:pt idx="526">
                  <c:v>2821.0</c:v>
                </c:pt>
                <c:pt idx="527">
                  <c:v>2988.0</c:v>
                </c:pt>
                <c:pt idx="528">
                  <c:v>2994.0</c:v>
                </c:pt>
                <c:pt idx="529">
                  <c:v>3114.0</c:v>
                </c:pt>
                <c:pt idx="530">
                  <c:v>3149.0</c:v>
                </c:pt>
                <c:pt idx="531">
                  <c:v>1594.0</c:v>
                </c:pt>
                <c:pt idx="532">
                  <c:v>2917.0</c:v>
                </c:pt>
                <c:pt idx="533">
                  <c:v>2563.0</c:v>
                </c:pt>
                <c:pt idx="534">
                  <c:v>3046.0</c:v>
                </c:pt>
                <c:pt idx="535">
                  <c:v>2882.0</c:v>
                </c:pt>
                <c:pt idx="536">
                  <c:v>3356.0</c:v>
                </c:pt>
                <c:pt idx="537">
                  <c:v>3757.0</c:v>
                </c:pt>
                <c:pt idx="538">
                  <c:v>3938.0</c:v>
                </c:pt>
                <c:pt idx="539">
                  <c:v>3610.0</c:v>
                </c:pt>
                <c:pt idx="540">
                  <c:v>3476.0</c:v>
                </c:pt>
                <c:pt idx="541">
                  <c:v>3430.0</c:v>
                </c:pt>
                <c:pt idx="542">
                  <c:v>3354.0</c:v>
                </c:pt>
                <c:pt idx="543">
                  <c:v>3827.0</c:v>
                </c:pt>
                <c:pt idx="544">
                  <c:v>3664.0</c:v>
                </c:pt>
                <c:pt idx="545">
                  <c:v>2816.0</c:v>
                </c:pt>
                <c:pt idx="546">
                  <c:v>3135.0</c:v>
                </c:pt>
                <c:pt idx="547">
                  <c:v>2921.0</c:v>
                </c:pt>
                <c:pt idx="548">
                  <c:v>3253.0</c:v>
                </c:pt>
                <c:pt idx="549">
                  <c:v>3273.0</c:v>
                </c:pt>
                <c:pt idx="550">
                  <c:v>3051.0</c:v>
                </c:pt>
                <c:pt idx="551">
                  <c:v>3731.0</c:v>
                </c:pt>
                <c:pt idx="552">
                  <c:v>2923.0</c:v>
                </c:pt>
                <c:pt idx="553">
                  <c:v>2646.0</c:v>
                </c:pt>
                <c:pt idx="554">
                  <c:v>2738.0</c:v>
                </c:pt>
                <c:pt idx="555">
                  <c:v>2820.0</c:v>
                </c:pt>
                <c:pt idx="556">
                  <c:v>3402.0</c:v>
                </c:pt>
                <c:pt idx="557">
                  <c:v>3286.0</c:v>
                </c:pt>
                <c:pt idx="558">
                  <c:v>3491.0</c:v>
                </c:pt>
                <c:pt idx="559">
                  <c:v>3033.0</c:v>
                </c:pt>
                <c:pt idx="560">
                  <c:v>3283.0</c:v>
                </c:pt>
                <c:pt idx="561">
                  <c:v>3112.0</c:v>
                </c:pt>
                <c:pt idx="562">
                  <c:v>2634.0</c:v>
                </c:pt>
                <c:pt idx="563">
                  <c:v>3156.0</c:v>
                </c:pt>
                <c:pt idx="564">
                  <c:v>2877.0</c:v>
                </c:pt>
                <c:pt idx="565">
                  <c:v>2793.0</c:v>
                </c:pt>
                <c:pt idx="566">
                  <c:v>2023.0</c:v>
                </c:pt>
                <c:pt idx="567">
                  <c:v>21433.0</c:v>
                </c:pt>
                <c:pt idx="568">
                  <c:v>2454.0</c:v>
                </c:pt>
                <c:pt idx="569">
                  <c:v>3044.0</c:v>
                </c:pt>
                <c:pt idx="570">
                  <c:v>2788.0</c:v>
                </c:pt>
                <c:pt idx="571">
                  <c:v>3672.0</c:v>
                </c:pt>
                <c:pt idx="572">
                  <c:v>3252.0</c:v>
                </c:pt>
                <c:pt idx="573">
                  <c:v>2913.0</c:v>
                </c:pt>
                <c:pt idx="574">
                  <c:v>3466.0</c:v>
                </c:pt>
                <c:pt idx="575">
                  <c:v>3998.0</c:v>
                </c:pt>
                <c:pt idx="576">
                  <c:v>3738.0</c:v>
                </c:pt>
                <c:pt idx="577">
                  <c:v>4035.0</c:v>
                </c:pt>
                <c:pt idx="578">
                  <c:v>3442.0</c:v>
                </c:pt>
                <c:pt idx="579">
                  <c:v>3223.0</c:v>
                </c:pt>
                <c:pt idx="580">
                  <c:v>3652.0</c:v>
                </c:pt>
                <c:pt idx="581">
                  <c:v>3663.0</c:v>
                </c:pt>
                <c:pt idx="582">
                  <c:v>3800.0</c:v>
                </c:pt>
                <c:pt idx="583">
                  <c:v>3798.0</c:v>
                </c:pt>
                <c:pt idx="584">
                  <c:v>3784.0</c:v>
                </c:pt>
                <c:pt idx="585">
                  <c:v>3744.0</c:v>
                </c:pt>
                <c:pt idx="586">
                  <c:v>4881.0</c:v>
                </c:pt>
                <c:pt idx="587">
                  <c:v>4079.0</c:v>
                </c:pt>
                <c:pt idx="588">
                  <c:v>4161.0</c:v>
                </c:pt>
                <c:pt idx="589">
                  <c:v>4443.0</c:v>
                </c:pt>
                <c:pt idx="590">
                  <c:v>4577.0</c:v>
                </c:pt>
                <c:pt idx="591">
                  <c:v>4304.0</c:v>
                </c:pt>
                <c:pt idx="592">
                  <c:v>4236.0</c:v>
                </c:pt>
                <c:pt idx="593">
                  <c:v>2815.0</c:v>
                </c:pt>
                <c:pt idx="594">
                  <c:v>2961.0</c:v>
                </c:pt>
                <c:pt idx="595">
                  <c:v>3291.0</c:v>
                </c:pt>
                <c:pt idx="596">
                  <c:v>3620.0</c:v>
                </c:pt>
                <c:pt idx="597">
                  <c:v>3542.0</c:v>
                </c:pt>
                <c:pt idx="598">
                  <c:v>3230.0</c:v>
                </c:pt>
                <c:pt idx="599">
                  <c:v>2971.0</c:v>
                </c:pt>
                <c:pt idx="600">
                  <c:v>4508.0</c:v>
                </c:pt>
                <c:pt idx="601">
                  <c:v>3778.0</c:v>
                </c:pt>
                <c:pt idx="602">
                  <c:v>3350.0</c:v>
                </c:pt>
                <c:pt idx="603">
                  <c:v>1556.0</c:v>
                </c:pt>
                <c:pt idx="604">
                  <c:v>2870.0</c:v>
                </c:pt>
                <c:pt idx="605">
                  <c:v>3415.0</c:v>
                </c:pt>
                <c:pt idx="606">
                  <c:v>4089.0</c:v>
                </c:pt>
                <c:pt idx="607">
                  <c:v>4473.0</c:v>
                </c:pt>
                <c:pt idx="608">
                  <c:v>4049.0</c:v>
                </c:pt>
                <c:pt idx="609">
                  <c:v>3039.0</c:v>
                </c:pt>
                <c:pt idx="610">
                  <c:v>3162.0</c:v>
                </c:pt>
                <c:pt idx="611">
                  <c:v>3848.0</c:v>
                </c:pt>
                <c:pt idx="612">
                  <c:v>4010.0</c:v>
                </c:pt>
                <c:pt idx="613">
                  <c:v>3727.0</c:v>
                </c:pt>
                <c:pt idx="614">
                  <c:v>3889.0</c:v>
                </c:pt>
                <c:pt idx="615">
                  <c:v>3949.0</c:v>
                </c:pt>
                <c:pt idx="616">
                  <c:v>3949.0</c:v>
                </c:pt>
                <c:pt idx="617">
                  <c:v>4167.0</c:v>
                </c:pt>
                <c:pt idx="618">
                  <c:v>2980.0</c:v>
                </c:pt>
                <c:pt idx="619">
                  <c:v>3792.0</c:v>
                </c:pt>
                <c:pt idx="620">
                  <c:v>4004.0</c:v>
                </c:pt>
                <c:pt idx="621">
                  <c:v>4467.0</c:v>
                </c:pt>
                <c:pt idx="622">
                  <c:v>3566.0</c:v>
                </c:pt>
                <c:pt idx="623">
                  <c:v>3531.0</c:v>
                </c:pt>
                <c:pt idx="624">
                  <c:v>5916.0</c:v>
                </c:pt>
                <c:pt idx="625">
                  <c:v>3948.0</c:v>
                </c:pt>
                <c:pt idx="626">
                  <c:v>4776.0</c:v>
                </c:pt>
                <c:pt idx="627">
                  <c:v>3665.0</c:v>
                </c:pt>
                <c:pt idx="628">
                  <c:v>4123.0</c:v>
                </c:pt>
                <c:pt idx="629">
                  <c:v>4522.0</c:v>
                </c:pt>
                <c:pt idx="630">
                  <c:v>3488.0</c:v>
                </c:pt>
                <c:pt idx="631">
                  <c:v>3542.0</c:v>
                </c:pt>
                <c:pt idx="632">
                  <c:v>3367.0</c:v>
                </c:pt>
                <c:pt idx="633">
                  <c:v>4241.0</c:v>
                </c:pt>
                <c:pt idx="634">
                  <c:v>4396.0</c:v>
                </c:pt>
                <c:pt idx="635">
                  <c:v>5046.0</c:v>
                </c:pt>
                <c:pt idx="636">
                  <c:v>4641.0</c:v>
                </c:pt>
                <c:pt idx="637">
                  <c:v>5095.0</c:v>
                </c:pt>
                <c:pt idx="638">
                  <c:v>4425.0</c:v>
                </c:pt>
                <c:pt idx="639">
                  <c:v>5424.0</c:v>
                </c:pt>
                <c:pt idx="640">
                  <c:v>5246.0</c:v>
                </c:pt>
                <c:pt idx="641">
                  <c:v>4907.0</c:v>
                </c:pt>
                <c:pt idx="642">
                  <c:v>3590.0</c:v>
                </c:pt>
                <c:pt idx="643">
                  <c:v>2599.0</c:v>
                </c:pt>
                <c:pt idx="644">
                  <c:v>4110.0</c:v>
                </c:pt>
                <c:pt idx="645">
                  <c:v>4698.0</c:v>
                </c:pt>
                <c:pt idx="646">
                  <c:v>4757.0</c:v>
                </c:pt>
                <c:pt idx="647">
                  <c:v>3785.0</c:v>
                </c:pt>
                <c:pt idx="648">
                  <c:v>4371.0</c:v>
                </c:pt>
                <c:pt idx="649">
                  <c:v>3846.0</c:v>
                </c:pt>
                <c:pt idx="650">
                  <c:v>4505.0</c:v>
                </c:pt>
                <c:pt idx="651">
                  <c:v>4498.0</c:v>
                </c:pt>
                <c:pt idx="652">
                  <c:v>3905.0</c:v>
                </c:pt>
                <c:pt idx="653">
                  <c:v>4045.0</c:v>
                </c:pt>
                <c:pt idx="654">
                  <c:v>3931.0</c:v>
                </c:pt>
                <c:pt idx="655">
                  <c:v>4975.0</c:v>
                </c:pt>
                <c:pt idx="656">
                  <c:v>3412.0</c:v>
                </c:pt>
                <c:pt idx="657">
                  <c:v>2924.0</c:v>
                </c:pt>
                <c:pt idx="658">
                  <c:v>3353.0</c:v>
                </c:pt>
                <c:pt idx="659">
                  <c:v>3056.0</c:v>
                </c:pt>
                <c:pt idx="660">
                  <c:v>2616.0</c:v>
                </c:pt>
                <c:pt idx="661">
                  <c:v>2423.0</c:v>
                </c:pt>
                <c:pt idx="662">
                  <c:v>2635.0</c:v>
                </c:pt>
                <c:pt idx="663">
                  <c:v>3781.0</c:v>
                </c:pt>
                <c:pt idx="664">
                  <c:v>4776.0</c:v>
                </c:pt>
                <c:pt idx="665">
                  <c:v>4648.0</c:v>
                </c:pt>
                <c:pt idx="666">
                  <c:v>4760.0</c:v>
                </c:pt>
                <c:pt idx="667">
                  <c:v>4313.0</c:v>
                </c:pt>
                <c:pt idx="668">
                  <c:v>4563.0</c:v>
                </c:pt>
                <c:pt idx="669">
                  <c:v>3740.0</c:v>
                </c:pt>
                <c:pt idx="670">
                  <c:v>3235.0</c:v>
                </c:pt>
                <c:pt idx="671">
                  <c:v>3352.0</c:v>
                </c:pt>
                <c:pt idx="672">
                  <c:v>3665.0</c:v>
                </c:pt>
                <c:pt idx="673">
                  <c:v>3916.0</c:v>
                </c:pt>
                <c:pt idx="674">
                  <c:v>2555.0</c:v>
                </c:pt>
                <c:pt idx="675">
                  <c:v>3060.0</c:v>
                </c:pt>
                <c:pt idx="676">
                  <c:v>4176.0</c:v>
                </c:pt>
                <c:pt idx="677">
                  <c:v>3307.0</c:v>
                </c:pt>
                <c:pt idx="678">
                  <c:v>3489.0</c:v>
                </c:pt>
                <c:pt idx="679">
                  <c:v>4342.0</c:v>
                </c:pt>
                <c:pt idx="680">
                  <c:v>4250.0</c:v>
                </c:pt>
                <c:pt idx="681">
                  <c:v>3609.0</c:v>
                </c:pt>
                <c:pt idx="682">
                  <c:v>3264.0</c:v>
                </c:pt>
                <c:pt idx="683">
                  <c:v>3256.0</c:v>
                </c:pt>
                <c:pt idx="684">
                  <c:v>3619.0</c:v>
                </c:pt>
                <c:pt idx="685">
                  <c:v>2994.0</c:v>
                </c:pt>
                <c:pt idx="686">
                  <c:v>6877.0</c:v>
                </c:pt>
                <c:pt idx="687">
                  <c:v>4095.0</c:v>
                </c:pt>
                <c:pt idx="688">
                  <c:v>4016.0</c:v>
                </c:pt>
                <c:pt idx="689">
                  <c:v>3712.0</c:v>
                </c:pt>
                <c:pt idx="690">
                  <c:v>4807.0</c:v>
                </c:pt>
                <c:pt idx="691">
                  <c:v>3588.0</c:v>
                </c:pt>
                <c:pt idx="692">
                  <c:v>3843.0</c:v>
                </c:pt>
                <c:pt idx="693">
                  <c:v>3196.0</c:v>
                </c:pt>
                <c:pt idx="694">
                  <c:v>4025.0</c:v>
                </c:pt>
                <c:pt idx="695">
                  <c:v>3914.0</c:v>
                </c:pt>
                <c:pt idx="696">
                  <c:v>3882.0</c:v>
                </c:pt>
                <c:pt idx="697">
                  <c:v>3377.0</c:v>
                </c:pt>
                <c:pt idx="698">
                  <c:v>4316.0</c:v>
                </c:pt>
                <c:pt idx="699">
                  <c:v>4832.0</c:v>
                </c:pt>
                <c:pt idx="700">
                  <c:v>5043.0</c:v>
                </c:pt>
                <c:pt idx="701">
                  <c:v>3373.0</c:v>
                </c:pt>
                <c:pt idx="702">
                  <c:v>5098.0</c:v>
                </c:pt>
                <c:pt idx="703">
                  <c:v>5046.0</c:v>
                </c:pt>
                <c:pt idx="704">
                  <c:v>4607.0</c:v>
                </c:pt>
                <c:pt idx="705">
                  <c:v>3364.0</c:v>
                </c:pt>
                <c:pt idx="706">
                  <c:v>4200.0</c:v>
                </c:pt>
                <c:pt idx="707">
                  <c:v>3974.0</c:v>
                </c:pt>
                <c:pt idx="708">
                  <c:v>2837.0</c:v>
                </c:pt>
                <c:pt idx="709">
                  <c:v>2955.0</c:v>
                </c:pt>
                <c:pt idx="710">
                  <c:v>3290.0</c:v>
                </c:pt>
                <c:pt idx="711">
                  <c:v>4271.0</c:v>
                </c:pt>
                <c:pt idx="712">
                  <c:v>3443.0</c:v>
                </c:pt>
                <c:pt idx="713">
                  <c:v>3800.0</c:v>
                </c:pt>
                <c:pt idx="714">
                  <c:v>3891.0</c:v>
                </c:pt>
                <c:pt idx="715">
                  <c:v>3252.0</c:v>
                </c:pt>
                <c:pt idx="716">
                  <c:v>3271.0</c:v>
                </c:pt>
                <c:pt idx="717">
                  <c:v>3743.0</c:v>
                </c:pt>
                <c:pt idx="718">
                  <c:v>4123.0</c:v>
                </c:pt>
                <c:pt idx="719">
                  <c:v>3681.0</c:v>
                </c:pt>
                <c:pt idx="720">
                  <c:v>3949.0</c:v>
                </c:pt>
                <c:pt idx="721">
                  <c:v>3421.0</c:v>
                </c:pt>
                <c:pt idx="722">
                  <c:v>4217.0</c:v>
                </c:pt>
                <c:pt idx="723">
                  <c:v>2798.0</c:v>
                </c:pt>
                <c:pt idx="724">
                  <c:v>3577.0</c:v>
                </c:pt>
                <c:pt idx="725">
                  <c:v>3852.0</c:v>
                </c:pt>
                <c:pt idx="726">
                  <c:v>4400.0</c:v>
                </c:pt>
                <c:pt idx="727">
                  <c:v>4285.0</c:v>
                </c:pt>
                <c:pt idx="728">
                  <c:v>3427.0</c:v>
                </c:pt>
                <c:pt idx="729">
                  <c:v>4210.0</c:v>
                </c:pt>
                <c:pt idx="730">
                  <c:v>4037.0</c:v>
                </c:pt>
                <c:pt idx="731">
                  <c:v>3532.0</c:v>
                </c:pt>
                <c:pt idx="732">
                  <c:v>4188.0</c:v>
                </c:pt>
                <c:pt idx="733">
                  <c:v>3625.0</c:v>
                </c:pt>
                <c:pt idx="734">
                  <c:v>4921.0</c:v>
                </c:pt>
                <c:pt idx="735">
                  <c:v>3216.0</c:v>
                </c:pt>
                <c:pt idx="736">
                  <c:v>3426.0</c:v>
                </c:pt>
                <c:pt idx="737">
                  <c:v>2938.0</c:v>
                </c:pt>
                <c:pt idx="738">
                  <c:v>3661.0</c:v>
                </c:pt>
                <c:pt idx="739">
                  <c:v>3289.0</c:v>
                </c:pt>
                <c:pt idx="740">
                  <c:v>3366.0</c:v>
                </c:pt>
                <c:pt idx="741">
                  <c:v>3568.0</c:v>
                </c:pt>
                <c:pt idx="742">
                  <c:v>3899.0</c:v>
                </c:pt>
                <c:pt idx="743">
                  <c:v>3328.0</c:v>
                </c:pt>
                <c:pt idx="744">
                  <c:v>3803.0</c:v>
                </c:pt>
                <c:pt idx="745">
                  <c:v>5341.0</c:v>
                </c:pt>
                <c:pt idx="746">
                  <c:v>4396.0</c:v>
                </c:pt>
                <c:pt idx="747">
                  <c:v>4545.0</c:v>
                </c:pt>
                <c:pt idx="748">
                  <c:v>5859.0</c:v>
                </c:pt>
                <c:pt idx="749">
                  <c:v>3983.0</c:v>
                </c:pt>
                <c:pt idx="750">
                  <c:v>3889.0</c:v>
                </c:pt>
                <c:pt idx="751">
                  <c:v>5633.0</c:v>
                </c:pt>
                <c:pt idx="752">
                  <c:v>3723.0</c:v>
                </c:pt>
                <c:pt idx="753">
                  <c:v>5050.0</c:v>
                </c:pt>
                <c:pt idx="754">
                  <c:v>4713.0</c:v>
                </c:pt>
                <c:pt idx="755">
                  <c:v>3895.0</c:v>
                </c:pt>
                <c:pt idx="756">
                  <c:v>4327.0</c:v>
                </c:pt>
                <c:pt idx="757">
                  <c:v>5257.0</c:v>
                </c:pt>
                <c:pt idx="758">
                  <c:v>4313.0</c:v>
                </c:pt>
                <c:pt idx="759">
                  <c:v>3772.0</c:v>
                </c:pt>
                <c:pt idx="760">
                  <c:v>4767.0</c:v>
                </c:pt>
                <c:pt idx="761">
                  <c:v>3106.0</c:v>
                </c:pt>
                <c:pt idx="762">
                  <c:v>4108.0</c:v>
                </c:pt>
                <c:pt idx="763">
                  <c:v>3665.0</c:v>
                </c:pt>
                <c:pt idx="764">
                  <c:v>3111.0</c:v>
                </c:pt>
                <c:pt idx="765">
                  <c:v>2430.0</c:v>
                </c:pt>
                <c:pt idx="766">
                  <c:v>2946.0</c:v>
                </c:pt>
                <c:pt idx="767">
                  <c:v>4801.0</c:v>
                </c:pt>
                <c:pt idx="768">
                  <c:v>3997.0</c:v>
                </c:pt>
                <c:pt idx="769">
                  <c:v>4257.0</c:v>
                </c:pt>
                <c:pt idx="770">
                  <c:v>4629.0</c:v>
                </c:pt>
                <c:pt idx="771">
                  <c:v>3327.0</c:v>
                </c:pt>
                <c:pt idx="772">
                  <c:v>4019.0</c:v>
                </c:pt>
                <c:pt idx="773">
                  <c:v>3244.0</c:v>
                </c:pt>
                <c:pt idx="774">
                  <c:v>4043.0</c:v>
                </c:pt>
                <c:pt idx="775">
                  <c:v>4009.0</c:v>
                </c:pt>
                <c:pt idx="776">
                  <c:v>4170.0</c:v>
                </c:pt>
                <c:pt idx="777">
                  <c:v>3559.0</c:v>
                </c:pt>
                <c:pt idx="778">
                  <c:v>9849.0</c:v>
                </c:pt>
                <c:pt idx="779">
                  <c:v>2051.0</c:v>
                </c:pt>
                <c:pt idx="780">
                  <c:v>3300.0</c:v>
                </c:pt>
                <c:pt idx="781">
                  <c:v>2851.0</c:v>
                </c:pt>
                <c:pt idx="782">
                  <c:v>3010.0</c:v>
                </c:pt>
                <c:pt idx="783">
                  <c:v>2866.0</c:v>
                </c:pt>
                <c:pt idx="784">
                  <c:v>2708.0</c:v>
                </c:pt>
                <c:pt idx="785">
                  <c:v>3201.0</c:v>
                </c:pt>
                <c:pt idx="786">
                  <c:v>2726.0</c:v>
                </c:pt>
                <c:pt idx="787">
                  <c:v>3341.0</c:v>
                </c:pt>
                <c:pt idx="788">
                  <c:v>3258.0</c:v>
                </c:pt>
                <c:pt idx="789">
                  <c:v>3107.0</c:v>
                </c:pt>
                <c:pt idx="790">
                  <c:v>2978.0</c:v>
                </c:pt>
                <c:pt idx="791">
                  <c:v>2938.0</c:v>
                </c:pt>
                <c:pt idx="792">
                  <c:v>2867.0</c:v>
                </c:pt>
                <c:pt idx="793">
                  <c:v>2912.0</c:v>
                </c:pt>
                <c:pt idx="794">
                  <c:v>2631.0</c:v>
                </c:pt>
                <c:pt idx="795">
                  <c:v>3319.0</c:v>
                </c:pt>
                <c:pt idx="796">
                  <c:v>2663.0</c:v>
                </c:pt>
                <c:pt idx="797">
                  <c:v>2765.0</c:v>
                </c:pt>
                <c:pt idx="798">
                  <c:v>3535.0</c:v>
                </c:pt>
                <c:pt idx="799">
                  <c:v>3284.0</c:v>
                </c:pt>
                <c:pt idx="800">
                  <c:v>3672.0</c:v>
                </c:pt>
                <c:pt idx="801">
                  <c:v>4563.0</c:v>
                </c:pt>
                <c:pt idx="802">
                  <c:v>3862.0</c:v>
                </c:pt>
                <c:pt idx="803">
                  <c:v>3578.0</c:v>
                </c:pt>
                <c:pt idx="804">
                  <c:v>3637.0</c:v>
                </c:pt>
                <c:pt idx="805">
                  <c:v>3911.0</c:v>
                </c:pt>
                <c:pt idx="806">
                  <c:v>2447.0</c:v>
                </c:pt>
                <c:pt idx="807">
                  <c:v>3372.0</c:v>
                </c:pt>
                <c:pt idx="808">
                  <c:v>3476.0</c:v>
                </c:pt>
                <c:pt idx="809">
                  <c:v>3368.0</c:v>
                </c:pt>
                <c:pt idx="810">
                  <c:v>3097.0</c:v>
                </c:pt>
                <c:pt idx="811">
                  <c:v>3688.0</c:v>
                </c:pt>
                <c:pt idx="812">
                  <c:v>3417.0</c:v>
                </c:pt>
                <c:pt idx="813">
                  <c:v>3679.0</c:v>
                </c:pt>
                <c:pt idx="814">
                  <c:v>3468.0</c:v>
                </c:pt>
                <c:pt idx="815">
                  <c:v>4165.0</c:v>
                </c:pt>
                <c:pt idx="816">
                  <c:v>4086.0</c:v>
                </c:pt>
                <c:pt idx="817">
                  <c:v>2905.0</c:v>
                </c:pt>
                <c:pt idx="818">
                  <c:v>3806.0</c:v>
                </c:pt>
                <c:pt idx="819">
                  <c:v>4787.0</c:v>
                </c:pt>
                <c:pt idx="820">
                  <c:v>3899.0</c:v>
                </c:pt>
                <c:pt idx="821">
                  <c:v>4301.0</c:v>
                </c:pt>
                <c:pt idx="822">
                  <c:v>4027.0</c:v>
                </c:pt>
                <c:pt idx="823">
                  <c:v>4215.0</c:v>
                </c:pt>
                <c:pt idx="824">
                  <c:v>4209.0</c:v>
                </c:pt>
                <c:pt idx="825">
                  <c:v>3702.0</c:v>
                </c:pt>
                <c:pt idx="826">
                  <c:v>3942.0</c:v>
                </c:pt>
                <c:pt idx="827">
                  <c:v>2454.0</c:v>
                </c:pt>
                <c:pt idx="828">
                  <c:v>2261.0</c:v>
                </c:pt>
                <c:pt idx="829">
                  <c:v>4449.0</c:v>
                </c:pt>
                <c:pt idx="830">
                  <c:v>4354.0</c:v>
                </c:pt>
                <c:pt idx="831">
                  <c:v>3789.0</c:v>
                </c:pt>
                <c:pt idx="832">
                  <c:v>4611.0</c:v>
                </c:pt>
                <c:pt idx="833">
                  <c:v>5142.0</c:v>
                </c:pt>
                <c:pt idx="834">
                  <c:v>5110.0</c:v>
                </c:pt>
                <c:pt idx="835">
                  <c:v>4566.0</c:v>
                </c:pt>
                <c:pt idx="836">
                  <c:v>4458.0</c:v>
                </c:pt>
                <c:pt idx="837">
                  <c:v>4206.0</c:v>
                </c:pt>
                <c:pt idx="838">
                  <c:v>4608.0</c:v>
                </c:pt>
                <c:pt idx="839">
                  <c:v>3730.0</c:v>
                </c:pt>
                <c:pt idx="840">
                  <c:v>3653.0</c:v>
                </c:pt>
                <c:pt idx="841">
                  <c:v>4540.0</c:v>
                </c:pt>
                <c:pt idx="842">
                  <c:v>4234.0</c:v>
                </c:pt>
                <c:pt idx="843">
                  <c:v>4365.0</c:v>
                </c:pt>
                <c:pt idx="844">
                  <c:v>4053.0</c:v>
                </c:pt>
                <c:pt idx="845">
                  <c:v>5279.0</c:v>
                </c:pt>
                <c:pt idx="846">
                  <c:v>3002.0</c:v>
                </c:pt>
                <c:pt idx="847">
                  <c:v>3044.0</c:v>
                </c:pt>
                <c:pt idx="848">
                  <c:v>4173.0</c:v>
                </c:pt>
                <c:pt idx="849">
                  <c:v>3451.0</c:v>
                </c:pt>
                <c:pt idx="850">
                  <c:v>2839.0</c:v>
                </c:pt>
                <c:pt idx="851">
                  <c:v>2987.0</c:v>
                </c:pt>
                <c:pt idx="852">
                  <c:v>4372.0</c:v>
                </c:pt>
                <c:pt idx="853">
                  <c:v>4564.0</c:v>
                </c:pt>
                <c:pt idx="854">
                  <c:v>4041.0</c:v>
                </c:pt>
                <c:pt idx="855">
                  <c:v>4292.0</c:v>
                </c:pt>
                <c:pt idx="856">
                  <c:v>3940.0</c:v>
                </c:pt>
                <c:pt idx="857">
                  <c:v>4692.0</c:v>
                </c:pt>
                <c:pt idx="858">
                  <c:v>3831.0</c:v>
                </c:pt>
                <c:pt idx="859">
                  <c:v>3154.0</c:v>
                </c:pt>
                <c:pt idx="860">
                  <c:v>3862.0</c:v>
                </c:pt>
                <c:pt idx="861">
                  <c:v>4186.0</c:v>
                </c:pt>
                <c:pt idx="862">
                  <c:v>3671.0</c:v>
                </c:pt>
                <c:pt idx="863">
                  <c:v>3950.0</c:v>
                </c:pt>
                <c:pt idx="864">
                  <c:v>4043.0</c:v>
                </c:pt>
                <c:pt idx="865">
                  <c:v>3201.0</c:v>
                </c:pt>
                <c:pt idx="866">
                  <c:v>3263.0</c:v>
                </c:pt>
                <c:pt idx="867">
                  <c:v>4000.0</c:v>
                </c:pt>
                <c:pt idx="868">
                  <c:v>3907.0</c:v>
                </c:pt>
                <c:pt idx="869">
                  <c:v>3886.0</c:v>
                </c:pt>
                <c:pt idx="870">
                  <c:v>2525.0</c:v>
                </c:pt>
                <c:pt idx="871">
                  <c:v>3593.0</c:v>
                </c:pt>
                <c:pt idx="872">
                  <c:v>3404.0</c:v>
                </c:pt>
                <c:pt idx="873">
                  <c:v>3241.0</c:v>
                </c:pt>
                <c:pt idx="874">
                  <c:v>34000.0</c:v>
                </c:pt>
                <c:pt idx="875">
                  <c:v>3462.0</c:v>
                </c:pt>
                <c:pt idx="876">
                  <c:v>4454.0</c:v>
                </c:pt>
                <c:pt idx="877">
                  <c:v>4131.0</c:v>
                </c:pt>
                <c:pt idx="878">
                  <c:v>3957.0</c:v>
                </c:pt>
                <c:pt idx="879">
                  <c:v>4625.0</c:v>
                </c:pt>
                <c:pt idx="880">
                  <c:v>3628.0</c:v>
                </c:pt>
                <c:pt idx="881">
                  <c:v>3747.0</c:v>
                </c:pt>
                <c:pt idx="882">
                  <c:v>4621.0</c:v>
                </c:pt>
                <c:pt idx="883">
                  <c:v>4614.0</c:v>
                </c:pt>
                <c:pt idx="884">
                  <c:v>3868.0</c:v>
                </c:pt>
                <c:pt idx="885">
                  <c:v>4453.0</c:v>
                </c:pt>
                <c:pt idx="886">
                  <c:v>4665.0</c:v>
                </c:pt>
                <c:pt idx="887">
                  <c:v>4612.0</c:v>
                </c:pt>
                <c:pt idx="888">
                  <c:v>3838.0</c:v>
                </c:pt>
                <c:pt idx="889">
                  <c:v>3199.0</c:v>
                </c:pt>
                <c:pt idx="890">
                  <c:v>4067.0</c:v>
                </c:pt>
                <c:pt idx="891">
                  <c:v>3802.0</c:v>
                </c:pt>
                <c:pt idx="892">
                  <c:v>4316.0</c:v>
                </c:pt>
                <c:pt idx="893">
                  <c:v>4104.0</c:v>
                </c:pt>
                <c:pt idx="894">
                  <c:v>4418.0</c:v>
                </c:pt>
                <c:pt idx="895">
                  <c:v>4122.0</c:v>
                </c:pt>
                <c:pt idx="896">
                  <c:v>4664.0</c:v>
                </c:pt>
                <c:pt idx="897">
                  <c:v>3910.0</c:v>
                </c:pt>
                <c:pt idx="898">
                  <c:v>4210.0</c:v>
                </c:pt>
                <c:pt idx="899">
                  <c:v>5506.0</c:v>
                </c:pt>
                <c:pt idx="900">
                  <c:v>5292.0</c:v>
                </c:pt>
                <c:pt idx="901">
                  <c:v>5521.0</c:v>
                </c:pt>
                <c:pt idx="902">
                  <c:v>5724.0</c:v>
                </c:pt>
                <c:pt idx="903">
                  <c:v>5313.0</c:v>
                </c:pt>
                <c:pt idx="904">
                  <c:v>5524.0</c:v>
                </c:pt>
                <c:pt idx="905">
                  <c:v>5104.0</c:v>
                </c:pt>
                <c:pt idx="906">
                  <c:v>5608.0</c:v>
                </c:pt>
                <c:pt idx="907">
                  <c:v>4844.0</c:v>
                </c:pt>
                <c:pt idx="908">
                  <c:v>4623.0</c:v>
                </c:pt>
                <c:pt idx="909">
                  <c:v>4225.0</c:v>
                </c:pt>
                <c:pt idx="910">
                  <c:v>3387.0</c:v>
                </c:pt>
                <c:pt idx="911">
                  <c:v>3353.0</c:v>
                </c:pt>
                <c:pt idx="912">
                  <c:v>3679.0</c:v>
                </c:pt>
                <c:pt idx="913">
                  <c:v>3489.0</c:v>
                </c:pt>
                <c:pt idx="914">
                  <c:v>3895.0</c:v>
                </c:pt>
                <c:pt idx="915">
                  <c:v>3337.0</c:v>
                </c:pt>
                <c:pt idx="916">
                  <c:v>4075.0</c:v>
                </c:pt>
                <c:pt idx="917">
                  <c:v>3889.0</c:v>
                </c:pt>
                <c:pt idx="918">
                  <c:v>3275.0</c:v>
                </c:pt>
                <c:pt idx="919">
                  <c:v>3404.0</c:v>
                </c:pt>
                <c:pt idx="920">
                  <c:v>5607.0</c:v>
                </c:pt>
                <c:pt idx="921">
                  <c:v>4042.0</c:v>
                </c:pt>
                <c:pt idx="922">
                  <c:v>3777.0</c:v>
                </c:pt>
                <c:pt idx="923">
                  <c:v>4241.0</c:v>
                </c:pt>
                <c:pt idx="924">
                  <c:v>3883.0</c:v>
                </c:pt>
                <c:pt idx="925">
                  <c:v>4452.0</c:v>
                </c:pt>
                <c:pt idx="926">
                  <c:v>3426.0</c:v>
                </c:pt>
                <c:pt idx="927">
                  <c:v>4016.0</c:v>
                </c:pt>
                <c:pt idx="928">
                  <c:v>4229.0</c:v>
                </c:pt>
                <c:pt idx="929">
                  <c:v>3838.0</c:v>
                </c:pt>
                <c:pt idx="930">
                  <c:v>2944.0</c:v>
                </c:pt>
                <c:pt idx="931">
                  <c:v>4355.0</c:v>
                </c:pt>
                <c:pt idx="932">
                  <c:v>3755.0</c:v>
                </c:pt>
                <c:pt idx="933">
                  <c:v>4601.0</c:v>
                </c:pt>
                <c:pt idx="934">
                  <c:v>4059.0</c:v>
                </c:pt>
                <c:pt idx="935">
                  <c:v>3842.0</c:v>
                </c:pt>
                <c:pt idx="936">
                  <c:v>2861.0</c:v>
                </c:pt>
                <c:pt idx="937">
                  <c:v>3326.0</c:v>
                </c:pt>
                <c:pt idx="938">
                  <c:v>3556.0</c:v>
                </c:pt>
                <c:pt idx="939">
                  <c:v>3898.0</c:v>
                </c:pt>
                <c:pt idx="940">
                  <c:v>3785.0</c:v>
                </c:pt>
                <c:pt idx="941">
                  <c:v>4094.0</c:v>
                </c:pt>
                <c:pt idx="942">
                  <c:v>6878.0</c:v>
                </c:pt>
                <c:pt idx="943">
                  <c:v>4757.0</c:v>
                </c:pt>
                <c:pt idx="944">
                  <c:v>4907.0</c:v>
                </c:pt>
                <c:pt idx="945">
                  <c:v>4564.0</c:v>
                </c:pt>
                <c:pt idx="946">
                  <c:v>4292.0</c:v>
                </c:pt>
                <c:pt idx="947">
                  <c:v>3580.0</c:v>
                </c:pt>
                <c:pt idx="948">
                  <c:v>3722.0</c:v>
                </c:pt>
                <c:pt idx="949">
                  <c:v>3704.0</c:v>
                </c:pt>
                <c:pt idx="950">
                  <c:v>4467.0</c:v>
                </c:pt>
                <c:pt idx="951">
                  <c:v>4524.0</c:v>
                </c:pt>
                <c:pt idx="952">
                  <c:v>3734.0</c:v>
                </c:pt>
                <c:pt idx="953">
                  <c:v>3782.0</c:v>
                </c:pt>
                <c:pt idx="954">
                  <c:v>3893.0</c:v>
                </c:pt>
                <c:pt idx="955">
                  <c:v>4103.0</c:v>
                </c:pt>
                <c:pt idx="956">
                  <c:v>4764.0</c:v>
                </c:pt>
                <c:pt idx="957">
                  <c:v>5205.0</c:v>
                </c:pt>
                <c:pt idx="958">
                  <c:v>3913.0</c:v>
                </c:pt>
                <c:pt idx="959">
                  <c:v>4814.0</c:v>
                </c:pt>
                <c:pt idx="960">
                  <c:v>5264.0</c:v>
                </c:pt>
                <c:pt idx="961">
                  <c:v>5846.0</c:v>
                </c:pt>
                <c:pt idx="962">
                  <c:v>5328.0</c:v>
                </c:pt>
                <c:pt idx="963">
                  <c:v>4818.0</c:v>
                </c:pt>
                <c:pt idx="964">
                  <c:v>4720.0</c:v>
                </c:pt>
                <c:pt idx="965">
                  <c:v>4762.0</c:v>
                </c:pt>
                <c:pt idx="966">
                  <c:v>5134.0</c:v>
                </c:pt>
                <c:pt idx="967">
                  <c:v>4795.0</c:v>
                </c:pt>
                <c:pt idx="968">
                  <c:v>3630.0</c:v>
                </c:pt>
                <c:pt idx="969">
                  <c:v>3548.0</c:v>
                </c:pt>
                <c:pt idx="970">
                  <c:v>4639.0</c:v>
                </c:pt>
                <c:pt idx="971">
                  <c:v>3252.0</c:v>
                </c:pt>
                <c:pt idx="972">
                  <c:v>4067.0</c:v>
                </c:pt>
                <c:pt idx="973">
                  <c:v>3982.0</c:v>
                </c:pt>
                <c:pt idx="974">
                  <c:v>3988.0</c:v>
                </c:pt>
                <c:pt idx="975">
                  <c:v>5484.0</c:v>
                </c:pt>
                <c:pt idx="976">
                  <c:v>3231.0</c:v>
                </c:pt>
                <c:pt idx="977">
                  <c:v>3261.0</c:v>
                </c:pt>
                <c:pt idx="978">
                  <c:v>3470.0</c:v>
                </c:pt>
                <c:pt idx="979">
                  <c:v>3165.0</c:v>
                </c:pt>
                <c:pt idx="980">
                  <c:v>3006.0</c:v>
                </c:pt>
                <c:pt idx="981">
                  <c:v>2971.0</c:v>
                </c:pt>
                <c:pt idx="982">
                  <c:v>3619.0</c:v>
                </c:pt>
                <c:pt idx="983">
                  <c:v>3205.0</c:v>
                </c:pt>
                <c:pt idx="984">
                  <c:v>3719.0</c:v>
                </c:pt>
                <c:pt idx="985">
                  <c:v>4906.0</c:v>
                </c:pt>
                <c:pt idx="986">
                  <c:v>3073.0</c:v>
                </c:pt>
                <c:pt idx="987">
                  <c:v>4522.0</c:v>
                </c:pt>
                <c:pt idx="988">
                  <c:v>5255.0</c:v>
                </c:pt>
                <c:pt idx="989">
                  <c:v>4623.0</c:v>
                </c:pt>
                <c:pt idx="990">
                  <c:v>4483.0</c:v>
                </c:pt>
                <c:pt idx="991">
                  <c:v>5136.0</c:v>
                </c:pt>
                <c:pt idx="992">
                  <c:v>4015.0</c:v>
                </c:pt>
                <c:pt idx="993">
                  <c:v>3590.0</c:v>
                </c:pt>
                <c:pt idx="994">
                  <c:v>4446.0</c:v>
                </c:pt>
                <c:pt idx="995">
                  <c:v>4495.0</c:v>
                </c:pt>
                <c:pt idx="996">
                  <c:v>3818.0</c:v>
                </c:pt>
                <c:pt idx="997">
                  <c:v>3119.0</c:v>
                </c:pt>
                <c:pt idx="998">
                  <c:v>3818.0</c:v>
                </c:pt>
                <c:pt idx="999">
                  <c:v>4192.0</c:v>
                </c:pt>
                <c:pt idx="1000">
                  <c:v>3263.0</c:v>
                </c:pt>
                <c:pt idx="1001">
                  <c:v>3341.0</c:v>
                </c:pt>
                <c:pt idx="1002">
                  <c:v>3736.0</c:v>
                </c:pt>
                <c:pt idx="1003">
                  <c:v>3287.0</c:v>
                </c:pt>
                <c:pt idx="1004">
                  <c:v>7484.0</c:v>
                </c:pt>
                <c:pt idx="1005">
                  <c:v>3708.0</c:v>
                </c:pt>
                <c:pt idx="1006">
                  <c:v>4093.0</c:v>
                </c:pt>
                <c:pt idx="1007">
                  <c:v>4200.0</c:v>
                </c:pt>
                <c:pt idx="1008">
                  <c:v>3900.0</c:v>
                </c:pt>
                <c:pt idx="1009">
                  <c:v>4255.0</c:v>
                </c:pt>
                <c:pt idx="1010">
                  <c:v>4027.0</c:v>
                </c:pt>
                <c:pt idx="1011">
                  <c:v>3477.0</c:v>
                </c:pt>
                <c:pt idx="1012">
                  <c:v>3739.0</c:v>
                </c:pt>
                <c:pt idx="1013">
                  <c:v>4642.0</c:v>
                </c:pt>
                <c:pt idx="1014">
                  <c:v>4547.0</c:v>
                </c:pt>
                <c:pt idx="1015">
                  <c:v>4691.0</c:v>
                </c:pt>
                <c:pt idx="1016">
                  <c:v>4095.0</c:v>
                </c:pt>
                <c:pt idx="1017">
                  <c:v>3649.0</c:v>
                </c:pt>
                <c:pt idx="1018">
                  <c:v>4416.0</c:v>
                </c:pt>
                <c:pt idx="1019">
                  <c:v>4845.0</c:v>
                </c:pt>
                <c:pt idx="1020">
                  <c:v>5205.0</c:v>
                </c:pt>
                <c:pt idx="1021">
                  <c:v>6067.0</c:v>
                </c:pt>
                <c:pt idx="1022">
                  <c:v>6213.0</c:v>
                </c:pt>
                <c:pt idx="1023">
                  <c:v>5206.0</c:v>
                </c:pt>
                <c:pt idx="1024">
                  <c:v>5177.0</c:v>
                </c:pt>
                <c:pt idx="1025">
                  <c:v>4704.0</c:v>
                </c:pt>
                <c:pt idx="1026">
                  <c:v>3966.0</c:v>
                </c:pt>
                <c:pt idx="1027">
                  <c:v>4133.0</c:v>
                </c:pt>
                <c:pt idx="1028">
                  <c:v>5080.0</c:v>
                </c:pt>
                <c:pt idx="1029">
                  <c:v>4200.0</c:v>
                </c:pt>
                <c:pt idx="1030">
                  <c:v>3735.0</c:v>
                </c:pt>
                <c:pt idx="1031">
                  <c:v>3773.0</c:v>
                </c:pt>
                <c:pt idx="1032">
                  <c:v>4874.0</c:v>
                </c:pt>
                <c:pt idx="1033">
                  <c:v>4123.0</c:v>
                </c:pt>
                <c:pt idx="1034">
                  <c:v>3466.0</c:v>
                </c:pt>
                <c:pt idx="1035">
                  <c:v>4028.0</c:v>
                </c:pt>
                <c:pt idx="1036">
                  <c:v>3093.0</c:v>
                </c:pt>
                <c:pt idx="1037">
                  <c:v>4632.0</c:v>
                </c:pt>
                <c:pt idx="1038">
                  <c:v>3910.0</c:v>
                </c:pt>
                <c:pt idx="1039">
                  <c:v>3930.0</c:v>
                </c:pt>
                <c:pt idx="1040">
                  <c:v>4368.0</c:v>
                </c:pt>
                <c:pt idx="1041">
                  <c:v>4407.0</c:v>
                </c:pt>
                <c:pt idx="1042">
                  <c:v>4232.0</c:v>
                </c:pt>
                <c:pt idx="1043">
                  <c:v>4941.0</c:v>
                </c:pt>
                <c:pt idx="1044">
                  <c:v>4794.0</c:v>
                </c:pt>
                <c:pt idx="1045">
                  <c:v>5021.0</c:v>
                </c:pt>
                <c:pt idx="1046">
                  <c:v>3903.0</c:v>
                </c:pt>
                <c:pt idx="1047">
                  <c:v>4025.0</c:v>
                </c:pt>
                <c:pt idx="1048">
                  <c:v>4198.0</c:v>
                </c:pt>
                <c:pt idx="1049">
                  <c:v>3346.0</c:v>
                </c:pt>
                <c:pt idx="1050">
                  <c:v>2258.0</c:v>
                </c:pt>
                <c:pt idx="1051">
                  <c:v>3527.0</c:v>
                </c:pt>
                <c:pt idx="1052">
                  <c:v>4490.0</c:v>
                </c:pt>
                <c:pt idx="1053">
                  <c:v>3229.0</c:v>
                </c:pt>
                <c:pt idx="1054">
                  <c:v>2128.0</c:v>
                </c:pt>
                <c:pt idx="1055">
                  <c:v>4789.0</c:v>
                </c:pt>
                <c:pt idx="1056">
                  <c:v>4241.0</c:v>
                </c:pt>
                <c:pt idx="1057">
                  <c:v>4139.0</c:v>
                </c:pt>
                <c:pt idx="1058">
                  <c:v>3722.0</c:v>
                </c:pt>
                <c:pt idx="1059">
                  <c:v>4250.0</c:v>
                </c:pt>
                <c:pt idx="1060">
                  <c:v>5425.0</c:v>
                </c:pt>
                <c:pt idx="1061">
                  <c:v>4008.0</c:v>
                </c:pt>
                <c:pt idx="1062">
                  <c:v>5336.0</c:v>
                </c:pt>
                <c:pt idx="1063">
                  <c:v>2557.0</c:v>
                </c:pt>
                <c:pt idx="1064">
                  <c:v>2848.0</c:v>
                </c:pt>
                <c:pt idx="1065">
                  <c:v>2257.0</c:v>
                </c:pt>
                <c:pt idx="1066">
                  <c:v>2882.0</c:v>
                </c:pt>
                <c:pt idx="1067">
                  <c:v>3100.0</c:v>
                </c:pt>
                <c:pt idx="1068">
                  <c:v>3910.0</c:v>
                </c:pt>
                <c:pt idx="1069">
                  <c:v>4192.0</c:v>
                </c:pt>
                <c:pt idx="1070">
                  <c:v>4959.0</c:v>
                </c:pt>
                <c:pt idx="1071">
                  <c:v>4938.0</c:v>
                </c:pt>
                <c:pt idx="1072">
                  <c:v>4435.0</c:v>
                </c:pt>
                <c:pt idx="1073">
                  <c:v>4944.0</c:v>
                </c:pt>
                <c:pt idx="1074">
                  <c:v>4644.0</c:v>
                </c:pt>
                <c:pt idx="1075">
                  <c:v>4273.0</c:v>
                </c:pt>
                <c:pt idx="1076">
                  <c:v>5611.0</c:v>
                </c:pt>
                <c:pt idx="1077">
                  <c:v>5938.0</c:v>
                </c:pt>
                <c:pt idx="1078">
                  <c:v>4087.0</c:v>
                </c:pt>
                <c:pt idx="1079">
                  <c:v>2861.0</c:v>
                </c:pt>
                <c:pt idx="1080">
                  <c:v>4979.0</c:v>
                </c:pt>
                <c:pt idx="1081">
                  <c:v>4889.0</c:v>
                </c:pt>
                <c:pt idx="1082">
                  <c:v>4196.0</c:v>
                </c:pt>
                <c:pt idx="1083">
                  <c:v>4264.0</c:v>
                </c:pt>
                <c:pt idx="1084">
                  <c:v>4979.0</c:v>
                </c:pt>
                <c:pt idx="1085">
                  <c:v>4060.0</c:v>
                </c:pt>
                <c:pt idx="1086">
                  <c:v>4235.0</c:v>
                </c:pt>
                <c:pt idx="1087">
                  <c:v>4395.0</c:v>
                </c:pt>
                <c:pt idx="1088">
                  <c:v>12208.0</c:v>
                </c:pt>
                <c:pt idx="1089">
                  <c:v>4593.0</c:v>
                </c:pt>
                <c:pt idx="1090">
                  <c:v>4113.0</c:v>
                </c:pt>
                <c:pt idx="1091">
                  <c:v>4321.0</c:v>
                </c:pt>
                <c:pt idx="1092">
                  <c:v>3959.0</c:v>
                </c:pt>
                <c:pt idx="1093">
                  <c:v>4854.0</c:v>
                </c:pt>
                <c:pt idx="1094">
                  <c:v>5286.0</c:v>
                </c:pt>
                <c:pt idx="1095">
                  <c:v>5551.0</c:v>
                </c:pt>
                <c:pt idx="1096">
                  <c:v>4388.0</c:v>
                </c:pt>
                <c:pt idx="1097">
                  <c:v>4314.0</c:v>
                </c:pt>
                <c:pt idx="1098">
                  <c:v>3974.0</c:v>
                </c:pt>
                <c:pt idx="1099">
                  <c:v>3793.0</c:v>
                </c:pt>
                <c:pt idx="1100">
                  <c:v>5406.0</c:v>
                </c:pt>
                <c:pt idx="1101">
                  <c:v>4820.0</c:v>
                </c:pt>
                <c:pt idx="1102">
                  <c:v>5357.0</c:v>
                </c:pt>
                <c:pt idx="1103">
                  <c:v>4972.0</c:v>
                </c:pt>
                <c:pt idx="1104">
                  <c:v>5581.0</c:v>
                </c:pt>
                <c:pt idx="1105">
                  <c:v>3553.0</c:v>
                </c:pt>
                <c:pt idx="1106">
                  <c:v>4761.0</c:v>
                </c:pt>
                <c:pt idx="1107">
                  <c:v>4831.0</c:v>
                </c:pt>
                <c:pt idx="1108">
                  <c:v>5287.0</c:v>
                </c:pt>
                <c:pt idx="1109">
                  <c:v>6228.0</c:v>
                </c:pt>
                <c:pt idx="1110">
                  <c:v>5127.0</c:v>
                </c:pt>
                <c:pt idx="1111">
                  <c:v>4168.0</c:v>
                </c:pt>
                <c:pt idx="1112">
                  <c:v>4697.0</c:v>
                </c:pt>
                <c:pt idx="1113">
                  <c:v>3920.0</c:v>
                </c:pt>
                <c:pt idx="1114">
                  <c:v>3705.0</c:v>
                </c:pt>
                <c:pt idx="1115">
                  <c:v>3389.0</c:v>
                </c:pt>
                <c:pt idx="1116">
                  <c:v>4275.0</c:v>
                </c:pt>
                <c:pt idx="1117">
                  <c:v>5246.0</c:v>
                </c:pt>
                <c:pt idx="1118">
                  <c:v>4523.0</c:v>
                </c:pt>
                <c:pt idx="1119">
                  <c:v>3722.0</c:v>
                </c:pt>
                <c:pt idx="1120">
                  <c:v>3769.0</c:v>
                </c:pt>
                <c:pt idx="1121">
                  <c:v>4823.0</c:v>
                </c:pt>
                <c:pt idx="1122">
                  <c:v>3830.0</c:v>
                </c:pt>
                <c:pt idx="1123">
                  <c:v>4022.0</c:v>
                </c:pt>
                <c:pt idx="1124">
                  <c:v>3925.0</c:v>
                </c:pt>
                <c:pt idx="1125">
                  <c:v>3224.0</c:v>
                </c:pt>
                <c:pt idx="1126">
                  <c:v>3157.0</c:v>
                </c:pt>
                <c:pt idx="1127">
                  <c:v>3502.0</c:v>
                </c:pt>
                <c:pt idx="1128">
                  <c:v>4179.0</c:v>
                </c:pt>
                <c:pt idx="1129">
                  <c:v>2590.0</c:v>
                </c:pt>
                <c:pt idx="1130">
                  <c:v>4201.0</c:v>
                </c:pt>
                <c:pt idx="1131">
                  <c:v>4276.0</c:v>
                </c:pt>
                <c:pt idx="1132">
                  <c:v>4938.0</c:v>
                </c:pt>
                <c:pt idx="1133">
                  <c:v>4980.0</c:v>
                </c:pt>
                <c:pt idx="1134">
                  <c:v>3648.0</c:v>
                </c:pt>
                <c:pt idx="1135">
                  <c:v>4975.0</c:v>
                </c:pt>
                <c:pt idx="1136">
                  <c:v>3818.0</c:v>
                </c:pt>
                <c:pt idx="1137">
                  <c:v>3434.0</c:v>
                </c:pt>
                <c:pt idx="1138">
                  <c:v>2961.0</c:v>
                </c:pt>
                <c:pt idx="1139">
                  <c:v>3095.0</c:v>
                </c:pt>
                <c:pt idx="1140">
                  <c:v>4964.0</c:v>
                </c:pt>
                <c:pt idx="1141">
                  <c:v>3468.0</c:v>
                </c:pt>
                <c:pt idx="1142">
                  <c:v>2140.0</c:v>
                </c:pt>
                <c:pt idx="1143">
                  <c:v>2880.0</c:v>
                </c:pt>
                <c:pt idx="1144">
                  <c:v>2459.0</c:v>
                </c:pt>
                <c:pt idx="1145">
                  <c:v>3978.0</c:v>
                </c:pt>
                <c:pt idx="1146">
                  <c:v>4668.0</c:v>
                </c:pt>
                <c:pt idx="1147">
                  <c:v>6677.0</c:v>
                </c:pt>
                <c:pt idx="1148">
                  <c:v>4259.0</c:v>
                </c:pt>
                <c:pt idx="1149">
                  <c:v>4101.0</c:v>
                </c:pt>
                <c:pt idx="1150">
                  <c:v>4577.0</c:v>
                </c:pt>
                <c:pt idx="1151">
                  <c:v>4795.0</c:v>
                </c:pt>
                <c:pt idx="1152">
                  <c:v>4627.0</c:v>
                </c:pt>
                <c:pt idx="1153">
                  <c:v>3868.0</c:v>
                </c:pt>
                <c:pt idx="1154">
                  <c:v>3857.0</c:v>
                </c:pt>
                <c:pt idx="1155">
                  <c:v>4859.0</c:v>
                </c:pt>
                <c:pt idx="1156">
                  <c:v>4926.0</c:v>
                </c:pt>
                <c:pt idx="1157">
                  <c:v>5564.0</c:v>
                </c:pt>
                <c:pt idx="1158">
                  <c:v>4640.0</c:v>
                </c:pt>
                <c:pt idx="1159">
                  <c:v>5742.0</c:v>
                </c:pt>
                <c:pt idx="1160">
                  <c:v>4884.0</c:v>
                </c:pt>
                <c:pt idx="1161">
                  <c:v>4696.0</c:v>
                </c:pt>
                <c:pt idx="1162">
                  <c:v>4976.0</c:v>
                </c:pt>
                <c:pt idx="1163">
                  <c:v>5136.0</c:v>
                </c:pt>
                <c:pt idx="1164">
                  <c:v>4858.0</c:v>
                </c:pt>
                <c:pt idx="1165">
                  <c:v>4294.0</c:v>
                </c:pt>
                <c:pt idx="1166">
                  <c:v>4589.0</c:v>
                </c:pt>
                <c:pt idx="1167">
                  <c:v>4469.0</c:v>
                </c:pt>
                <c:pt idx="1168">
                  <c:v>4766.0</c:v>
                </c:pt>
                <c:pt idx="1169">
                  <c:v>3928.0</c:v>
                </c:pt>
                <c:pt idx="1170">
                  <c:v>5582.0</c:v>
                </c:pt>
                <c:pt idx="1171">
                  <c:v>7719.0</c:v>
                </c:pt>
                <c:pt idx="1172">
                  <c:v>4929.0</c:v>
                </c:pt>
                <c:pt idx="1173">
                  <c:v>4747.0</c:v>
                </c:pt>
                <c:pt idx="1174">
                  <c:v>4321.0</c:v>
                </c:pt>
                <c:pt idx="1175">
                  <c:v>4756.0</c:v>
                </c:pt>
                <c:pt idx="1176">
                  <c:v>3891.0</c:v>
                </c:pt>
                <c:pt idx="1177">
                  <c:v>4212.0</c:v>
                </c:pt>
                <c:pt idx="1178">
                  <c:v>4774.0</c:v>
                </c:pt>
                <c:pt idx="1179">
                  <c:v>4203.0</c:v>
                </c:pt>
                <c:pt idx="1180">
                  <c:v>5114.0</c:v>
                </c:pt>
                <c:pt idx="1181">
                  <c:v>6342.0</c:v>
                </c:pt>
                <c:pt idx="1182">
                  <c:v>3666.0</c:v>
                </c:pt>
                <c:pt idx="1183">
                  <c:v>4560.0</c:v>
                </c:pt>
                <c:pt idx="1184">
                  <c:v>4158.0</c:v>
                </c:pt>
                <c:pt idx="1185">
                  <c:v>4405.0</c:v>
                </c:pt>
                <c:pt idx="1186">
                  <c:v>3794.0</c:v>
                </c:pt>
                <c:pt idx="1187">
                  <c:v>4086.0</c:v>
                </c:pt>
                <c:pt idx="1188">
                  <c:v>3324.0</c:v>
                </c:pt>
                <c:pt idx="1189">
                  <c:v>3903.0</c:v>
                </c:pt>
                <c:pt idx="1190">
                  <c:v>3468.0</c:v>
                </c:pt>
                <c:pt idx="1191">
                  <c:v>3512.0</c:v>
                </c:pt>
                <c:pt idx="1192">
                  <c:v>3914.0</c:v>
                </c:pt>
                <c:pt idx="1193">
                  <c:v>3795.0</c:v>
                </c:pt>
                <c:pt idx="1194">
                  <c:v>8352.0</c:v>
                </c:pt>
                <c:pt idx="1195">
                  <c:v>3690.0</c:v>
                </c:pt>
                <c:pt idx="1196">
                  <c:v>3445.0</c:v>
                </c:pt>
                <c:pt idx="1197">
                  <c:v>3851.0</c:v>
                </c:pt>
                <c:pt idx="1198">
                  <c:v>4301.0</c:v>
                </c:pt>
                <c:pt idx="1199">
                  <c:v>4305.0</c:v>
                </c:pt>
                <c:pt idx="1200">
                  <c:v>3299.0</c:v>
                </c:pt>
                <c:pt idx="1201">
                  <c:v>3913.0</c:v>
                </c:pt>
                <c:pt idx="1202">
                  <c:v>3970.0</c:v>
                </c:pt>
                <c:pt idx="1203">
                  <c:v>4035.0</c:v>
                </c:pt>
                <c:pt idx="1204">
                  <c:v>4301.0</c:v>
                </c:pt>
                <c:pt idx="1205">
                  <c:v>2605.0</c:v>
                </c:pt>
                <c:pt idx="1206">
                  <c:v>3203.0</c:v>
                </c:pt>
                <c:pt idx="1207">
                  <c:v>3059.0</c:v>
                </c:pt>
                <c:pt idx="1208">
                  <c:v>2691.0</c:v>
                </c:pt>
                <c:pt idx="1209">
                  <c:v>3493.0</c:v>
                </c:pt>
                <c:pt idx="1210">
                  <c:v>3707.0</c:v>
                </c:pt>
                <c:pt idx="1211">
                  <c:v>2923.0</c:v>
                </c:pt>
                <c:pt idx="1212">
                  <c:v>3482.0</c:v>
                </c:pt>
                <c:pt idx="1213">
                  <c:v>4205.0</c:v>
                </c:pt>
                <c:pt idx="1214">
                  <c:v>3796.0</c:v>
                </c:pt>
                <c:pt idx="1215">
                  <c:v>3230.0</c:v>
                </c:pt>
                <c:pt idx="1216">
                  <c:v>4499.0</c:v>
                </c:pt>
                <c:pt idx="1217">
                  <c:v>3940.0</c:v>
                </c:pt>
                <c:pt idx="1218">
                  <c:v>3957.0</c:v>
                </c:pt>
                <c:pt idx="1219">
                  <c:v>4463.0</c:v>
                </c:pt>
                <c:pt idx="1220">
                  <c:v>4546.0</c:v>
                </c:pt>
                <c:pt idx="1221">
                  <c:v>4439.0</c:v>
                </c:pt>
                <c:pt idx="1222">
                  <c:v>3789.0</c:v>
                </c:pt>
                <c:pt idx="1223">
                  <c:v>4801.0</c:v>
                </c:pt>
                <c:pt idx="1224">
                  <c:v>3236.0</c:v>
                </c:pt>
                <c:pt idx="1225">
                  <c:v>4093.0</c:v>
                </c:pt>
                <c:pt idx="1226">
                  <c:v>4703.0</c:v>
                </c:pt>
                <c:pt idx="1227">
                  <c:v>4450.0</c:v>
                </c:pt>
                <c:pt idx="1228">
                  <c:v>4317.0</c:v>
                </c:pt>
                <c:pt idx="1229">
                  <c:v>2934.0</c:v>
                </c:pt>
                <c:pt idx="1230">
                  <c:v>3119.0</c:v>
                </c:pt>
                <c:pt idx="1231">
                  <c:v>4015.0</c:v>
                </c:pt>
                <c:pt idx="1232">
                  <c:v>4312.0</c:v>
                </c:pt>
                <c:pt idx="1233">
                  <c:v>4228.0</c:v>
                </c:pt>
                <c:pt idx="1234">
                  <c:v>3309.0</c:v>
                </c:pt>
                <c:pt idx="1235">
                  <c:v>5283.0</c:v>
                </c:pt>
                <c:pt idx="1236">
                  <c:v>4140.0</c:v>
                </c:pt>
                <c:pt idx="1237">
                  <c:v>4075.0</c:v>
                </c:pt>
                <c:pt idx="1238">
                  <c:v>4290.0</c:v>
                </c:pt>
                <c:pt idx="1239">
                  <c:v>2696.0</c:v>
                </c:pt>
                <c:pt idx="1240">
                  <c:v>2208.0</c:v>
                </c:pt>
                <c:pt idx="1241">
                  <c:v>4419.0</c:v>
                </c:pt>
                <c:pt idx="1242">
                  <c:v>3424.0</c:v>
                </c:pt>
                <c:pt idx="1243">
                  <c:v>3546.0</c:v>
                </c:pt>
                <c:pt idx="1244">
                  <c:v>3712.0</c:v>
                </c:pt>
                <c:pt idx="1245">
                  <c:v>2712.0</c:v>
                </c:pt>
                <c:pt idx="1246">
                  <c:v>4550.0</c:v>
                </c:pt>
                <c:pt idx="1247">
                  <c:v>3744.0</c:v>
                </c:pt>
                <c:pt idx="1248">
                  <c:v>2272.0</c:v>
                </c:pt>
                <c:pt idx="1249">
                  <c:v>4882.0</c:v>
                </c:pt>
                <c:pt idx="1250">
                  <c:v>4789.0</c:v>
                </c:pt>
                <c:pt idx="1251">
                  <c:v>4143.0</c:v>
                </c:pt>
                <c:pt idx="1252">
                  <c:v>3079.0</c:v>
                </c:pt>
                <c:pt idx="1253">
                  <c:v>4252.0</c:v>
                </c:pt>
                <c:pt idx="1254">
                  <c:v>4280.0</c:v>
                </c:pt>
                <c:pt idx="1255">
                  <c:v>3861.0</c:v>
                </c:pt>
                <c:pt idx="1256">
                  <c:v>3731.0</c:v>
                </c:pt>
                <c:pt idx="1257">
                  <c:v>3619.0</c:v>
                </c:pt>
                <c:pt idx="1258">
                  <c:v>4331.0</c:v>
                </c:pt>
                <c:pt idx="1259">
                  <c:v>4414.0</c:v>
                </c:pt>
                <c:pt idx="1260">
                  <c:v>3822.0</c:v>
                </c:pt>
                <c:pt idx="1261">
                  <c:v>3447.0</c:v>
                </c:pt>
                <c:pt idx="1262">
                  <c:v>5004.0</c:v>
                </c:pt>
                <c:pt idx="1263">
                  <c:v>3440.0</c:v>
                </c:pt>
                <c:pt idx="1264">
                  <c:v>3391.0</c:v>
                </c:pt>
                <c:pt idx="1265">
                  <c:v>3674.0</c:v>
                </c:pt>
                <c:pt idx="1266">
                  <c:v>3103.0</c:v>
                </c:pt>
                <c:pt idx="1267">
                  <c:v>3464.0</c:v>
                </c:pt>
                <c:pt idx="1268">
                  <c:v>3660.0</c:v>
                </c:pt>
                <c:pt idx="1269">
                  <c:v>3785.0</c:v>
                </c:pt>
                <c:pt idx="1270">
                  <c:v>4202.0</c:v>
                </c:pt>
                <c:pt idx="1271">
                  <c:v>4431.0</c:v>
                </c:pt>
                <c:pt idx="1272">
                  <c:v>3380.0</c:v>
                </c:pt>
                <c:pt idx="1273">
                  <c:v>3938.0</c:v>
                </c:pt>
                <c:pt idx="1274">
                  <c:v>4430.0</c:v>
                </c:pt>
                <c:pt idx="1275">
                  <c:v>4095.0</c:v>
                </c:pt>
                <c:pt idx="1276">
                  <c:v>3940.0</c:v>
                </c:pt>
                <c:pt idx="1277">
                  <c:v>4419.0</c:v>
                </c:pt>
                <c:pt idx="1278">
                  <c:v>4081.0</c:v>
                </c:pt>
                <c:pt idx="1279">
                  <c:v>4078.0</c:v>
                </c:pt>
                <c:pt idx="1280">
                  <c:v>3858.0</c:v>
                </c:pt>
                <c:pt idx="1281">
                  <c:v>3126.0</c:v>
                </c:pt>
                <c:pt idx="1282">
                  <c:v>3529.0</c:v>
                </c:pt>
                <c:pt idx="1283">
                  <c:v>3751.0</c:v>
                </c:pt>
                <c:pt idx="1284">
                  <c:v>3350.0</c:v>
                </c:pt>
                <c:pt idx="1285">
                  <c:v>3612.0</c:v>
                </c:pt>
                <c:pt idx="1286">
                  <c:v>3968.0</c:v>
                </c:pt>
                <c:pt idx="1287">
                  <c:v>3248.0</c:v>
                </c:pt>
                <c:pt idx="1288">
                  <c:v>3282.0</c:v>
                </c:pt>
                <c:pt idx="1289">
                  <c:v>3269.0</c:v>
                </c:pt>
                <c:pt idx="1290">
                  <c:v>30615.0</c:v>
                </c:pt>
                <c:pt idx="1291">
                  <c:v>2708.0</c:v>
                </c:pt>
                <c:pt idx="1292">
                  <c:v>2976.0</c:v>
                </c:pt>
                <c:pt idx="1293">
                  <c:v>3149.0</c:v>
                </c:pt>
                <c:pt idx="1294">
                  <c:v>2549.0</c:v>
                </c:pt>
                <c:pt idx="1295">
                  <c:v>2742.0</c:v>
                </c:pt>
                <c:pt idx="1296">
                  <c:v>2873.0</c:v>
                </c:pt>
                <c:pt idx="1297">
                  <c:v>3022.0</c:v>
                </c:pt>
                <c:pt idx="1298">
                  <c:v>3203.0</c:v>
                </c:pt>
                <c:pt idx="1299">
                  <c:v>3212.0</c:v>
                </c:pt>
                <c:pt idx="1300">
                  <c:v>3278.0</c:v>
                </c:pt>
                <c:pt idx="1301">
                  <c:v>2443.0</c:v>
                </c:pt>
                <c:pt idx="1302">
                  <c:v>2412.0</c:v>
                </c:pt>
                <c:pt idx="1303">
                  <c:v>2774.0</c:v>
                </c:pt>
                <c:pt idx="1304">
                  <c:v>2686.0</c:v>
                </c:pt>
                <c:pt idx="1305">
                  <c:v>2558.0</c:v>
                </c:pt>
                <c:pt idx="1306">
                  <c:v>3031.0</c:v>
                </c:pt>
                <c:pt idx="1307">
                  <c:v>3088.0</c:v>
                </c:pt>
                <c:pt idx="1308">
                  <c:v>3157.0</c:v>
                </c:pt>
                <c:pt idx="1309">
                  <c:v>3128.0</c:v>
                </c:pt>
                <c:pt idx="1310">
                  <c:v>3118.0</c:v>
                </c:pt>
                <c:pt idx="1311">
                  <c:v>3740.0</c:v>
                </c:pt>
                <c:pt idx="1312">
                  <c:v>3242.0</c:v>
                </c:pt>
                <c:pt idx="1313">
                  <c:v>3201.0</c:v>
                </c:pt>
                <c:pt idx="1314">
                  <c:v>3455.0</c:v>
                </c:pt>
                <c:pt idx="1315">
                  <c:v>3607.0</c:v>
                </c:pt>
                <c:pt idx="1316">
                  <c:v>3219.0</c:v>
                </c:pt>
                <c:pt idx="1317">
                  <c:v>3604.0</c:v>
                </c:pt>
                <c:pt idx="1318">
                  <c:v>2018.0</c:v>
                </c:pt>
                <c:pt idx="1319">
                  <c:v>2553.0</c:v>
                </c:pt>
                <c:pt idx="1320">
                  <c:v>2262.0</c:v>
                </c:pt>
                <c:pt idx="1321">
                  <c:v>2975.0</c:v>
                </c:pt>
                <c:pt idx="1322">
                  <c:v>2933.0</c:v>
                </c:pt>
                <c:pt idx="1323">
                  <c:v>3124.0</c:v>
                </c:pt>
                <c:pt idx="1324">
                  <c:v>2861.0</c:v>
                </c:pt>
                <c:pt idx="1325">
                  <c:v>3048.0</c:v>
                </c:pt>
                <c:pt idx="1326">
                  <c:v>2880.0</c:v>
                </c:pt>
                <c:pt idx="1327">
                  <c:v>2721.0</c:v>
                </c:pt>
                <c:pt idx="1328">
                  <c:v>3958.0</c:v>
                </c:pt>
                <c:pt idx="1329">
                  <c:v>1722.0</c:v>
                </c:pt>
                <c:pt idx="1330">
                  <c:v>3259.0</c:v>
                </c:pt>
                <c:pt idx="1331">
                  <c:v>2819.0</c:v>
                </c:pt>
                <c:pt idx="1332">
                  <c:v>2583.0</c:v>
                </c:pt>
                <c:pt idx="1333">
                  <c:v>3399.0</c:v>
                </c:pt>
                <c:pt idx="1334">
                  <c:v>3687.0</c:v>
                </c:pt>
                <c:pt idx="1335">
                  <c:v>2649.0</c:v>
                </c:pt>
                <c:pt idx="1336">
                  <c:v>2883.0</c:v>
                </c:pt>
                <c:pt idx="1337">
                  <c:v>2994.0</c:v>
                </c:pt>
                <c:pt idx="1338">
                  <c:v>3337.0</c:v>
                </c:pt>
                <c:pt idx="1339">
                  <c:v>2604.0</c:v>
                </c:pt>
                <c:pt idx="1340">
                  <c:v>2815.0</c:v>
                </c:pt>
                <c:pt idx="1341">
                  <c:v>3992.0</c:v>
                </c:pt>
                <c:pt idx="1342">
                  <c:v>3136.0</c:v>
                </c:pt>
                <c:pt idx="1343">
                  <c:v>3108.0</c:v>
                </c:pt>
                <c:pt idx="1344">
                  <c:v>2771.0</c:v>
                </c:pt>
                <c:pt idx="1345">
                  <c:v>3527.0</c:v>
                </c:pt>
                <c:pt idx="1346">
                  <c:v>3954.0</c:v>
                </c:pt>
                <c:pt idx="1347">
                  <c:v>3572.0</c:v>
                </c:pt>
                <c:pt idx="1348">
                  <c:v>3427.0</c:v>
                </c:pt>
                <c:pt idx="1349">
                  <c:v>4451.0</c:v>
                </c:pt>
                <c:pt idx="1350">
                  <c:v>3349.0</c:v>
                </c:pt>
                <c:pt idx="1351">
                  <c:v>2837.0</c:v>
                </c:pt>
                <c:pt idx="1352">
                  <c:v>2942.0</c:v>
                </c:pt>
                <c:pt idx="1353">
                  <c:v>3147.0</c:v>
                </c:pt>
                <c:pt idx="1354">
                  <c:v>2409.0</c:v>
                </c:pt>
                <c:pt idx="1355">
                  <c:v>2996.0</c:v>
                </c:pt>
                <c:pt idx="1356">
                  <c:v>3024.0</c:v>
                </c:pt>
                <c:pt idx="1357">
                  <c:v>2950.0</c:v>
                </c:pt>
                <c:pt idx="1358">
                  <c:v>3423.0</c:v>
                </c:pt>
                <c:pt idx="1359">
                  <c:v>2824.0</c:v>
                </c:pt>
                <c:pt idx="1360">
                  <c:v>3459.0</c:v>
                </c:pt>
                <c:pt idx="1361">
                  <c:v>3261.0</c:v>
                </c:pt>
                <c:pt idx="1362">
                  <c:v>2974.0</c:v>
                </c:pt>
                <c:pt idx="1363">
                  <c:v>3393.0</c:v>
                </c:pt>
                <c:pt idx="1364">
                  <c:v>3212.0</c:v>
                </c:pt>
                <c:pt idx="1365">
                  <c:v>3270.0</c:v>
                </c:pt>
                <c:pt idx="1366">
                  <c:v>2567.0</c:v>
                </c:pt>
                <c:pt idx="1367">
                  <c:v>3357.0</c:v>
                </c:pt>
                <c:pt idx="1368">
                  <c:v>2891.0</c:v>
                </c:pt>
                <c:pt idx="1369">
                  <c:v>3046.0</c:v>
                </c:pt>
                <c:pt idx="1370">
                  <c:v>2616.0</c:v>
                </c:pt>
                <c:pt idx="1371">
                  <c:v>4974.0</c:v>
                </c:pt>
                <c:pt idx="1372">
                  <c:v>2585.0</c:v>
                </c:pt>
                <c:pt idx="1373">
                  <c:v>2320.0</c:v>
                </c:pt>
                <c:pt idx="1374">
                  <c:v>2199.0</c:v>
                </c:pt>
                <c:pt idx="1375">
                  <c:v>2094.0</c:v>
                </c:pt>
                <c:pt idx="1376">
                  <c:v>2655.0</c:v>
                </c:pt>
                <c:pt idx="1377">
                  <c:v>2549.0</c:v>
                </c:pt>
                <c:pt idx="1378">
                  <c:v>2073.0</c:v>
                </c:pt>
                <c:pt idx="1379">
                  <c:v>1147.0</c:v>
                </c:pt>
                <c:pt idx="1380">
                  <c:v>708.0</c:v>
                </c:pt>
                <c:pt idx="1381">
                  <c:v>2081.0</c:v>
                </c:pt>
                <c:pt idx="1382">
                  <c:v>2042.0</c:v>
                </c:pt>
                <c:pt idx="1383">
                  <c:v>2034.0</c:v>
                </c:pt>
                <c:pt idx="1384">
                  <c:v>3152.0</c:v>
                </c:pt>
                <c:pt idx="1385">
                  <c:v>3216.0</c:v>
                </c:pt>
                <c:pt idx="1386">
                  <c:v>3028.0</c:v>
                </c:pt>
                <c:pt idx="1387">
                  <c:v>3249.0</c:v>
                </c:pt>
                <c:pt idx="1388">
                  <c:v>2505.0</c:v>
                </c:pt>
                <c:pt idx="1389">
                  <c:v>3176.0</c:v>
                </c:pt>
                <c:pt idx="1390">
                  <c:v>3502.0</c:v>
                </c:pt>
                <c:pt idx="1391">
                  <c:v>3067.0</c:v>
                </c:pt>
                <c:pt idx="1392">
                  <c:v>2730.0</c:v>
                </c:pt>
                <c:pt idx="1393">
                  <c:v>3099.0</c:v>
                </c:pt>
                <c:pt idx="1394">
                  <c:v>3143.0</c:v>
                </c:pt>
                <c:pt idx="1395">
                  <c:v>2331.0</c:v>
                </c:pt>
                <c:pt idx="1396">
                  <c:v>2760.0</c:v>
                </c:pt>
                <c:pt idx="1397">
                  <c:v>2500.0</c:v>
                </c:pt>
                <c:pt idx="1398">
                  <c:v>3441.0</c:v>
                </c:pt>
                <c:pt idx="1399">
                  <c:v>2577.0</c:v>
                </c:pt>
                <c:pt idx="1400">
                  <c:v>2172.0</c:v>
                </c:pt>
                <c:pt idx="1401">
                  <c:v>3275.0</c:v>
                </c:pt>
                <c:pt idx="1402">
                  <c:v>3328.0</c:v>
                </c:pt>
                <c:pt idx="1403">
                  <c:v>3204.0</c:v>
                </c:pt>
                <c:pt idx="1404">
                  <c:v>2895.0</c:v>
                </c:pt>
                <c:pt idx="1405">
                  <c:v>2879.0</c:v>
                </c:pt>
                <c:pt idx="1406">
                  <c:v>2551.0</c:v>
                </c:pt>
                <c:pt idx="1407">
                  <c:v>2919.0</c:v>
                </c:pt>
                <c:pt idx="1408">
                  <c:v>2722.0</c:v>
                </c:pt>
                <c:pt idx="1409">
                  <c:v>2636.0</c:v>
                </c:pt>
                <c:pt idx="1410">
                  <c:v>2580.0</c:v>
                </c:pt>
                <c:pt idx="1411">
                  <c:v>7948.0</c:v>
                </c:pt>
                <c:pt idx="1412">
                  <c:v>4405.0</c:v>
                </c:pt>
                <c:pt idx="1413">
                  <c:v>3532.0</c:v>
                </c:pt>
                <c:pt idx="1414">
                  <c:v>4010.0</c:v>
                </c:pt>
                <c:pt idx="1415">
                  <c:v>4388.0</c:v>
                </c:pt>
                <c:pt idx="1416">
                  <c:v>3164.0</c:v>
                </c:pt>
                <c:pt idx="1417">
                  <c:v>3438.0</c:v>
                </c:pt>
                <c:pt idx="1418">
                  <c:v>3420.0</c:v>
                </c:pt>
                <c:pt idx="1419">
                  <c:v>3784.0</c:v>
                </c:pt>
                <c:pt idx="1420">
                  <c:v>3901.0</c:v>
                </c:pt>
                <c:pt idx="1421">
                  <c:v>3536.0</c:v>
                </c:pt>
                <c:pt idx="1422">
                  <c:v>3094.0</c:v>
                </c:pt>
                <c:pt idx="1423">
                  <c:v>3841.0</c:v>
                </c:pt>
                <c:pt idx="1424">
                  <c:v>3877.0</c:v>
                </c:pt>
                <c:pt idx="1425">
                  <c:v>4378.0</c:v>
                </c:pt>
                <c:pt idx="1426">
                  <c:v>4344.0</c:v>
                </c:pt>
                <c:pt idx="1427">
                  <c:v>4583.0</c:v>
                </c:pt>
                <c:pt idx="1428">
                  <c:v>4615.0</c:v>
                </c:pt>
                <c:pt idx="1429">
                  <c:v>4180.0</c:v>
                </c:pt>
                <c:pt idx="1430">
                  <c:v>4359.0</c:v>
                </c:pt>
                <c:pt idx="1431">
                  <c:v>3337.0</c:v>
                </c:pt>
                <c:pt idx="1432">
                  <c:v>3844.0</c:v>
                </c:pt>
                <c:pt idx="1433">
                  <c:v>4951.0</c:v>
                </c:pt>
                <c:pt idx="1434">
                  <c:v>3532.0</c:v>
                </c:pt>
                <c:pt idx="1435">
                  <c:v>3571.0</c:v>
                </c:pt>
                <c:pt idx="1436">
                  <c:v>3348.0</c:v>
                </c:pt>
                <c:pt idx="1437">
                  <c:v>3681.0</c:v>
                </c:pt>
                <c:pt idx="1438">
                  <c:v>5035.0</c:v>
                </c:pt>
                <c:pt idx="1439">
                  <c:v>3807.0</c:v>
                </c:pt>
                <c:pt idx="1440">
                  <c:v>3695.0</c:v>
                </c:pt>
                <c:pt idx="1441">
                  <c:v>4931.0</c:v>
                </c:pt>
                <c:pt idx="1442">
                  <c:v>4795.0</c:v>
                </c:pt>
                <c:pt idx="1443">
                  <c:v>3710.0</c:v>
                </c:pt>
                <c:pt idx="1444">
                  <c:v>3680.0</c:v>
                </c:pt>
                <c:pt idx="1445">
                  <c:v>4153.0</c:v>
                </c:pt>
                <c:pt idx="1446">
                  <c:v>1606.0</c:v>
                </c:pt>
                <c:pt idx="1447">
                  <c:v>3582.0</c:v>
                </c:pt>
                <c:pt idx="1448">
                  <c:v>4056.0</c:v>
                </c:pt>
                <c:pt idx="1449">
                  <c:v>3579.0</c:v>
                </c:pt>
                <c:pt idx="1450">
                  <c:v>3717.0</c:v>
                </c:pt>
                <c:pt idx="1451">
                  <c:v>4030.0</c:v>
                </c:pt>
                <c:pt idx="1452">
                  <c:v>3013.0</c:v>
                </c:pt>
                <c:pt idx="1453">
                  <c:v>3890.0</c:v>
                </c:pt>
                <c:pt idx="1454">
                  <c:v>4567.0</c:v>
                </c:pt>
                <c:pt idx="1455">
                  <c:v>4411.0</c:v>
                </c:pt>
                <c:pt idx="1456">
                  <c:v>4315.0</c:v>
                </c:pt>
                <c:pt idx="1457">
                  <c:v>3939.0</c:v>
                </c:pt>
                <c:pt idx="1458">
                  <c:v>4211.0</c:v>
                </c:pt>
                <c:pt idx="1459">
                  <c:v>3725.0</c:v>
                </c:pt>
                <c:pt idx="1460">
                  <c:v>2942.0</c:v>
                </c:pt>
                <c:pt idx="1461">
                  <c:v>3878.0</c:v>
                </c:pt>
                <c:pt idx="1462">
                  <c:v>3770.0</c:v>
                </c:pt>
                <c:pt idx="1463">
                  <c:v>5465.0</c:v>
                </c:pt>
                <c:pt idx="1464">
                  <c:v>3024.0</c:v>
                </c:pt>
                <c:pt idx="1465">
                  <c:v>3164.0</c:v>
                </c:pt>
                <c:pt idx="1466">
                  <c:v>2870.0</c:v>
                </c:pt>
                <c:pt idx="1467">
                  <c:v>2733.0</c:v>
                </c:pt>
                <c:pt idx="1468">
                  <c:v>3106.0</c:v>
                </c:pt>
                <c:pt idx="1469">
                  <c:v>2687.0</c:v>
                </c:pt>
                <c:pt idx="1470">
                  <c:v>2972.0</c:v>
                </c:pt>
                <c:pt idx="1471">
                  <c:v>3547.0</c:v>
                </c:pt>
                <c:pt idx="1472">
                  <c:v>3722.0</c:v>
                </c:pt>
                <c:pt idx="1473">
                  <c:v>3471.0</c:v>
                </c:pt>
                <c:pt idx="1474">
                  <c:v>2713.0</c:v>
                </c:pt>
                <c:pt idx="1475">
                  <c:v>3735.0</c:v>
                </c:pt>
                <c:pt idx="1476">
                  <c:v>4506.0</c:v>
                </c:pt>
                <c:pt idx="1477">
                  <c:v>3845.0</c:v>
                </c:pt>
                <c:pt idx="1478">
                  <c:v>4450.0</c:v>
                </c:pt>
                <c:pt idx="1479">
                  <c:v>4099.0</c:v>
                </c:pt>
                <c:pt idx="1480">
                  <c:v>4943.0</c:v>
                </c:pt>
                <c:pt idx="1481">
                  <c:v>3964.0</c:v>
                </c:pt>
                <c:pt idx="1482">
                  <c:v>4129.0</c:v>
                </c:pt>
                <c:pt idx="1483">
                  <c:v>4093.0</c:v>
                </c:pt>
                <c:pt idx="1484">
                  <c:v>3152.0</c:v>
                </c:pt>
                <c:pt idx="1485">
                  <c:v>4974.0</c:v>
                </c:pt>
                <c:pt idx="1486">
                  <c:v>5197.0</c:v>
                </c:pt>
                <c:pt idx="1487">
                  <c:v>3985.0</c:v>
                </c:pt>
                <c:pt idx="1488">
                  <c:v>3713.0</c:v>
                </c:pt>
                <c:pt idx="1489">
                  <c:v>3338.0</c:v>
                </c:pt>
                <c:pt idx="1490">
                  <c:v>3651.0</c:v>
                </c:pt>
                <c:pt idx="1491">
                  <c:v>10993.0</c:v>
                </c:pt>
                <c:pt idx="1492">
                  <c:v>3676.0</c:v>
                </c:pt>
                <c:pt idx="1493">
                  <c:v>3765.0</c:v>
                </c:pt>
                <c:pt idx="1494">
                  <c:v>3691.0</c:v>
                </c:pt>
                <c:pt idx="1495">
                  <c:v>3531.0</c:v>
                </c:pt>
                <c:pt idx="1496">
                  <c:v>3802.0</c:v>
                </c:pt>
                <c:pt idx="1497">
                  <c:v>5271.0</c:v>
                </c:pt>
                <c:pt idx="1498">
                  <c:v>4794.0</c:v>
                </c:pt>
                <c:pt idx="1499">
                  <c:v>4010.0</c:v>
                </c:pt>
                <c:pt idx="1500">
                  <c:v>3076.0</c:v>
                </c:pt>
                <c:pt idx="1501">
                  <c:v>4055.0</c:v>
                </c:pt>
                <c:pt idx="1502">
                  <c:v>4163.0</c:v>
                </c:pt>
                <c:pt idx="1503">
                  <c:v>4295.0</c:v>
                </c:pt>
                <c:pt idx="1504">
                  <c:v>4431.0</c:v>
                </c:pt>
                <c:pt idx="1505">
                  <c:v>4218.0</c:v>
                </c:pt>
                <c:pt idx="1506">
                  <c:v>3964.0</c:v>
                </c:pt>
                <c:pt idx="1507">
                  <c:v>4361.0</c:v>
                </c:pt>
                <c:pt idx="1508">
                  <c:v>4054.0</c:v>
                </c:pt>
                <c:pt idx="1509">
                  <c:v>3319.0</c:v>
                </c:pt>
                <c:pt idx="1510">
                  <c:v>3287.0</c:v>
                </c:pt>
                <c:pt idx="1511">
                  <c:v>4802.0</c:v>
                </c:pt>
                <c:pt idx="1512">
                  <c:v>4338.0</c:v>
                </c:pt>
                <c:pt idx="1513">
                  <c:v>3371.0</c:v>
                </c:pt>
                <c:pt idx="1514">
                  <c:v>3972.0</c:v>
                </c:pt>
                <c:pt idx="1515">
                  <c:v>3197.0</c:v>
                </c:pt>
                <c:pt idx="1516">
                  <c:v>3167.0</c:v>
                </c:pt>
                <c:pt idx="1517">
                  <c:v>3379.0</c:v>
                </c:pt>
                <c:pt idx="1518">
                  <c:v>4987.0</c:v>
                </c:pt>
                <c:pt idx="1519">
                  <c:v>4537.0</c:v>
                </c:pt>
                <c:pt idx="1520">
                  <c:v>3353.0</c:v>
                </c:pt>
                <c:pt idx="1521">
                  <c:v>3295.0</c:v>
                </c:pt>
                <c:pt idx="1522">
                  <c:v>4005.0</c:v>
                </c:pt>
                <c:pt idx="1523">
                  <c:v>3125.0</c:v>
                </c:pt>
                <c:pt idx="1524">
                  <c:v>3066.0</c:v>
                </c:pt>
                <c:pt idx="1525">
                  <c:v>3416.0</c:v>
                </c:pt>
                <c:pt idx="1526">
                  <c:v>4471.0</c:v>
                </c:pt>
                <c:pt idx="1527">
                  <c:v>3850.0</c:v>
                </c:pt>
                <c:pt idx="1528">
                  <c:v>3223.0</c:v>
                </c:pt>
                <c:pt idx="1529">
                  <c:v>4111.0</c:v>
                </c:pt>
                <c:pt idx="1530">
                  <c:v>4119.0</c:v>
                </c:pt>
                <c:pt idx="1531">
                  <c:v>3709.0</c:v>
                </c:pt>
                <c:pt idx="1532">
                  <c:v>4259.0</c:v>
                </c:pt>
                <c:pt idx="1533">
                  <c:v>3606.0</c:v>
                </c:pt>
                <c:pt idx="1534">
                  <c:v>2928.0</c:v>
                </c:pt>
                <c:pt idx="1535">
                  <c:v>3577.0</c:v>
                </c:pt>
                <c:pt idx="1536">
                  <c:v>3433.0</c:v>
                </c:pt>
                <c:pt idx="1537">
                  <c:v>3050.0</c:v>
                </c:pt>
                <c:pt idx="1538">
                  <c:v>4062.0</c:v>
                </c:pt>
                <c:pt idx="1539">
                  <c:v>5155.0</c:v>
                </c:pt>
                <c:pt idx="1540">
                  <c:v>4295.0</c:v>
                </c:pt>
                <c:pt idx="1541">
                  <c:v>3721.0</c:v>
                </c:pt>
                <c:pt idx="1542">
                  <c:v>5297.0</c:v>
                </c:pt>
                <c:pt idx="1543">
                  <c:v>3655.0</c:v>
                </c:pt>
                <c:pt idx="1544">
                  <c:v>4199.0</c:v>
                </c:pt>
                <c:pt idx="1545">
                  <c:v>3643.0</c:v>
                </c:pt>
                <c:pt idx="1546">
                  <c:v>4419.0</c:v>
                </c:pt>
                <c:pt idx="1547">
                  <c:v>5043.0</c:v>
                </c:pt>
                <c:pt idx="1548">
                  <c:v>3770.0</c:v>
                </c:pt>
                <c:pt idx="1549">
                  <c:v>3493.0</c:v>
                </c:pt>
                <c:pt idx="1550">
                  <c:v>3929.0</c:v>
                </c:pt>
                <c:pt idx="1551">
                  <c:v>3881.0</c:v>
                </c:pt>
                <c:pt idx="1552">
                  <c:v>4596.0</c:v>
                </c:pt>
                <c:pt idx="1553">
                  <c:v>4488.0</c:v>
                </c:pt>
                <c:pt idx="1554">
                  <c:v>3617.0</c:v>
                </c:pt>
                <c:pt idx="1555">
                  <c:v>4258.0</c:v>
                </c:pt>
                <c:pt idx="1556">
                  <c:v>4737.0</c:v>
                </c:pt>
                <c:pt idx="1557">
                  <c:v>3513.0</c:v>
                </c:pt>
                <c:pt idx="1558">
                  <c:v>3913.0</c:v>
                </c:pt>
                <c:pt idx="1559">
                  <c:v>4353.0</c:v>
                </c:pt>
                <c:pt idx="1560">
                  <c:v>3631.0</c:v>
                </c:pt>
                <c:pt idx="1561">
                  <c:v>3909.0</c:v>
                </c:pt>
                <c:pt idx="1562">
                  <c:v>4081.0</c:v>
                </c:pt>
                <c:pt idx="1563">
                  <c:v>3087.0</c:v>
                </c:pt>
                <c:pt idx="1564">
                  <c:v>3892.0</c:v>
                </c:pt>
                <c:pt idx="1565">
                  <c:v>3725.0</c:v>
                </c:pt>
                <c:pt idx="1566">
                  <c:v>3239.0</c:v>
                </c:pt>
                <c:pt idx="1567">
                  <c:v>3598.0</c:v>
                </c:pt>
                <c:pt idx="1568">
                  <c:v>3322.0</c:v>
                </c:pt>
                <c:pt idx="1569">
                  <c:v>4261.0</c:v>
                </c:pt>
                <c:pt idx="1570">
                  <c:v>3464.0</c:v>
                </c:pt>
                <c:pt idx="1571">
                  <c:v>3061.0</c:v>
                </c:pt>
                <c:pt idx="1572">
                  <c:v>3433.0</c:v>
                </c:pt>
                <c:pt idx="1573">
                  <c:v>3665.0</c:v>
                </c:pt>
                <c:pt idx="1574">
                  <c:v>2695.0</c:v>
                </c:pt>
                <c:pt idx="1575">
                  <c:v>2789.0</c:v>
                </c:pt>
                <c:pt idx="1576">
                  <c:v>2899.0</c:v>
                </c:pt>
                <c:pt idx="1577">
                  <c:v>4699.0</c:v>
                </c:pt>
                <c:pt idx="1578">
                  <c:v>4268.0</c:v>
                </c:pt>
                <c:pt idx="1579">
                  <c:v>4217.0</c:v>
                </c:pt>
                <c:pt idx="1580">
                  <c:v>3457.0</c:v>
                </c:pt>
                <c:pt idx="1581">
                  <c:v>4119.0</c:v>
                </c:pt>
                <c:pt idx="1582">
                  <c:v>4336.0</c:v>
                </c:pt>
                <c:pt idx="1583">
                  <c:v>3590.0</c:v>
                </c:pt>
                <c:pt idx="1584">
                  <c:v>3427.0</c:v>
                </c:pt>
                <c:pt idx="1585">
                  <c:v>3085.0</c:v>
                </c:pt>
                <c:pt idx="1586">
                  <c:v>4604.0</c:v>
                </c:pt>
                <c:pt idx="1587">
                  <c:v>4285.0</c:v>
                </c:pt>
                <c:pt idx="1588">
                  <c:v>3083.0</c:v>
                </c:pt>
                <c:pt idx="1589">
                  <c:v>3191.0</c:v>
                </c:pt>
                <c:pt idx="1590">
                  <c:v>3739.0</c:v>
                </c:pt>
                <c:pt idx="1591">
                  <c:v>3272.0</c:v>
                </c:pt>
                <c:pt idx="1592">
                  <c:v>2999.0</c:v>
                </c:pt>
                <c:pt idx="1593">
                  <c:v>3785.0</c:v>
                </c:pt>
                <c:pt idx="1594">
                  <c:v>3607.0</c:v>
                </c:pt>
                <c:pt idx="1595">
                  <c:v>3580.0</c:v>
                </c:pt>
                <c:pt idx="1596">
                  <c:v>2835.0</c:v>
                </c:pt>
                <c:pt idx="1597">
                  <c:v>3239.0</c:v>
                </c:pt>
                <c:pt idx="1598">
                  <c:v>3698.0</c:v>
                </c:pt>
                <c:pt idx="1599">
                  <c:v>3375.0</c:v>
                </c:pt>
                <c:pt idx="1600">
                  <c:v>11282.0</c:v>
                </c:pt>
                <c:pt idx="1601">
                  <c:v>2969.0</c:v>
                </c:pt>
                <c:pt idx="1602">
                  <c:v>3058.0</c:v>
                </c:pt>
                <c:pt idx="1603">
                  <c:v>3030.0</c:v>
                </c:pt>
                <c:pt idx="1604">
                  <c:v>3003.0</c:v>
                </c:pt>
                <c:pt idx="1605">
                  <c:v>2818.0</c:v>
                </c:pt>
                <c:pt idx="1606">
                  <c:v>3248.0</c:v>
                </c:pt>
                <c:pt idx="1607">
                  <c:v>3233.0</c:v>
                </c:pt>
                <c:pt idx="1608">
                  <c:v>2822.0</c:v>
                </c:pt>
                <c:pt idx="1609">
                  <c:v>3201.0</c:v>
                </c:pt>
                <c:pt idx="1610">
                  <c:v>2941.0</c:v>
                </c:pt>
                <c:pt idx="1611">
                  <c:v>3081.0</c:v>
                </c:pt>
                <c:pt idx="1612">
                  <c:v>1501.0</c:v>
                </c:pt>
                <c:pt idx="1613">
                  <c:v>2465.0</c:v>
                </c:pt>
                <c:pt idx="1614">
                  <c:v>3140.0</c:v>
                </c:pt>
                <c:pt idx="1615">
                  <c:v>3302.0</c:v>
                </c:pt>
                <c:pt idx="1616">
                  <c:v>3354.0</c:v>
                </c:pt>
                <c:pt idx="1617">
                  <c:v>3538.0</c:v>
                </c:pt>
                <c:pt idx="1618">
                  <c:v>3003.0</c:v>
                </c:pt>
                <c:pt idx="1619">
                  <c:v>2718.0</c:v>
                </c:pt>
                <c:pt idx="1620">
                  <c:v>1705.0</c:v>
                </c:pt>
                <c:pt idx="1621">
                  <c:v>2884.0</c:v>
                </c:pt>
                <c:pt idx="1622">
                  <c:v>2747.0</c:v>
                </c:pt>
                <c:pt idx="1623">
                  <c:v>3255.0</c:v>
                </c:pt>
                <c:pt idx="1624">
                  <c:v>2498.0</c:v>
                </c:pt>
                <c:pt idx="1625">
                  <c:v>2585.0</c:v>
                </c:pt>
                <c:pt idx="1626">
                  <c:v>2121.0</c:v>
                </c:pt>
                <c:pt idx="1627">
                  <c:v>3307.0</c:v>
                </c:pt>
                <c:pt idx="1628">
                  <c:v>3108.0</c:v>
                </c:pt>
                <c:pt idx="1629">
                  <c:v>3150.0</c:v>
                </c:pt>
                <c:pt idx="1630">
                  <c:v>2842.0</c:v>
                </c:pt>
                <c:pt idx="1631">
                  <c:v>2234.0</c:v>
                </c:pt>
                <c:pt idx="1632">
                  <c:v>2964.0</c:v>
                </c:pt>
                <c:pt idx="1633">
                  <c:v>2554.0</c:v>
                </c:pt>
                <c:pt idx="1634">
                  <c:v>2612.0</c:v>
                </c:pt>
                <c:pt idx="1635">
                  <c:v>4660.0</c:v>
                </c:pt>
                <c:pt idx="1636">
                  <c:v>3234.0</c:v>
                </c:pt>
                <c:pt idx="1637">
                  <c:v>2939.0</c:v>
                </c:pt>
                <c:pt idx="1638">
                  <c:v>3745.0</c:v>
                </c:pt>
                <c:pt idx="1639">
                  <c:v>4339.0</c:v>
                </c:pt>
                <c:pt idx="1640">
                  <c:v>4025.0</c:v>
                </c:pt>
                <c:pt idx="1641">
                  <c:v>3813.0</c:v>
                </c:pt>
                <c:pt idx="1642">
                  <c:v>3652.0</c:v>
                </c:pt>
                <c:pt idx="1643">
                  <c:v>3382.0</c:v>
                </c:pt>
                <c:pt idx="1644">
                  <c:v>3946.0</c:v>
                </c:pt>
                <c:pt idx="1645">
                  <c:v>3794.0</c:v>
                </c:pt>
                <c:pt idx="1646">
                  <c:v>3282.0</c:v>
                </c:pt>
                <c:pt idx="1647">
                  <c:v>3550.0</c:v>
                </c:pt>
                <c:pt idx="1648">
                  <c:v>3499.0</c:v>
                </c:pt>
                <c:pt idx="1649">
                  <c:v>4225.0</c:v>
                </c:pt>
                <c:pt idx="1650">
                  <c:v>3905.0</c:v>
                </c:pt>
                <c:pt idx="1651">
                  <c:v>4488.0</c:v>
                </c:pt>
                <c:pt idx="1652">
                  <c:v>2769.0</c:v>
                </c:pt>
                <c:pt idx="1653">
                  <c:v>2840.0</c:v>
                </c:pt>
                <c:pt idx="1654">
                  <c:v>3413.0</c:v>
                </c:pt>
                <c:pt idx="1655">
                  <c:v>2568.0</c:v>
                </c:pt>
                <c:pt idx="1656">
                  <c:v>3838.0</c:v>
                </c:pt>
                <c:pt idx="1657">
                  <c:v>3938.0</c:v>
                </c:pt>
                <c:pt idx="1658">
                  <c:v>3764.0</c:v>
                </c:pt>
                <c:pt idx="1659">
                  <c:v>3455.0</c:v>
                </c:pt>
                <c:pt idx="1660">
                  <c:v>4098.0</c:v>
                </c:pt>
                <c:pt idx="1661">
                  <c:v>3701.0</c:v>
                </c:pt>
                <c:pt idx="1662">
                  <c:v>4776.0</c:v>
                </c:pt>
                <c:pt idx="1663">
                  <c:v>3477.0</c:v>
                </c:pt>
                <c:pt idx="1664">
                  <c:v>3022.0</c:v>
                </c:pt>
                <c:pt idx="1665">
                  <c:v>3702.0</c:v>
                </c:pt>
                <c:pt idx="1666">
                  <c:v>3388.0</c:v>
                </c:pt>
                <c:pt idx="1667">
                  <c:v>3149.0</c:v>
                </c:pt>
                <c:pt idx="1668">
                  <c:v>3390.0</c:v>
                </c:pt>
                <c:pt idx="1669">
                  <c:v>2964.0</c:v>
                </c:pt>
                <c:pt idx="1670">
                  <c:v>3115.0</c:v>
                </c:pt>
                <c:pt idx="1671">
                  <c:v>3520.0</c:v>
                </c:pt>
                <c:pt idx="1672">
                  <c:v>3219.0</c:v>
                </c:pt>
                <c:pt idx="1673">
                  <c:v>3540.0</c:v>
                </c:pt>
                <c:pt idx="1674">
                  <c:v>3007.0</c:v>
                </c:pt>
                <c:pt idx="1675">
                  <c:v>3988.0</c:v>
                </c:pt>
                <c:pt idx="1676">
                  <c:v>3647.0</c:v>
                </c:pt>
                <c:pt idx="1677">
                  <c:v>3712.0</c:v>
                </c:pt>
                <c:pt idx="1678">
                  <c:v>3579.0</c:v>
                </c:pt>
                <c:pt idx="1679">
                  <c:v>3309.0</c:v>
                </c:pt>
                <c:pt idx="1680">
                  <c:v>3247.0</c:v>
                </c:pt>
                <c:pt idx="1681">
                  <c:v>2790.0</c:v>
                </c:pt>
                <c:pt idx="1682">
                  <c:v>3709.0</c:v>
                </c:pt>
                <c:pt idx="1683">
                  <c:v>3077.0</c:v>
                </c:pt>
                <c:pt idx="1684">
                  <c:v>3036.0</c:v>
                </c:pt>
                <c:pt idx="1685">
                  <c:v>2879.0</c:v>
                </c:pt>
                <c:pt idx="1686">
                  <c:v>3263.0</c:v>
                </c:pt>
                <c:pt idx="1687">
                  <c:v>5844.0</c:v>
                </c:pt>
                <c:pt idx="1688">
                  <c:v>3014.0</c:v>
                </c:pt>
                <c:pt idx="1689">
                  <c:v>2915.0</c:v>
                </c:pt>
                <c:pt idx="1690">
                  <c:v>2854.0</c:v>
                </c:pt>
                <c:pt idx="1691">
                  <c:v>2909.0</c:v>
                </c:pt>
                <c:pt idx="1692">
                  <c:v>2823.0</c:v>
                </c:pt>
                <c:pt idx="1693">
                  <c:v>3192.0</c:v>
                </c:pt>
                <c:pt idx="1694">
                  <c:v>2833.0</c:v>
                </c:pt>
                <c:pt idx="1695">
                  <c:v>2910.0</c:v>
                </c:pt>
                <c:pt idx="1696">
                  <c:v>2831.0</c:v>
                </c:pt>
                <c:pt idx="1697">
                  <c:v>2585.0</c:v>
                </c:pt>
                <c:pt idx="1698">
                  <c:v>2768.0</c:v>
                </c:pt>
                <c:pt idx="1699">
                  <c:v>2448.0</c:v>
                </c:pt>
                <c:pt idx="1700">
                  <c:v>2577.0</c:v>
                </c:pt>
                <c:pt idx="1701">
                  <c:v>3251.0</c:v>
                </c:pt>
                <c:pt idx="1702">
                  <c:v>3483.0</c:v>
                </c:pt>
                <c:pt idx="1703">
                  <c:v>3671.0</c:v>
                </c:pt>
                <c:pt idx="1704">
                  <c:v>3480.0</c:v>
                </c:pt>
                <c:pt idx="1705">
                  <c:v>3446.0</c:v>
                </c:pt>
                <c:pt idx="1706">
                  <c:v>3685.0</c:v>
                </c:pt>
                <c:pt idx="1707">
                  <c:v>3394.0</c:v>
                </c:pt>
                <c:pt idx="1708">
                  <c:v>2969.0</c:v>
                </c:pt>
                <c:pt idx="1709">
                  <c:v>3501.0</c:v>
                </c:pt>
                <c:pt idx="1710">
                  <c:v>3513.0</c:v>
                </c:pt>
                <c:pt idx="1711">
                  <c:v>3691.0</c:v>
                </c:pt>
                <c:pt idx="1712">
                  <c:v>3450.0</c:v>
                </c:pt>
                <c:pt idx="1713">
                  <c:v>3092.0</c:v>
                </c:pt>
                <c:pt idx="1714">
                  <c:v>3106.0</c:v>
                </c:pt>
                <c:pt idx="1715">
                  <c:v>3077.0</c:v>
                </c:pt>
                <c:pt idx="1716">
                  <c:v>3529.0</c:v>
                </c:pt>
                <c:pt idx="1717">
                  <c:v>3450.0</c:v>
                </c:pt>
                <c:pt idx="1718">
                  <c:v>3295.0</c:v>
                </c:pt>
                <c:pt idx="1719">
                  <c:v>3310.0</c:v>
                </c:pt>
                <c:pt idx="1720">
                  <c:v>3330.0</c:v>
                </c:pt>
                <c:pt idx="1721">
                  <c:v>2925.0</c:v>
                </c:pt>
                <c:pt idx="1722">
                  <c:v>4002.0</c:v>
                </c:pt>
                <c:pt idx="1723">
                  <c:v>2838.0</c:v>
                </c:pt>
                <c:pt idx="1724">
                  <c:v>2988.0</c:v>
                </c:pt>
                <c:pt idx="1725">
                  <c:v>2885.0</c:v>
                </c:pt>
                <c:pt idx="1726">
                  <c:v>2677.0</c:v>
                </c:pt>
                <c:pt idx="1727">
                  <c:v>2509.0</c:v>
                </c:pt>
                <c:pt idx="1728">
                  <c:v>3514.0</c:v>
                </c:pt>
                <c:pt idx="1729">
                  <c:v>3488.0</c:v>
                </c:pt>
                <c:pt idx="1730">
                  <c:v>3178.0</c:v>
                </c:pt>
                <c:pt idx="1731">
                  <c:v>3421.0</c:v>
                </c:pt>
                <c:pt idx="1732">
                  <c:v>3132.0</c:v>
                </c:pt>
                <c:pt idx="1733">
                  <c:v>3356.0</c:v>
                </c:pt>
                <c:pt idx="1734">
                  <c:v>2997.0</c:v>
                </c:pt>
                <c:pt idx="1735">
                  <c:v>2807.0</c:v>
                </c:pt>
                <c:pt idx="1736">
                  <c:v>2965.0</c:v>
                </c:pt>
                <c:pt idx="1737">
                  <c:v>1846.0</c:v>
                </c:pt>
                <c:pt idx="1738">
                  <c:v>2721.0</c:v>
                </c:pt>
                <c:pt idx="1739">
                  <c:v>3187.0</c:v>
                </c:pt>
                <c:pt idx="1740">
                  <c:v>2903.0</c:v>
                </c:pt>
                <c:pt idx="1741">
                  <c:v>2110.0</c:v>
                </c:pt>
                <c:pt idx="1742">
                  <c:v>2587.0</c:v>
                </c:pt>
                <c:pt idx="1743">
                  <c:v>2218.0</c:v>
                </c:pt>
                <c:pt idx="1744">
                  <c:v>2237.0</c:v>
                </c:pt>
                <c:pt idx="1745">
                  <c:v>71137.0</c:v>
                </c:pt>
                <c:pt idx="1746">
                  <c:v>2783.0</c:v>
                </c:pt>
                <c:pt idx="1747">
                  <c:v>2797.0</c:v>
                </c:pt>
                <c:pt idx="1748">
                  <c:v>3707.0</c:v>
                </c:pt>
                <c:pt idx="1749">
                  <c:v>3068.0</c:v>
                </c:pt>
                <c:pt idx="1750">
                  <c:v>2565.0</c:v>
                </c:pt>
                <c:pt idx="1751">
                  <c:v>3335.0</c:v>
                </c:pt>
                <c:pt idx="1752">
                  <c:v>3515.0</c:v>
                </c:pt>
                <c:pt idx="1753">
                  <c:v>3523.0</c:v>
                </c:pt>
                <c:pt idx="1754">
                  <c:v>3711.0</c:v>
                </c:pt>
                <c:pt idx="1755">
                  <c:v>4235.0</c:v>
                </c:pt>
                <c:pt idx="1756">
                  <c:v>3532.0</c:v>
                </c:pt>
                <c:pt idx="1757">
                  <c:v>3234.0</c:v>
                </c:pt>
                <c:pt idx="1758">
                  <c:v>3594.0</c:v>
                </c:pt>
                <c:pt idx="1759">
                  <c:v>2983.0</c:v>
                </c:pt>
                <c:pt idx="1760">
                  <c:v>3249.0</c:v>
                </c:pt>
                <c:pt idx="1761">
                  <c:v>4056.0</c:v>
                </c:pt>
                <c:pt idx="1762">
                  <c:v>4156.0</c:v>
                </c:pt>
                <c:pt idx="1763">
                  <c:v>3797.0</c:v>
                </c:pt>
                <c:pt idx="1764">
                  <c:v>4045.0</c:v>
                </c:pt>
                <c:pt idx="1765">
                  <c:v>2654.0</c:v>
                </c:pt>
                <c:pt idx="1766">
                  <c:v>4004.0</c:v>
                </c:pt>
                <c:pt idx="1767">
                  <c:v>4951.0</c:v>
                </c:pt>
                <c:pt idx="1768">
                  <c:v>4218.0</c:v>
                </c:pt>
                <c:pt idx="1769">
                  <c:v>4273.0</c:v>
                </c:pt>
                <c:pt idx="1770">
                  <c:v>4357.0</c:v>
                </c:pt>
                <c:pt idx="1771">
                  <c:v>4822.0</c:v>
                </c:pt>
                <c:pt idx="1772">
                  <c:v>4194.0</c:v>
                </c:pt>
                <c:pt idx="1773">
                  <c:v>4630.0</c:v>
                </c:pt>
                <c:pt idx="1774">
                  <c:v>4128.0</c:v>
                </c:pt>
                <c:pt idx="1775">
                  <c:v>2052.0</c:v>
                </c:pt>
                <c:pt idx="1776">
                  <c:v>4225.0</c:v>
                </c:pt>
                <c:pt idx="1777">
                  <c:v>2999.0</c:v>
                </c:pt>
                <c:pt idx="1778">
                  <c:v>3108.0</c:v>
                </c:pt>
                <c:pt idx="1779">
                  <c:v>2938.0</c:v>
                </c:pt>
                <c:pt idx="1780">
                  <c:v>3984.0</c:v>
                </c:pt>
                <c:pt idx="1781">
                  <c:v>3602.0</c:v>
                </c:pt>
                <c:pt idx="1782">
                  <c:v>3560.0</c:v>
                </c:pt>
                <c:pt idx="1783">
                  <c:v>3723.0</c:v>
                </c:pt>
                <c:pt idx="1784">
                  <c:v>3233.0</c:v>
                </c:pt>
                <c:pt idx="1785">
                  <c:v>3567.0</c:v>
                </c:pt>
                <c:pt idx="1786">
                  <c:v>3160.0</c:v>
                </c:pt>
                <c:pt idx="1787">
                  <c:v>4556.0</c:v>
                </c:pt>
                <c:pt idx="1788">
                  <c:v>3971.0</c:v>
                </c:pt>
                <c:pt idx="1789">
                  <c:v>3880.0</c:v>
                </c:pt>
                <c:pt idx="1790">
                  <c:v>3761.0</c:v>
                </c:pt>
                <c:pt idx="1791">
                  <c:v>4428.0</c:v>
                </c:pt>
                <c:pt idx="1792">
                  <c:v>3718.0</c:v>
                </c:pt>
                <c:pt idx="1793">
                  <c:v>3805.0</c:v>
                </c:pt>
                <c:pt idx="1794">
                  <c:v>3317.0</c:v>
                </c:pt>
                <c:pt idx="1795">
                  <c:v>4236.0</c:v>
                </c:pt>
                <c:pt idx="1796">
                  <c:v>3419.0</c:v>
                </c:pt>
                <c:pt idx="1797">
                  <c:v>3575.0</c:v>
                </c:pt>
                <c:pt idx="1798">
                  <c:v>2875.0</c:v>
                </c:pt>
                <c:pt idx="1799">
                  <c:v>4201.0</c:v>
                </c:pt>
                <c:pt idx="1800">
                  <c:v>4078.0</c:v>
                </c:pt>
                <c:pt idx="1801">
                  <c:v>3209.0</c:v>
                </c:pt>
                <c:pt idx="1802">
                  <c:v>4097.0</c:v>
                </c:pt>
                <c:pt idx="1803">
                  <c:v>4572.0</c:v>
                </c:pt>
                <c:pt idx="1804">
                  <c:v>4105.0</c:v>
                </c:pt>
                <c:pt idx="1805">
                  <c:v>3918.0</c:v>
                </c:pt>
                <c:pt idx="1806">
                  <c:v>6110.0</c:v>
                </c:pt>
                <c:pt idx="1807">
                  <c:v>5201.0</c:v>
                </c:pt>
                <c:pt idx="1808">
                  <c:v>4347.0</c:v>
                </c:pt>
                <c:pt idx="1809">
                  <c:v>3340.0</c:v>
                </c:pt>
                <c:pt idx="1810">
                  <c:v>4180.0</c:v>
                </c:pt>
                <c:pt idx="1811">
                  <c:v>4625.0</c:v>
                </c:pt>
                <c:pt idx="1812">
                  <c:v>3630.0</c:v>
                </c:pt>
                <c:pt idx="1813">
                  <c:v>4023.0</c:v>
                </c:pt>
                <c:pt idx="1814">
                  <c:v>3478.0</c:v>
                </c:pt>
                <c:pt idx="1815">
                  <c:v>4406.0</c:v>
                </c:pt>
                <c:pt idx="1816">
                  <c:v>4397.0</c:v>
                </c:pt>
                <c:pt idx="1817">
                  <c:v>3123.0</c:v>
                </c:pt>
                <c:pt idx="1818">
                  <c:v>4429.0</c:v>
                </c:pt>
                <c:pt idx="1819">
                  <c:v>5112.0</c:v>
                </c:pt>
                <c:pt idx="1820">
                  <c:v>4753.0</c:v>
                </c:pt>
                <c:pt idx="1821">
                  <c:v>4470.0</c:v>
                </c:pt>
                <c:pt idx="1822">
                  <c:v>4030.0</c:v>
                </c:pt>
                <c:pt idx="1823">
                  <c:v>4885.0</c:v>
                </c:pt>
                <c:pt idx="1824">
                  <c:v>4971.0</c:v>
                </c:pt>
                <c:pt idx="1825">
                  <c:v>4404.0</c:v>
                </c:pt>
                <c:pt idx="1826">
                  <c:v>3346.0</c:v>
                </c:pt>
                <c:pt idx="1827">
                  <c:v>4307.0</c:v>
                </c:pt>
                <c:pt idx="1828">
                  <c:v>3197.0</c:v>
                </c:pt>
                <c:pt idx="1829">
                  <c:v>4214.0</c:v>
                </c:pt>
                <c:pt idx="1830">
                  <c:v>4059.0</c:v>
                </c:pt>
                <c:pt idx="1831">
                  <c:v>5244.0</c:v>
                </c:pt>
                <c:pt idx="1832">
                  <c:v>2574.0</c:v>
                </c:pt>
                <c:pt idx="1833">
                  <c:v>3080.0</c:v>
                </c:pt>
                <c:pt idx="1834">
                  <c:v>3157.0</c:v>
                </c:pt>
                <c:pt idx="1835">
                  <c:v>2899.0</c:v>
                </c:pt>
                <c:pt idx="1836">
                  <c:v>2933.0</c:v>
                </c:pt>
                <c:pt idx="1837">
                  <c:v>3136.0</c:v>
                </c:pt>
                <c:pt idx="1838">
                  <c:v>3066.0</c:v>
                </c:pt>
                <c:pt idx="1839">
                  <c:v>3614.0</c:v>
                </c:pt>
                <c:pt idx="1840">
                  <c:v>3278.0</c:v>
                </c:pt>
                <c:pt idx="1841">
                  <c:v>3080.0</c:v>
                </c:pt>
                <c:pt idx="1842">
                  <c:v>3421.0</c:v>
                </c:pt>
                <c:pt idx="1843">
                  <c:v>4319.0</c:v>
                </c:pt>
                <c:pt idx="1844">
                  <c:v>3975.0</c:v>
                </c:pt>
                <c:pt idx="1845">
                  <c:v>3967.0</c:v>
                </c:pt>
                <c:pt idx="1846">
                  <c:v>4103.0</c:v>
                </c:pt>
                <c:pt idx="1847">
                  <c:v>3819.0</c:v>
                </c:pt>
                <c:pt idx="1848">
                  <c:v>3865.0</c:v>
                </c:pt>
                <c:pt idx="1849">
                  <c:v>3479.0</c:v>
                </c:pt>
                <c:pt idx="1850">
                  <c:v>2996.0</c:v>
                </c:pt>
                <c:pt idx="1851">
                  <c:v>3252.0</c:v>
                </c:pt>
                <c:pt idx="1852">
                  <c:v>3066.0</c:v>
                </c:pt>
                <c:pt idx="1853">
                  <c:v>3176.0</c:v>
                </c:pt>
                <c:pt idx="1854">
                  <c:v>3033.0</c:v>
                </c:pt>
                <c:pt idx="1855">
                  <c:v>3336.0</c:v>
                </c:pt>
                <c:pt idx="1856">
                  <c:v>7242.0</c:v>
                </c:pt>
                <c:pt idx="1857">
                  <c:v>3617.0</c:v>
                </c:pt>
                <c:pt idx="1858">
                  <c:v>4023.0</c:v>
                </c:pt>
                <c:pt idx="1859">
                  <c:v>3496.0</c:v>
                </c:pt>
                <c:pt idx="1860">
                  <c:v>3983.0</c:v>
                </c:pt>
                <c:pt idx="1861">
                  <c:v>4250.0</c:v>
                </c:pt>
                <c:pt idx="1862">
                  <c:v>3423.0</c:v>
                </c:pt>
                <c:pt idx="1863">
                  <c:v>3216.0</c:v>
                </c:pt>
                <c:pt idx="1864">
                  <c:v>3637.0</c:v>
                </c:pt>
                <c:pt idx="1865">
                  <c:v>1660.0</c:v>
                </c:pt>
                <c:pt idx="1866">
                  <c:v>2749.0</c:v>
                </c:pt>
                <c:pt idx="1867">
                  <c:v>4216.0</c:v>
                </c:pt>
                <c:pt idx="1868">
                  <c:v>3237.0</c:v>
                </c:pt>
                <c:pt idx="1869">
                  <c:v>3497.0</c:v>
                </c:pt>
                <c:pt idx="1870">
                  <c:v>3353.0</c:v>
                </c:pt>
                <c:pt idx="1871">
                  <c:v>3858.0</c:v>
                </c:pt>
                <c:pt idx="1872">
                  <c:v>4795.0</c:v>
                </c:pt>
                <c:pt idx="1873">
                  <c:v>4467.0</c:v>
                </c:pt>
                <c:pt idx="1874">
                  <c:v>4430.0</c:v>
                </c:pt>
                <c:pt idx="1875">
                  <c:v>4475.0</c:v>
                </c:pt>
                <c:pt idx="1876">
                  <c:v>5026.0</c:v>
                </c:pt>
                <c:pt idx="1877">
                  <c:v>5208.0</c:v>
                </c:pt>
                <c:pt idx="1878">
                  <c:v>5228.0</c:v>
                </c:pt>
                <c:pt idx="1879">
                  <c:v>5116.0</c:v>
                </c:pt>
                <c:pt idx="1880">
                  <c:v>4274.0</c:v>
                </c:pt>
                <c:pt idx="1881">
                  <c:v>3911.0</c:v>
                </c:pt>
                <c:pt idx="1882">
                  <c:v>3131.0</c:v>
                </c:pt>
                <c:pt idx="1883">
                  <c:v>3319.0</c:v>
                </c:pt>
                <c:pt idx="1884">
                  <c:v>4493.0</c:v>
                </c:pt>
                <c:pt idx="1885">
                  <c:v>3199.0</c:v>
                </c:pt>
                <c:pt idx="1886">
                  <c:v>3197.0</c:v>
                </c:pt>
                <c:pt idx="1887">
                  <c:v>3815.0</c:v>
                </c:pt>
                <c:pt idx="1888">
                  <c:v>4224.0</c:v>
                </c:pt>
                <c:pt idx="1889">
                  <c:v>4600.0</c:v>
                </c:pt>
                <c:pt idx="1890">
                  <c:v>4703.0</c:v>
                </c:pt>
                <c:pt idx="1891">
                  <c:v>3416.0</c:v>
                </c:pt>
                <c:pt idx="1892">
                  <c:v>3681.0</c:v>
                </c:pt>
                <c:pt idx="1893">
                  <c:v>3560.0</c:v>
                </c:pt>
                <c:pt idx="1894">
                  <c:v>5555.0</c:v>
                </c:pt>
                <c:pt idx="1895">
                  <c:v>4619.0</c:v>
                </c:pt>
                <c:pt idx="1896">
                  <c:v>3527.0</c:v>
                </c:pt>
                <c:pt idx="1897">
                  <c:v>2888.0</c:v>
                </c:pt>
                <c:pt idx="1898">
                  <c:v>3743.0</c:v>
                </c:pt>
                <c:pt idx="1899">
                  <c:v>3140.0</c:v>
                </c:pt>
                <c:pt idx="1900">
                  <c:v>4221.0</c:v>
                </c:pt>
                <c:pt idx="1901">
                  <c:v>3721.0</c:v>
                </c:pt>
                <c:pt idx="1902">
                  <c:v>4249.0</c:v>
                </c:pt>
                <c:pt idx="1903">
                  <c:v>4350.0</c:v>
                </c:pt>
                <c:pt idx="1904">
                  <c:v>3911.0</c:v>
                </c:pt>
                <c:pt idx="1905">
                  <c:v>4055.0</c:v>
                </c:pt>
                <c:pt idx="1906">
                  <c:v>3252.0</c:v>
                </c:pt>
                <c:pt idx="1907">
                  <c:v>4202.0</c:v>
                </c:pt>
                <c:pt idx="1908">
                  <c:v>4495.0</c:v>
                </c:pt>
                <c:pt idx="1909">
                  <c:v>4654.0</c:v>
                </c:pt>
                <c:pt idx="1910">
                  <c:v>4082.0</c:v>
                </c:pt>
                <c:pt idx="1911">
                  <c:v>4675.0</c:v>
                </c:pt>
                <c:pt idx="1912">
                  <c:v>4863.0</c:v>
                </c:pt>
                <c:pt idx="1913">
                  <c:v>3532.0</c:v>
                </c:pt>
                <c:pt idx="1914">
                  <c:v>3158.0</c:v>
                </c:pt>
                <c:pt idx="1915">
                  <c:v>2768.0</c:v>
                </c:pt>
                <c:pt idx="1916">
                  <c:v>4986.0</c:v>
                </c:pt>
                <c:pt idx="1917">
                  <c:v>4261.0</c:v>
                </c:pt>
                <c:pt idx="1918">
                  <c:v>4075.0</c:v>
                </c:pt>
                <c:pt idx="1919">
                  <c:v>5037.0</c:v>
                </c:pt>
                <c:pt idx="1920">
                  <c:v>3171.0</c:v>
                </c:pt>
                <c:pt idx="1921">
                  <c:v>3370.0</c:v>
                </c:pt>
                <c:pt idx="1922">
                  <c:v>3186.0</c:v>
                </c:pt>
                <c:pt idx="1923">
                  <c:v>2779.0</c:v>
                </c:pt>
                <c:pt idx="1924">
                  <c:v>3922.0</c:v>
                </c:pt>
                <c:pt idx="1925">
                  <c:v>4057.0</c:v>
                </c:pt>
                <c:pt idx="1926">
                  <c:v>2078.0</c:v>
                </c:pt>
                <c:pt idx="1927">
                  <c:v>3921.0</c:v>
                </c:pt>
                <c:pt idx="1928">
                  <c:v>3824.0</c:v>
                </c:pt>
                <c:pt idx="1929">
                  <c:v>3569.0</c:v>
                </c:pt>
                <c:pt idx="1930">
                  <c:v>4540.0</c:v>
                </c:pt>
                <c:pt idx="1931">
                  <c:v>4537.0</c:v>
                </c:pt>
                <c:pt idx="1932">
                  <c:v>2189.0</c:v>
                </c:pt>
                <c:pt idx="1933">
                  <c:v>2331.0</c:v>
                </c:pt>
                <c:pt idx="1934">
                  <c:v>4114.0</c:v>
                </c:pt>
                <c:pt idx="1935">
                  <c:v>5499.0</c:v>
                </c:pt>
                <c:pt idx="1936">
                  <c:v>4763.0</c:v>
                </c:pt>
                <c:pt idx="1937">
                  <c:v>4315.0</c:v>
                </c:pt>
                <c:pt idx="1938">
                  <c:v>3755.0</c:v>
                </c:pt>
                <c:pt idx="1939">
                  <c:v>3789.0</c:v>
                </c:pt>
                <c:pt idx="1940">
                  <c:v>3169.0</c:v>
                </c:pt>
                <c:pt idx="1941">
                  <c:v>4099.0</c:v>
                </c:pt>
                <c:pt idx="1942">
                  <c:v>3144.0</c:v>
                </c:pt>
                <c:pt idx="1943">
                  <c:v>4064.0</c:v>
                </c:pt>
                <c:pt idx="1944">
                  <c:v>3745.0</c:v>
                </c:pt>
                <c:pt idx="1945">
                  <c:v>3026.0</c:v>
                </c:pt>
                <c:pt idx="1946">
                  <c:v>3181.0</c:v>
                </c:pt>
                <c:pt idx="1947">
                  <c:v>11475.0</c:v>
                </c:pt>
                <c:pt idx="1948">
                  <c:v>4633.0</c:v>
                </c:pt>
                <c:pt idx="1949">
                  <c:v>4777.0</c:v>
                </c:pt>
                <c:pt idx="1950">
                  <c:v>4001.0</c:v>
                </c:pt>
                <c:pt idx="1951">
                  <c:v>4758.0</c:v>
                </c:pt>
                <c:pt idx="1952">
                  <c:v>4897.0</c:v>
                </c:pt>
                <c:pt idx="1953">
                  <c:v>5545.0</c:v>
                </c:pt>
                <c:pt idx="1954">
                  <c:v>5102.0</c:v>
                </c:pt>
                <c:pt idx="1955">
                  <c:v>4041.0</c:v>
                </c:pt>
                <c:pt idx="1956">
                  <c:v>4309.0</c:v>
                </c:pt>
                <c:pt idx="1957">
                  <c:v>4218.0</c:v>
                </c:pt>
                <c:pt idx="1958">
                  <c:v>4475.0</c:v>
                </c:pt>
                <c:pt idx="1959">
                  <c:v>4852.0</c:v>
                </c:pt>
                <c:pt idx="1960">
                  <c:v>4857.0</c:v>
                </c:pt>
                <c:pt idx="1961">
                  <c:v>4122.0</c:v>
                </c:pt>
                <c:pt idx="1962">
                  <c:v>4292.0</c:v>
                </c:pt>
                <c:pt idx="1963">
                  <c:v>5190.0</c:v>
                </c:pt>
                <c:pt idx="1964">
                  <c:v>4859.0</c:v>
                </c:pt>
                <c:pt idx="1965">
                  <c:v>4714.0</c:v>
                </c:pt>
                <c:pt idx="1966">
                  <c:v>3903.0</c:v>
                </c:pt>
                <c:pt idx="1967">
                  <c:v>4706.0</c:v>
                </c:pt>
                <c:pt idx="1968">
                  <c:v>5513.0</c:v>
                </c:pt>
                <c:pt idx="1969">
                  <c:v>4916.0</c:v>
                </c:pt>
                <c:pt idx="1970">
                  <c:v>4192.0</c:v>
                </c:pt>
                <c:pt idx="1971">
                  <c:v>3732.0</c:v>
                </c:pt>
                <c:pt idx="1972">
                  <c:v>3990.0</c:v>
                </c:pt>
                <c:pt idx="1973">
                  <c:v>4120.0</c:v>
                </c:pt>
                <c:pt idx="1974">
                  <c:v>3669.0</c:v>
                </c:pt>
                <c:pt idx="1975">
                  <c:v>4770.0</c:v>
                </c:pt>
                <c:pt idx="1976">
                  <c:v>5006.0</c:v>
                </c:pt>
                <c:pt idx="1977">
                  <c:v>4769.0</c:v>
                </c:pt>
                <c:pt idx="1978">
                  <c:v>4190.0</c:v>
                </c:pt>
                <c:pt idx="1979">
                  <c:v>4025.0</c:v>
                </c:pt>
                <c:pt idx="1980">
                  <c:v>5233.0</c:v>
                </c:pt>
                <c:pt idx="1981">
                  <c:v>4907.0</c:v>
                </c:pt>
                <c:pt idx="1982">
                  <c:v>5056.0</c:v>
                </c:pt>
                <c:pt idx="1983">
                  <c:v>4716.0</c:v>
                </c:pt>
                <c:pt idx="1984">
                  <c:v>3752.0</c:v>
                </c:pt>
                <c:pt idx="1985">
                  <c:v>6874.0</c:v>
                </c:pt>
                <c:pt idx="1986">
                  <c:v>5676.0</c:v>
                </c:pt>
                <c:pt idx="1987">
                  <c:v>5156.0</c:v>
                </c:pt>
                <c:pt idx="1988">
                  <c:v>4546.0</c:v>
                </c:pt>
                <c:pt idx="1989">
                  <c:v>4815.0</c:v>
                </c:pt>
                <c:pt idx="1990">
                  <c:v>4920.0</c:v>
                </c:pt>
                <c:pt idx="1991">
                  <c:v>5111.0</c:v>
                </c:pt>
                <c:pt idx="1992">
                  <c:v>5340.0</c:v>
                </c:pt>
                <c:pt idx="1993">
                  <c:v>4385.0</c:v>
                </c:pt>
                <c:pt idx="1994">
                  <c:v>1931.0</c:v>
                </c:pt>
                <c:pt idx="1995">
                  <c:v>3631.0</c:v>
                </c:pt>
                <c:pt idx="1996">
                  <c:v>1470.0</c:v>
                </c:pt>
                <c:pt idx="1997">
                  <c:v>4367.0</c:v>
                </c:pt>
                <c:pt idx="1998">
                  <c:v>5675.0</c:v>
                </c:pt>
                <c:pt idx="1999">
                  <c:v>4202.0</c:v>
                </c:pt>
                <c:pt idx="2000">
                  <c:v>2053.0</c:v>
                </c:pt>
                <c:pt idx="2001">
                  <c:v>3463.0</c:v>
                </c:pt>
                <c:pt idx="2002">
                  <c:v>5996.0</c:v>
                </c:pt>
                <c:pt idx="2003">
                  <c:v>5500.0</c:v>
                </c:pt>
                <c:pt idx="2004">
                  <c:v>6122.0</c:v>
                </c:pt>
                <c:pt idx="2005">
                  <c:v>5354.0</c:v>
                </c:pt>
                <c:pt idx="2006">
                  <c:v>5255.0</c:v>
                </c:pt>
                <c:pt idx="2007">
                  <c:v>6761.0</c:v>
                </c:pt>
                <c:pt idx="2008">
                  <c:v>4573.0</c:v>
                </c:pt>
                <c:pt idx="2009">
                  <c:v>5311.0</c:v>
                </c:pt>
                <c:pt idx="2010">
                  <c:v>4884.0</c:v>
                </c:pt>
                <c:pt idx="2011">
                  <c:v>5616.0</c:v>
                </c:pt>
                <c:pt idx="2012">
                  <c:v>3177.0</c:v>
                </c:pt>
                <c:pt idx="2013">
                  <c:v>5082.0</c:v>
                </c:pt>
                <c:pt idx="2014">
                  <c:v>3705.0</c:v>
                </c:pt>
                <c:pt idx="2015">
                  <c:v>2920.0</c:v>
                </c:pt>
                <c:pt idx="2016">
                  <c:v>4795.0</c:v>
                </c:pt>
                <c:pt idx="2017">
                  <c:v>4477.0</c:v>
                </c:pt>
                <c:pt idx="2018">
                  <c:v>3644.0</c:v>
                </c:pt>
                <c:pt idx="2019">
                  <c:v>3902.0</c:v>
                </c:pt>
                <c:pt idx="2020">
                  <c:v>3953.0</c:v>
                </c:pt>
                <c:pt idx="2021">
                  <c:v>5064.0</c:v>
                </c:pt>
                <c:pt idx="2022">
                  <c:v>3099.0</c:v>
                </c:pt>
                <c:pt idx="2023">
                  <c:v>4313.0</c:v>
                </c:pt>
                <c:pt idx="2024">
                  <c:v>2464.0</c:v>
                </c:pt>
                <c:pt idx="2025">
                  <c:v>2730.0</c:v>
                </c:pt>
                <c:pt idx="2026">
                  <c:v>5045.0</c:v>
                </c:pt>
                <c:pt idx="2027">
                  <c:v>5307.0</c:v>
                </c:pt>
                <c:pt idx="2028">
                  <c:v>4600.0</c:v>
                </c:pt>
                <c:pt idx="2029">
                  <c:v>5827.0</c:v>
                </c:pt>
                <c:pt idx="2030">
                  <c:v>5438.0</c:v>
                </c:pt>
                <c:pt idx="2031">
                  <c:v>5111.0</c:v>
                </c:pt>
                <c:pt idx="2032">
                  <c:v>4835.0</c:v>
                </c:pt>
                <c:pt idx="2033">
                  <c:v>6133.0</c:v>
                </c:pt>
                <c:pt idx="2034">
                  <c:v>5670.0</c:v>
                </c:pt>
                <c:pt idx="2035">
                  <c:v>5545.0</c:v>
                </c:pt>
                <c:pt idx="2036">
                  <c:v>4554.0</c:v>
                </c:pt>
                <c:pt idx="2037">
                  <c:v>4771.0</c:v>
                </c:pt>
                <c:pt idx="2038">
                  <c:v>3112.0</c:v>
                </c:pt>
                <c:pt idx="2039">
                  <c:v>4806.0</c:v>
                </c:pt>
                <c:pt idx="2040">
                  <c:v>4607.0</c:v>
                </c:pt>
                <c:pt idx="2041">
                  <c:v>3913.0</c:v>
                </c:pt>
                <c:pt idx="2042">
                  <c:v>4430.0</c:v>
                </c:pt>
                <c:pt idx="2043">
                  <c:v>3831.0</c:v>
                </c:pt>
                <c:pt idx="2044">
                  <c:v>4142.0</c:v>
                </c:pt>
                <c:pt idx="2045">
                  <c:v>4055.0</c:v>
                </c:pt>
                <c:pt idx="2046">
                  <c:v>4878.0</c:v>
                </c:pt>
                <c:pt idx="2047">
                  <c:v>4659.0</c:v>
                </c:pt>
                <c:pt idx="2048">
                  <c:v>4503.0</c:v>
                </c:pt>
                <c:pt idx="2049">
                  <c:v>3718.0</c:v>
                </c:pt>
                <c:pt idx="2050">
                  <c:v>4528.0</c:v>
                </c:pt>
                <c:pt idx="2051">
                  <c:v>4522.0</c:v>
                </c:pt>
                <c:pt idx="2052">
                  <c:v>2699.0</c:v>
                </c:pt>
                <c:pt idx="2053">
                  <c:v>4593.0</c:v>
                </c:pt>
                <c:pt idx="2054">
                  <c:v>5018.0</c:v>
                </c:pt>
                <c:pt idx="2055">
                  <c:v>3770.0</c:v>
                </c:pt>
                <c:pt idx="2056">
                  <c:v>4079.0</c:v>
                </c:pt>
                <c:pt idx="2057">
                  <c:v>3694.0</c:v>
                </c:pt>
                <c:pt idx="2058">
                  <c:v>4397.0</c:v>
                </c:pt>
                <c:pt idx="2059">
                  <c:v>4280.0</c:v>
                </c:pt>
                <c:pt idx="2060">
                  <c:v>3831.0</c:v>
                </c:pt>
                <c:pt idx="2061">
                  <c:v>4730.0</c:v>
                </c:pt>
                <c:pt idx="2062">
                  <c:v>4487.0</c:v>
                </c:pt>
                <c:pt idx="2063">
                  <c:v>4647.0</c:v>
                </c:pt>
                <c:pt idx="2064">
                  <c:v>3857.0</c:v>
                </c:pt>
                <c:pt idx="2065">
                  <c:v>3777.0</c:v>
                </c:pt>
                <c:pt idx="2066">
                  <c:v>8929.0</c:v>
                </c:pt>
                <c:pt idx="2067">
                  <c:v>3287.0</c:v>
                </c:pt>
                <c:pt idx="2068">
                  <c:v>3168.0</c:v>
                </c:pt>
                <c:pt idx="2069">
                  <c:v>3145.0</c:v>
                </c:pt>
                <c:pt idx="2070">
                  <c:v>3696.0</c:v>
                </c:pt>
                <c:pt idx="2071">
                  <c:v>3236.0</c:v>
                </c:pt>
                <c:pt idx="2072">
                  <c:v>3259.0</c:v>
                </c:pt>
                <c:pt idx="2073">
                  <c:v>3206.0</c:v>
                </c:pt>
                <c:pt idx="2074">
                  <c:v>3343.0</c:v>
                </c:pt>
                <c:pt idx="2075">
                  <c:v>3377.0</c:v>
                </c:pt>
                <c:pt idx="2076">
                  <c:v>3674.0</c:v>
                </c:pt>
                <c:pt idx="2077">
                  <c:v>4413.0</c:v>
                </c:pt>
                <c:pt idx="2078">
                  <c:v>3424.0</c:v>
                </c:pt>
                <c:pt idx="2079">
                  <c:v>3628.0</c:v>
                </c:pt>
                <c:pt idx="2080">
                  <c:v>3850.0</c:v>
                </c:pt>
                <c:pt idx="2081">
                  <c:v>3402.0</c:v>
                </c:pt>
                <c:pt idx="2082">
                  <c:v>3464.0</c:v>
                </c:pt>
                <c:pt idx="2083">
                  <c:v>2535.0</c:v>
                </c:pt>
                <c:pt idx="2084">
                  <c:v>2212.0</c:v>
                </c:pt>
                <c:pt idx="2085">
                  <c:v>3047.0</c:v>
                </c:pt>
                <c:pt idx="2086">
                  <c:v>3194.0</c:v>
                </c:pt>
                <c:pt idx="2087">
                  <c:v>2601.0</c:v>
                </c:pt>
                <c:pt idx="2088">
                  <c:v>3177.0</c:v>
                </c:pt>
                <c:pt idx="2089">
                  <c:v>3145.0</c:v>
                </c:pt>
                <c:pt idx="2090">
                  <c:v>4542.0</c:v>
                </c:pt>
                <c:pt idx="2091">
                  <c:v>5104.0</c:v>
                </c:pt>
                <c:pt idx="2092">
                  <c:v>4172.0</c:v>
                </c:pt>
                <c:pt idx="2093">
                  <c:v>4650.0</c:v>
                </c:pt>
                <c:pt idx="2094">
                  <c:v>5448.0</c:v>
                </c:pt>
                <c:pt idx="2095">
                  <c:v>4913.0</c:v>
                </c:pt>
                <c:pt idx="2096">
                  <c:v>5533.0</c:v>
                </c:pt>
                <c:pt idx="2097">
                  <c:v>4505.0</c:v>
                </c:pt>
                <c:pt idx="2098">
                  <c:v>5603.0</c:v>
                </c:pt>
                <c:pt idx="2099">
                  <c:v>3963.0</c:v>
                </c:pt>
                <c:pt idx="2100">
                  <c:v>4610.0</c:v>
                </c:pt>
                <c:pt idx="2101">
                  <c:v>5067.0</c:v>
                </c:pt>
                <c:pt idx="2102">
                  <c:v>4698.0</c:v>
                </c:pt>
                <c:pt idx="2103">
                  <c:v>5306.0</c:v>
                </c:pt>
                <c:pt idx="2104">
                  <c:v>4997.0</c:v>
                </c:pt>
                <c:pt idx="2105">
                  <c:v>2961.0</c:v>
                </c:pt>
                <c:pt idx="2106">
                  <c:v>4146.0</c:v>
                </c:pt>
                <c:pt idx="2107">
                  <c:v>3746.0</c:v>
                </c:pt>
                <c:pt idx="2108">
                  <c:v>5009.0</c:v>
                </c:pt>
                <c:pt idx="2109">
                  <c:v>5065.0</c:v>
                </c:pt>
                <c:pt idx="2110">
                  <c:v>5020.0</c:v>
                </c:pt>
                <c:pt idx="2111">
                  <c:v>4566.0</c:v>
                </c:pt>
                <c:pt idx="2112">
                  <c:v>5772.0</c:v>
                </c:pt>
                <c:pt idx="2113">
                  <c:v>4216.0</c:v>
                </c:pt>
                <c:pt idx="2114">
                  <c:v>3787.0</c:v>
                </c:pt>
                <c:pt idx="2115">
                  <c:v>4025.0</c:v>
                </c:pt>
                <c:pt idx="2116">
                  <c:v>3148.0</c:v>
                </c:pt>
                <c:pt idx="2117">
                  <c:v>3730.0</c:v>
                </c:pt>
                <c:pt idx="2118">
                  <c:v>3638.0</c:v>
                </c:pt>
                <c:pt idx="2119">
                  <c:v>3380.0</c:v>
                </c:pt>
                <c:pt idx="2120">
                  <c:v>3508.0</c:v>
                </c:pt>
                <c:pt idx="2121">
                  <c:v>3417.0</c:v>
                </c:pt>
                <c:pt idx="2122">
                  <c:v>3329.0</c:v>
                </c:pt>
                <c:pt idx="2123">
                  <c:v>2658.0</c:v>
                </c:pt>
                <c:pt idx="2124">
                  <c:v>4249.0</c:v>
                </c:pt>
                <c:pt idx="2125">
                  <c:v>4107.0</c:v>
                </c:pt>
                <c:pt idx="2126">
                  <c:v>4443.0</c:v>
                </c:pt>
                <c:pt idx="2127">
                  <c:v>3804.0</c:v>
                </c:pt>
                <c:pt idx="2128">
                  <c:v>4907.0</c:v>
                </c:pt>
                <c:pt idx="2129">
                  <c:v>4376.0</c:v>
                </c:pt>
                <c:pt idx="2130">
                  <c:v>4188.0</c:v>
                </c:pt>
                <c:pt idx="2131">
                  <c:v>3013.0</c:v>
                </c:pt>
                <c:pt idx="2132">
                  <c:v>3484.0</c:v>
                </c:pt>
                <c:pt idx="2133">
                  <c:v>3301.0</c:v>
                </c:pt>
                <c:pt idx="2134">
                  <c:v>3607.0</c:v>
                </c:pt>
                <c:pt idx="2135">
                  <c:v>3937.0</c:v>
                </c:pt>
                <c:pt idx="2136">
                  <c:v>2888.0</c:v>
                </c:pt>
                <c:pt idx="2137">
                  <c:v>3394.0</c:v>
                </c:pt>
                <c:pt idx="2138">
                  <c:v>3257.0</c:v>
                </c:pt>
                <c:pt idx="2139">
                  <c:v>2684.0</c:v>
                </c:pt>
                <c:pt idx="2140">
                  <c:v>5475.0</c:v>
                </c:pt>
                <c:pt idx="2141">
                  <c:v>3559.0</c:v>
                </c:pt>
                <c:pt idx="2142">
                  <c:v>3641.0</c:v>
                </c:pt>
                <c:pt idx="2143">
                  <c:v>3654.0</c:v>
                </c:pt>
                <c:pt idx="2144">
                  <c:v>3257.0</c:v>
                </c:pt>
                <c:pt idx="2145">
                  <c:v>3099.0</c:v>
                </c:pt>
                <c:pt idx="2146">
                  <c:v>3240.0</c:v>
                </c:pt>
                <c:pt idx="2147">
                  <c:v>3446.0</c:v>
                </c:pt>
                <c:pt idx="2148">
                  <c:v>4124.0</c:v>
                </c:pt>
                <c:pt idx="2149">
                  <c:v>4061.0</c:v>
                </c:pt>
                <c:pt idx="2150">
                  <c:v>3810.0</c:v>
                </c:pt>
                <c:pt idx="2151">
                  <c:v>4151.0</c:v>
                </c:pt>
                <c:pt idx="2152">
                  <c:v>3306.0</c:v>
                </c:pt>
                <c:pt idx="2153">
                  <c:v>3610.0</c:v>
                </c:pt>
                <c:pt idx="2154">
                  <c:v>4243.0</c:v>
                </c:pt>
                <c:pt idx="2155">
                  <c:v>4355.0</c:v>
                </c:pt>
                <c:pt idx="2156">
                  <c:v>3413.0</c:v>
                </c:pt>
                <c:pt idx="2157">
                  <c:v>4290.0</c:v>
                </c:pt>
                <c:pt idx="2158">
                  <c:v>4384.0</c:v>
                </c:pt>
                <c:pt idx="2159">
                  <c:v>3731.0</c:v>
                </c:pt>
                <c:pt idx="2160">
                  <c:v>3186.0</c:v>
                </c:pt>
                <c:pt idx="2161">
                  <c:v>3727.0</c:v>
                </c:pt>
                <c:pt idx="2162">
                  <c:v>3236.0</c:v>
                </c:pt>
                <c:pt idx="2163">
                  <c:v>2920.0</c:v>
                </c:pt>
                <c:pt idx="2164">
                  <c:v>3367.0</c:v>
                </c:pt>
                <c:pt idx="2165">
                  <c:v>3772.0</c:v>
                </c:pt>
                <c:pt idx="2166">
                  <c:v>3637.0</c:v>
                </c:pt>
                <c:pt idx="2167">
                  <c:v>3523.0</c:v>
                </c:pt>
                <c:pt idx="2168">
                  <c:v>3612.0</c:v>
                </c:pt>
                <c:pt idx="2169">
                  <c:v>3852.0</c:v>
                </c:pt>
                <c:pt idx="2170">
                  <c:v>2880.0</c:v>
                </c:pt>
                <c:pt idx="2171">
                  <c:v>3807.0</c:v>
                </c:pt>
                <c:pt idx="2172">
                  <c:v>3401.0</c:v>
                </c:pt>
                <c:pt idx="2173">
                  <c:v>3168.0</c:v>
                </c:pt>
                <c:pt idx="2174">
                  <c:v>22433.0</c:v>
                </c:pt>
                <c:pt idx="2175">
                  <c:v>3322.0</c:v>
                </c:pt>
                <c:pt idx="2176">
                  <c:v>3867.0</c:v>
                </c:pt>
                <c:pt idx="2177">
                  <c:v>3483.0</c:v>
                </c:pt>
                <c:pt idx="2178">
                  <c:v>4239.0</c:v>
                </c:pt>
                <c:pt idx="2179">
                  <c:v>4558.0</c:v>
                </c:pt>
                <c:pt idx="2180">
                  <c:v>4835.0</c:v>
                </c:pt>
                <c:pt idx="2181">
                  <c:v>1942.0</c:v>
                </c:pt>
                <c:pt idx="2182">
                  <c:v>3439.0</c:v>
                </c:pt>
                <c:pt idx="2183">
                  <c:v>3619.0</c:v>
                </c:pt>
                <c:pt idx="2184">
                  <c:v>3930.0</c:v>
                </c:pt>
                <c:pt idx="2185">
                  <c:v>4039.0</c:v>
                </c:pt>
                <c:pt idx="2186">
                  <c:v>3282.0</c:v>
                </c:pt>
                <c:pt idx="2187">
                  <c:v>4107.0</c:v>
                </c:pt>
                <c:pt idx="2188">
                  <c:v>4175.0</c:v>
                </c:pt>
                <c:pt idx="2189">
                  <c:v>5042.0</c:v>
                </c:pt>
                <c:pt idx="2190">
                  <c:v>4363.0</c:v>
                </c:pt>
                <c:pt idx="2191">
                  <c:v>4111.0</c:v>
                </c:pt>
                <c:pt idx="2192">
                  <c:v>4947.0</c:v>
                </c:pt>
                <c:pt idx="2193">
                  <c:v>4462.0</c:v>
                </c:pt>
                <c:pt idx="2194">
                  <c:v>3817.0</c:v>
                </c:pt>
                <c:pt idx="2195">
                  <c:v>4459.0</c:v>
                </c:pt>
                <c:pt idx="2196">
                  <c:v>3655.0</c:v>
                </c:pt>
                <c:pt idx="2197">
                  <c:v>3117.0</c:v>
                </c:pt>
                <c:pt idx="2198">
                  <c:v>4079.0</c:v>
                </c:pt>
                <c:pt idx="2199">
                  <c:v>4012.0</c:v>
                </c:pt>
                <c:pt idx="2200">
                  <c:v>3429.0</c:v>
                </c:pt>
                <c:pt idx="2201">
                  <c:v>4567.0</c:v>
                </c:pt>
                <c:pt idx="2202">
                  <c:v>4001.0</c:v>
                </c:pt>
                <c:pt idx="2203">
                  <c:v>4091.0</c:v>
                </c:pt>
                <c:pt idx="2204">
                  <c:v>4368.0</c:v>
                </c:pt>
                <c:pt idx="2205">
                  <c:v>5246.0</c:v>
                </c:pt>
                <c:pt idx="2206">
                  <c:v>5288.0</c:v>
                </c:pt>
                <c:pt idx="2207">
                  <c:v>4286.0</c:v>
                </c:pt>
                <c:pt idx="2208">
                  <c:v>4556.0</c:v>
                </c:pt>
                <c:pt idx="2209">
                  <c:v>3781.0</c:v>
                </c:pt>
                <c:pt idx="2210">
                  <c:v>4286.0</c:v>
                </c:pt>
                <c:pt idx="2211">
                  <c:v>3046.0</c:v>
                </c:pt>
                <c:pt idx="2212">
                  <c:v>3908.0</c:v>
                </c:pt>
                <c:pt idx="2213">
                  <c:v>3940.0</c:v>
                </c:pt>
                <c:pt idx="2214">
                  <c:v>3387.0</c:v>
                </c:pt>
                <c:pt idx="2215">
                  <c:v>4618.0</c:v>
                </c:pt>
                <c:pt idx="2216">
                  <c:v>4550.0</c:v>
                </c:pt>
                <c:pt idx="2217">
                  <c:v>4211.0</c:v>
                </c:pt>
                <c:pt idx="2218">
                  <c:v>4303.0</c:v>
                </c:pt>
                <c:pt idx="2219">
                  <c:v>3701.0</c:v>
                </c:pt>
                <c:pt idx="2220">
                  <c:v>4200.0</c:v>
                </c:pt>
                <c:pt idx="2221">
                  <c:v>2991.0</c:v>
                </c:pt>
                <c:pt idx="2222">
                  <c:v>4207.0</c:v>
                </c:pt>
                <c:pt idx="2223">
                  <c:v>3895.0</c:v>
                </c:pt>
                <c:pt idx="2224">
                  <c:v>4140.0</c:v>
                </c:pt>
                <c:pt idx="2225">
                  <c:v>6350.0</c:v>
                </c:pt>
                <c:pt idx="2226">
                  <c:v>4956.0</c:v>
                </c:pt>
                <c:pt idx="2227">
                  <c:v>4583.0</c:v>
                </c:pt>
                <c:pt idx="2228">
                  <c:v>4753.0</c:v>
                </c:pt>
                <c:pt idx="2229">
                  <c:v>5132.0</c:v>
                </c:pt>
                <c:pt idx="2230">
                  <c:v>5494.0</c:v>
                </c:pt>
                <c:pt idx="2231">
                  <c:v>4606.0</c:v>
                </c:pt>
                <c:pt idx="2232">
                  <c:v>4964.0</c:v>
                </c:pt>
                <c:pt idx="2233">
                  <c:v>4286.0</c:v>
                </c:pt>
                <c:pt idx="2234">
                  <c:v>4578.0</c:v>
                </c:pt>
                <c:pt idx="2235">
                  <c:v>4732.0</c:v>
                </c:pt>
                <c:pt idx="2236">
                  <c:v>4904.0</c:v>
                </c:pt>
                <c:pt idx="2237">
                  <c:v>2565.0</c:v>
                </c:pt>
                <c:pt idx="2238">
                  <c:v>2630.0</c:v>
                </c:pt>
                <c:pt idx="2239">
                  <c:v>2542.0</c:v>
                </c:pt>
                <c:pt idx="2240">
                  <c:v>4300.0</c:v>
                </c:pt>
                <c:pt idx="2241">
                  <c:v>5294.0</c:v>
                </c:pt>
                <c:pt idx="2242">
                  <c:v>5631.0</c:v>
                </c:pt>
                <c:pt idx="2243">
                  <c:v>4881.0</c:v>
                </c:pt>
                <c:pt idx="2244">
                  <c:v>3893.0</c:v>
                </c:pt>
                <c:pt idx="2245">
                  <c:v>4456.0</c:v>
                </c:pt>
                <c:pt idx="2246">
                  <c:v>4084.0</c:v>
                </c:pt>
                <c:pt idx="2247">
                  <c:v>1128.0</c:v>
                </c:pt>
                <c:pt idx="2248">
                  <c:v>5293.0</c:v>
                </c:pt>
                <c:pt idx="2249">
                  <c:v>5800.0</c:v>
                </c:pt>
                <c:pt idx="2250">
                  <c:v>6443.0</c:v>
                </c:pt>
                <c:pt idx="2251">
                  <c:v>3873.0</c:v>
                </c:pt>
                <c:pt idx="2252">
                  <c:v>3981.0</c:v>
                </c:pt>
                <c:pt idx="2253">
                  <c:v>5034.0</c:v>
                </c:pt>
                <c:pt idx="2254">
                  <c:v>4318.0</c:v>
                </c:pt>
                <c:pt idx="2255">
                  <c:v>5131.0</c:v>
                </c:pt>
                <c:pt idx="2256">
                  <c:v>4700.0</c:v>
                </c:pt>
                <c:pt idx="2257">
                  <c:v>5534.0</c:v>
                </c:pt>
                <c:pt idx="2258">
                  <c:v>3153.0</c:v>
                </c:pt>
                <c:pt idx="2259">
                  <c:v>3553.0</c:v>
                </c:pt>
                <c:pt idx="2260">
                  <c:v>4075.0</c:v>
                </c:pt>
                <c:pt idx="2261">
                  <c:v>3410.0</c:v>
                </c:pt>
                <c:pt idx="2262">
                  <c:v>3381.0</c:v>
                </c:pt>
                <c:pt idx="2263">
                  <c:v>4242.0</c:v>
                </c:pt>
                <c:pt idx="2264">
                  <c:v>5197.0</c:v>
                </c:pt>
                <c:pt idx="2265">
                  <c:v>4371.0</c:v>
                </c:pt>
                <c:pt idx="2266">
                  <c:v>4468.0</c:v>
                </c:pt>
                <c:pt idx="2267">
                  <c:v>2772.0</c:v>
                </c:pt>
                <c:pt idx="2268">
                  <c:v>4680.0</c:v>
                </c:pt>
                <c:pt idx="2269">
                  <c:v>4721.0</c:v>
                </c:pt>
                <c:pt idx="2270">
                  <c:v>3888.0</c:v>
                </c:pt>
                <c:pt idx="2271">
                  <c:v>3571.0</c:v>
                </c:pt>
                <c:pt idx="2272">
                  <c:v>4206.0</c:v>
                </c:pt>
                <c:pt idx="2273">
                  <c:v>4886.0</c:v>
                </c:pt>
                <c:pt idx="2274">
                  <c:v>3983.0</c:v>
                </c:pt>
                <c:pt idx="2275">
                  <c:v>2677.0</c:v>
                </c:pt>
                <c:pt idx="2276">
                  <c:v>3479.0</c:v>
                </c:pt>
                <c:pt idx="2277">
                  <c:v>3313.0</c:v>
                </c:pt>
                <c:pt idx="2278">
                  <c:v>4026.0</c:v>
                </c:pt>
                <c:pt idx="2279">
                  <c:v>3660.0</c:v>
                </c:pt>
                <c:pt idx="2280">
                  <c:v>3541.0</c:v>
                </c:pt>
                <c:pt idx="2281">
                  <c:v>3152.0</c:v>
                </c:pt>
                <c:pt idx="2282">
                  <c:v>3814.0</c:v>
                </c:pt>
                <c:pt idx="2283">
                  <c:v>3277.0</c:v>
                </c:pt>
                <c:pt idx="2284">
                  <c:v>8772.0</c:v>
                </c:pt>
                <c:pt idx="2285">
                  <c:v>3483.0</c:v>
                </c:pt>
                <c:pt idx="2286">
                  <c:v>2058.0</c:v>
                </c:pt>
                <c:pt idx="2287">
                  <c:v>3915.0</c:v>
                </c:pt>
                <c:pt idx="2288">
                  <c:v>4293.0</c:v>
                </c:pt>
                <c:pt idx="2289">
                  <c:v>3838.0</c:v>
                </c:pt>
                <c:pt idx="2290">
                  <c:v>3817.0</c:v>
                </c:pt>
                <c:pt idx="2291">
                  <c:v>3974.0</c:v>
                </c:pt>
                <c:pt idx="2292">
                  <c:v>4731.0</c:v>
                </c:pt>
                <c:pt idx="2293">
                  <c:v>4166.0</c:v>
                </c:pt>
                <c:pt idx="2294">
                  <c:v>3375.0</c:v>
                </c:pt>
                <c:pt idx="2295">
                  <c:v>4225.0</c:v>
                </c:pt>
                <c:pt idx="2296">
                  <c:v>4202.0</c:v>
                </c:pt>
                <c:pt idx="2297">
                  <c:v>4351.0</c:v>
                </c:pt>
                <c:pt idx="2298">
                  <c:v>4841.0</c:v>
                </c:pt>
                <c:pt idx="2299">
                  <c:v>4498.0</c:v>
                </c:pt>
                <c:pt idx="2300">
                  <c:v>3103.0</c:v>
                </c:pt>
                <c:pt idx="2301">
                  <c:v>4109.0</c:v>
                </c:pt>
                <c:pt idx="2302">
                  <c:v>1535.0</c:v>
                </c:pt>
                <c:pt idx="2303">
                  <c:v>4987.0</c:v>
                </c:pt>
                <c:pt idx="2304">
                  <c:v>3802.0</c:v>
                </c:pt>
                <c:pt idx="2305">
                  <c:v>2511.0</c:v>
                </c:pt>
                <c:pt idx="2306">
                  <c:v>4867.0</c:v>
                </c:pt>
                <c:pt idx="2307">
                  <c:v>3901.0</c:v>
                </c:pt>
                <c:pt idx="2308">
                  <c:v>4200.0</c:v>
                </c:pt>
                <c:pt idx="2309">
                  <c:v>3274.0</c:v>
                </c:pt>
                <c:pt idx="2310">
                  <c:v>4360.0</c:v>
                </c:pt>
                <c:pt idx="2311">
                  <c:v>3546.0</c:v>
                </c:pt>
                <c:pt idx="2312">
                  <c:v>4393.0</c:v>
                </c:pt>
                <c:pt idx="2313">
                  <c:v>3496.0</c:v>
                </c:pt>
                <c:pt idx="2314">
                  <c:v>4736.0</c:v>
                </c:pt>
                <c:pt idx="2315">
                  <c:v>4048.0</c:v>
                </c:pt>
                <c:pt idx="2316">
                  <c:v>4460.0</c:v>
                </c:pt>
                <c:pt idx="2317">
                  <c:v>4070.0</c:v>
                </c:pt>
                <c:pt idx="2318">
                  <c:v>4969.0</c:v>
                </c:pt>
                <c:pt idx="2319">
                  <c:v>5997.0</c:v>
                </c:pt>
                <c:pt idx="2320">
                  <c:v>4168.0</c:v>
                </c:pt>
                <c:pt idx="2321">
                  <c:v>3518.0</c:v>
                </c:pt>
                <c:pt idx="2322">
                  <c:v>4184.0</c:v>
                </c:pt>
                <c:pt idx="2323">
                  <c:v>4733.0</c:v>
                </c:pt>
                <c:pt idx="2324">
                  <c:v>3900.0</c:v>
                </c:pt>
                <c:pt idx="2325">
                  <c:v>4502.0</c:v>
                </c:pt>
                <c:pt idx="2326">
                  <c:v>5130.0</c:v>
                </c:pt>
                <c:pt idx="2327">
                  <c:v>4500.0</c:v>
                </c:pt>
                <c:pt idx="2328">
                  <c:v>3707.0</c:v>
                </c:pt>
                <c:pt idx="2329">
                  <c:v>4217.0</c:v>
                </c:pt>
                <c:pt idx="2330">
                  <c:v>4700.0</c:v>
                </c:pt>
                <c:pt idx="2331">
                  <c:v>5313.0</c:v>
                </c:pt>
                <c:pt idx="2332">
                  <c:v>4525.0</c:v>
                </c:pt>
                <c:pt idx="2333">
                  <c:v>4838.0</c:v>
                </c:pt>
                <c:pt idx="2334">
                  <c:v>4035.0</c:v>
                </c:pt>
                <c:pt idx="2335">
                  <c:v>4323.0</c:v>
                </c:pt>
                <c:pt idx="2336">
                  <c:v>3286.0</c:v>
                </c:pt>
                <c:pt idx="2337">
                  <c:v>4356.0</c:v>
                </c:pt>
                <c:pt idx="2338">
                  <c:v>3837.0</c:v>
                </c:pt>
                <c:pt idx="2339">
                  <c:v>3589.0</c:v>
                </c:pt>
                <c:pt idx="2340">
                  <c:v>5725.0</c:v>
                </c:pt>
                <c:pt idx="2341">
                  <c:v>2930.0</c:v>
                </c:pt>
                <c:pt idx="2342">
                  <c:v>3670.0</c:v>
                </c:pt>
                <c:pt idx="2343">
                  <c:v>3239.0</c:v>
                </c:pt>
                <c:pt idx="2344">
                  <c:v>3739.0</c:v>
                </c:pt>
                <c:pt idx="2345">
                  <c:v>4702.0</c:v>
                </c:pt>
                <c:pt idx="2346">
                  <c:v>4591.0</c:v>
                </c:pt>
                <c:pt idx="2347">
                  <c:v>3713.0</c:v>
                </c:pt>
                <c:pt idx="2348">
                  <c:v>4808.0</c:v>
                </c:pt>
                <c:pt idx="2349">
                  <c:v>4158.0</c:v>
                </c:pt>
                <c:pt idx="2350">
                  <c:v>5080.0</c:v>
                </c:pt>
                <c:pt idx="2351">
                  <c:v>4909.0</c:v>
                </c:pt>
                <c:pt idx="2352">
                  <c:v>4854.0</c:v>
                </c:pt>
                <c:pt idx="2353">
                  <c:v>4789.0</c:v>
                </c:pt>
                <c:pt idx="2354">
                  <c:v>5782.0</c:v>
                </c:pt>
                <c:pt idx="2355">
                  <c:v>5378.0</c:v>
                </c:pt>
                <c:pt idx="2356">
                  <c:v>4017.0</c:v>
                </c:pt>
                <c:pt idx="2357">
                  <c:v>4280.0</c:v>
                </c:pt>
                <c:pt idx="2358">
                  <c:v>4057.0</c:v>
                </c:pt>
                <c:pt idx="2359">
                  <c:v>4493.0</c:v>
                </c:pt>
                <c:pt idx="2360">
                  <c:v>4370.0</c:v>
                </c:pt>
                <c:pt idx="2361">
                  <c:v>4329.0</c:v>
                </c:pt>
                <c:pt idx="2362">
                  <c:v>3875.0</c:v>
                </c:pt>
                <c:pt idx="2363">
                  <c:v>3751.0</c:v>
                </c:pt>
                <c:pt idx="2364">
                  <c:v>6168.0</c:v>
                </c:pt>
                <c:pt idx="2365">
                  <c:v>4159.0</c:v>
                </c:pt>
                <c:pt idx="2366">
                  <c:v>4089.0</c:v>
                </c:pt>
                <c:pt idx="2367">
                  <c:v>4395.0</c:v>
                </c:pt>
                <c:pt idx="2368">
                  <c:v>3595.0</c:v>
                </c:pt>
                <c:pt idx="2369">
                  <c:v>4127.0</c:v>
                </c:pt>
                <c:pt idx="2370">
                  <c:v>4853.0</c:v>
                </c:pt>
                <c:pt idx="2371">
                  <c:v>3793.0</c:v>
                </c:pt>
                <c:pt idx="2372">
                  <c:v>3019.0</c:v>
                </c:pt>
                <c:pt idx="2373">
                  <c:v>2582.0</c:v>
                </c:pt>
                <c:pt idx="2374">
                  <c:v>5024.0</c:v>
                </c:pt>
                <c:pt idx="2375">
                  <c:v>5557.0</c:v>
                </c:pt>
                <c:pt idx="2376">
                  <c:v>4723.0</c:v>
                </c:pt>
                <c:pt idx="2377">
                  <c:v>3554.0</c:v>
                </c:pt>
                <c:pt idx="2378">
                  <c:v>4281.0</c:v>
                </c:pt>
                <c:pt idx="2379">
                  <c:v>4320.0</c:v>
                </c:pt>
                <c:pt idx="2380">
                  <c:v>3585.0</c:v>
                </c:pt>
                <c:pt idx="2381">
                  <c:v>4047.0</c:v>
                </c:pt>
                <c:pt idx="2382">
                  <c:v>4193.0</c:v>
                </c:pt>
                <c:pt idx="2383">
                  <c:v>3178.0</c:v>
                </c:pt>
                <c:pt idx="2384">
                  <c:v>4678.0</c:v>
                </c:pt>
                <c:pt idx="2385">
                  <c:v>4100.0</c:v>
                </c:pt>
                <c:pt idx="2386">
                  <c:v>11480.0</c:v>
                </c:pt>
                <c:pt idx="2387">
                  <c:v>3635.0</c:v>
                </c:pt>
                <c:pt idx="2388">
                  <c:v>2788.0</c:v>
                </c:pt>
                <c:pt idx="2389">
                  <c:v>3150.0</c:v>
                </c:pt>
                <c:pt idx="2390">
                  <c:v>2875.0</c:v>
                </c:pt>
                <c:pt idx="2391">
                  <c:v>3122.0</c:v>
                </c:pt>
                <c:pt idx="2392">
                  <c:v>4047.0</c:v>
                </c:pt>
                <c:pt idx="2393">
                  <c:v>3751.0</c:v>
                </c:pt>
                <c:pt idx="2394">
                  <c:v>3456.0</c:v>
                </c:pt>
                <c:pt idx="2395">
                  <c:v>3601.0</c:v>
                </c:pt>
                <c:pt idx="2396">
                  <c:v>3092.0</c:v>
                </c:pt>
                <c:pt idx="2397">
                  <c:v>2912.0</c:v>
                </c:pt>
                <c:pt idx="2398">
                  <c:v>2890.0</c:v>
                </c:pt>
                <c:pt idx="2399">
                  <c:v>3343.0</c:v>
                </c:pt>
                <c:pt idx="2400">
                  <c:v>2859.0</c:v>
                </c:pt>
                <c:pt idx="2401">
                  <c:v>3399.0</c:v>
                </c:pt>
                <c:pt idx="2402">
                  <c:v>3585.0</c:v>
                </c:pt>
                <c:pt idx="2403">
                  <c:v>2852.0</c:v>
                </c:pt>
                <c:pt idx="2404">
                  <c:v>5233.0</c:v>
                </c:pt>
                <c:pt idx="2405">
                  <c:v>3544.0</c:v>
                </c:pt>
                <c:pt idx="2406">
                  <c:v>4180.0</c:v>
                </c:pt>
                <c:pt idx="2407">
                  <c:v>4488.0</c:v>
                </c:pt>
                <c:pt idx="2408">
                  <c:v>3462.0</c:v>
                </c:pt>
                <c:pt idx="2409">
                  <c:v>3246.0</c:v>
                </c:pt>
                <c:pt idx="2410">
                  <c:v>3820.0</c:v>
                </c:pt>
                <c:pt idx="2411">
                  <c:v>4246.0</c:v>
                </c:pt>
                <c:pt idx="2412">
                  <c:v>4469.0</c:v>
                </c:pt>
                <c:pt idx="2413">
                  <c:v>4676.0</c:v>
                </c:pt>
                <c:pt idx="2414">
                  <c:v>5589.0</c:v>
                </c:pt>
                <c:pt idx="2415">
                  <c:v>1104.0</c:v>
                </c:pt>
                <c:pt idx="2416">
                  <c:v>3067.0</c:v>
                </c:pt>
                <c:pt idx="2417">
                  <c:v>3354.0</c:v>
                </c:pt>
                <c:pt idx="2418">
                  <c:v>3612.0</c:v>
                </c:pt>
                <c:pt idx="2419">
                  <c:v>4239.0</c:v>
                </c:pt>
                <c:pt idx="2420">
                  <c:v>5140.0</c:v>
                </c:pt>
                <c:pt idx="2421">
                  <c:v>4050.0</c:v>
                </c:pt>
                <c:pt idx="2422">
                  <c:v>4743.0</c:v>
                </c:pt>
                <c:pt idx="2423">
                  <c:v>4032.0</c:v>
                </c:pt>
                <c:pt idx="2424">
                  <c:v>4258.0</c:v>
                </c:pt>
                <c:pt idx="2425">
                  <c:v>3701.0</c:v>
                </c:pt>
                <c:pt idx="2426">
                  <c:v>4601.0</c:v>
                </c:pt>
                <c:pt idx="2427">
                  <c:v>4252.0</c:v>
                </c:pt>
                <c:pt idx="2428">
                  <c:v>4118.0</c:v>
                </c:pt>
                <c:pt idx="2429">
                  <c:v>4909.0</c:v>
                </c:pt>
                <c:pt idx="2430">
                  <c:v>4830.0</c:v>
                </c:pt>
                <c:pt idx="2431">
                  <c:v>4503.0</c:v>
                </c:pt>
                <c:pt idx="2432">
                  <c:v>7346.0</c:v>
                </c:pt>
                <c:pt idx="2433">
                  <c:v>5447.0</c:v>
                </c:pt>
                <c:pt idx="2434">
                  <c:v>4061.0</c:v>
                </c:pt>
                <c:pt idx="2435">
                  <c:v>2676.0</c:v>
                </c:pt>
                <c:pt idx="2436">
                  <c:v>4507.0</c:v>
                </c:pt>
                <c:pt idx="2437">
                  <c:v>4619.0</c:v>
                </c:pt>
                <c:pt idx="2438">
                  <c:v>3511.0</c:v>
                </c:pt>
                <c:pt idx="2439">
                  <c:v>4611.0</c:v>
                </c:pt>
                <c:pt idx="2440">
                  <c:v>5191.0</c:v>
                </c:pt>
                <c:pt idx="2441">
                  <c:v>5938.0</c:v>
                </c:pt>
                <c:pt idx="2442">
                  <c:v>4687.0</c:v>
                </c:pt>
                <c:pt idx="2443">
                  <c:v>2814.0</c:v>
                </c:pt>
                <c:pt idx="2444">
                  <c:v>3760.0</c:v>
                </c:pt>
                <c:pt idx="2445">
                  <c:v>5151.0</c:v>
                </c:pt>
                <c:pt idx="2446">
                  <c:v>5353.0</c:v>
                </c:pt>
                <c:pt idx="2447">
                  <c:v>6066.0</c:v>
                </c:pt>
                <c:pt idx="2448">
                  <c:v>6269.0</c:v>
                </c:pt>
                <c:pt idx="2449">
                  <c:v>4149.0</c:v>
                </c:pt>
                <c:pt idx="2450">
                  <c:v>3852.0</c:v>
                </c:pt>
                <c:pt idx="2451">
                  <c:v>3587.0</c:v>
                </c:pt>
                <c:pt idx="2452">
                  <c:v>3653.0</c:v>
                </c:pt>
                <c:pt idx="2453">
                  <c:v>3206.0</c:v>
                </c:pt>
                <c:pt idx="2454">
                  <c:v>5166.0</c:v>
                </c:pt>
                <c:pt idx="2455">
                  <c:v>4026.0</c:v>
                </c:pt>
                <c:pt idx="2456">
                  <c:v>5080.0</c:v>
                </c:pt>
                <c:pt idx="2457">
                  <c:v>2820.0</c:v>
                </c:pt>
                <c:pt idx="2458">
                  <c:v>2994.0</c:v>
                </c:pt>
                <c:pt idx="2459">
                  <c:v>3892.0</c:v>
                </c:pt>
                <c:pt idx="2460">
                  <c:v>3789.0</c:v>
                </c:pt>
                <c:pt idx="2461">
                  <c:v>4831.0</c:v>
                </c:pt>
                <c:pt idx="2462">
                  <c:v>5008.0</c:v>
                </c:pt>
                <c:pt idx="2463">
                  <c:v>4656.0</c:v>
                </c:pt>
                <c:pt idx="2464">
                  <c:v>6589.0</c:v>
                </c:pt>
                <c:pt idx="2465">
                  <c:v>3371.0</c:v>
                </c:pt>
                <c:pt idx="2466">
                  <c:v>3937.0</c:v>
                </c:pt>
                <c:pt idx="2467">
                  <c:v>3803.0</c:v>
                </c:pt>
                <c:pt idx="2468">
                  <c:v>3293.0</c:v>
                </c:pt>
                <c:pt idx="2469">
                  <c:v>4158.0</c:v>
                </c:pt>
                <c:pt idx="2470">
                  <c:v>5363.0</c:v>
                </c:pt>
                <c:pt idx="2471">
                  <c:v>4739.0</c:v>
                </c:pt>
                <c:pt idx="2472">
                  <c:v>4674.0</c:v>
                </c:pt>
                <c:pt idx="2473">
                  <c:v>4368.0</c:v>
                </c:pt>
                <c:pt idx="2474">
                  <c:v>4576.0</c:v>
                </c:pt>
                <c:pt idx="2475">
                  <c:v>5013.0</c:v>
                </c:pt>
                <c:pt idx="2476">
                  <c:v>5284.0</c:v>
                </c:pt>
                <c:pt idx="2477">
                  <c:v>3905.0</c:v>
                </c:pt>
                <c:pt idx="2478">
                  <c:v>4276.0</c:v>
                </c:pt>
                <c:pt idx="2479">
                  <c:v>4386.0</c:v>
                </c:pt>
                <c:pt idx="2480">
                  <c:v>4026.0</c:v>
                </c:pt>
                <c:pt idx="2481">
                  <c:v>4592.0</c:v>
                </c:pt>
                <c:pt idx="2482">
                  <c:v>4319.0</c:v>
                </c:pt>
                <c:pt idx="2483">
                  <c:v>4380.0</c:v>
                </c:pt>
                <c:pt idx="2484">
                  <c:v>3704.0</c:v>
                </c:pt>
                <c:pt idx="2485">
                  <c:v>4235.0</c:v>
                </c:pt>
                <c:pt idx="2486">
                  <c:v>4135.0</c:v>
                </c:pt>
                <c:pt idx="2487">
                  <c:v>4108.0</c:v>
                </c:pt>
                <c:pt idx="2488">
                  <c:v>4127.0</c:v>
                </c:pt>
                <c:pt idx="2489">
                  <c:v>3706.0</c:v>
                </c:pt>
                <c:pt idx="2490">
                  <c:v>4191.0</c:v>
                </c:pt>
                <c:pt idx="2491">
                  <c:v>3729.0</c:v>
                </c:pt>
                <c:pt idx="2492">
                  <c:v>9102.0</c:v>
                </c:pt>
                <c:pt idx="2493">
                  <c:v>4090.0</c:v>
                </c:pt>
                <c:pt idx="2494">
                  <c:v>4090.0</c:v>
                </c:pt>
                <c:pt idx="2495">
                  <c:v>4990.0</c:v>
                </c:pt>
                <c:pt idx="2496">
                  <c:v>4118.0</c:v>
                </c:pt>
                <c:pt idx="2497">
                  <c:v>3739.0</c:v>
                </c:pt>
                <c:pt idx="2498">
                  <c:v>3849.0</c:v>
                </c:pt>
                <c:pt idx="2499">
                  <c:v>3204.0</c:v>
                </c:pt>
                <c:pt idx="2500">
                  <c:v>5265.0</c:v>
                </c:pt>
                <c:pt idx="2501">
                  <c:v>3256.0</c:v>
                </c:pt>
                <c:pt idx="2502">
                  <c:v>3620.0</c:v>
                </c:pt>
                <c:pt idx="2503">
                  <c:v>4618.0</c:v>
                </c:pt>
                <c:pt idx="2504">
                  <c:v>4607.0</c:v>
                </c:pt>
                <c:pt idx="2505">
                  <c:v>3352.0</c:v>
                </c:pt>
                <c:pt idx="2506">
                  <c:v>4513.0</c:v>
                </c:pt>
                <c:pt idx="2507">
                  <c:v>3072.0</c:v>
                </c:pt>
                <c:pt idx="2508">
                  <c:v>2826.0</c:v>
                </c:pt>
                <c:pt idx="2509">
                  <c:v>5266.0</c:v>
                </c:pt>
                <c:pt idx="2510">
                  <c:v>3663.0</c:v>
                </c:pt>
                <c:pt idx="2511">
                  <c:v>4109.0</c:v>
                </c:pt>
                <c:pt idx="2512">
                  <c:v>3582.0</c:v>
                </c:pt>
                <c:pt idx="2513">
                  <c:v>3276.0</c:v>
                </c:pt>
                <c:pt idx="2514">
                  <c:v>5274.0</c:v>
                </c:pt>
                <c:pt idx="2515">
                  <c:v>3817.0</c:v>
                </c:pt>
                <c:pt idx="2516">
                  <c:v>3872.0</c:v>
                </c:pt>
                <c:pt idx="2517">
                  <c:v>3924.0</c:v>
                </c:pt>
                <c:pt idx="2518">
                  <c:v>2695.0</c:v>
                </c:pt>
                <c:pt idx="2519">
                  <c:v>2712.0</c:v>
                </c:pt>
                <c:pt idx="2520">
                  <c:v>3846.0</c:v>
                </c:pt>
                <c:pt idx="2521">
                  <c:v>2802.0</c:v>
                </c:pt>
                <c:pt idx="2522">
                  <c:v>2962.0</c:v>
                </c:pt>
                <c:pt idx="2523">
                  <c:v>2977.0</c:v>
                </c:pt>
                <c:pt idx="2524">
                  <c:v>1605.0</c:v>
                </c:pt>
                <c:pt idx="2525">
                  <c:v>2662.0</c:v>
                </c:pt>
                <c:pt idx="2526">
                  <c:v>2343.0</c:v>
                </c:pt>
                <c:pt idx="2527">
                  <c:v>3398.0</c:v>
                </c:pt>
                <c:pt idx="2528">
                  <c:v>3674.0</c:v>
                </c:pt>
                <c:pt idx="2529">
                  <c:v>5937.0</c:v>
                </c:pt>
                <c:pt idx="2530">
                  <c:v>4685.0</c:v>
                </c:pt>
                <c:pt idx="2531">
                  <c:v>5129.0</c:v>
                </c:pt>
                <c:pt idx="2532">
                  <c:v>5417.0</c:v>
                </c:pt>
                <c:pt idx="2533">
                  <c:v>4323.0</c:v>
                </c:pt>
                <c:pt idx="2534">
                  <c:v>5217.0</c:v>
                </c:pt>
                <c:pt idx="2535">
                  <c:v>3648.0</c:v>
                </c:pt>
                <c:pt idx="2536">
                  <c:v>4190.0</c:v>
                </c:pt>
                <c:pt idx="2537">
                  <c:v>5230.0</c:v>
                </c:pt>
                <c:pt idx="2538">
                  <c:v>5066.0</c:v>
                </c:pt>
                <c:pt idx="2539">
                  <c:v>3134.0</c:v>
                </c:pt>
                <c:pt idx="2540">
                  <c:v>3697.0</c:v>
                </c:pt>
                <c:pt idx="2541">
                  <c:v>2981.0</c:v>
                </c:pt>
                <c:pt idx="2542">
                  <c:v>5772.0</c:v>
                </c:pt>
                <c:pt idx="2543">
                  <c:v>4453.0</c:v>
                </c:pt>
                <c:pt idx="2544">
                  <c:v>3575.0</c:v>
                </c:pt>
                <c:pt idx="2545">
                  <c:v>3771.0</c:v>
                </c:pt>
                <c:pt idx="2546">
                  <c:v>5064.0</c:v>
                </c:pt>
                <c:pt idx="2547">
                  <c:v>4611.0</c:v>
                </c:pt>
                <c:pt idx="2548">
                  <c:v>3693.0</c:v>
                </c:pt>
                <c:pt idx="2549">
                  <c:v>3333.0</c:v>
                </c:pt>
                <c:pt idx="2550">
                  <c:v>4175.0</c:v>
                </c:pt>
                <c:pt idx="2551">
                  <c:v>4189.0</c:v>
                </c:pt>
                <c:pt idx="2552">
                  <c:v>4590.0</c:v>
                </c:pt>
                <c:pt idx="2553">
                  <c:v>3935.0</c:v>
                </c:pt>
                <c:pt idx="2554">
                  <c:v>4131.0</c:v>
                </c:pt>
                <c:pt idx="2555">
                  <c:v>3412.0</c:v>
                </c:pt>
                <c:pt idx="2556">
                  <c:v>3453.0</c:v>
                </c:pt>
                <c:pt idx="2557">
                  <c:v>2922.0</c:v>
                </c:pt>
                <c:pt idx="2558">
                  <c:v>3814.0</c:v>
                </c:pt>
                <c:pt idx="2559">
                  <c:v>4948.0</c:v>
                </c:pt>
                <c:pt idx="2560">
                  <c:v>4529.0</c:v>
                </c:pt>
                <c:pt idx="2561">
                  <c:v>2816.0</c:v>
                </c:pt>
                <c:pt idx="2562">
                  <c:v>3733.0</c:v>
                </c:pt>
                <c:pt idx="2563">
                  <c:v>4621.0</c:v>
                </c:pt>
                <c:pt idx="2564">
                  <c:v>2933.0</c:v>
                </c:pt>
                <c:pt idx="2565">
                  <c:v>3272.0</c:v>
                </c:pt>
                <c:pt idx="2566">
                  <c:v>4146.0</c:v>
                </c:pt>
                <c:pt idx="2567">
                  <c:v>5325.0</c:v>
                </c:pt>
                <c:pt idx="2568">
                  <c:v>3671.0</c:v>
                </c:pt>
                <c:pt idx="2569">
                  <c:v>4007.0</c:v>
                </c:pt>
                <c:pt idx="2570">
                  <c:v>3465.0</c:v>
                </c:pt>
                <c:pt idx="2571">
                  <c:v>3716.0</c:v>
                </c:pt>
                <c:pt idx="2572">
                  <c:v>4191.0</c:v>
                </c:pt>
                <c:pt idx="2573">
                  <c:v>3973.0</c:v>
                </c:pt>
                <c:pt idx="2574">
                  <c:v>3924.0</c:v>
                </c:pt>
                <c:pt idx="2575">
                  <c:v>32189.0</c:v>
                </c:pt>
                <c:pt idx="2576">
                  <c:v>2247.0</c:v>
                </c:pt>
                <c:pt idx="2577">
                  <c:v>3559.0</c:v>
                </c:pt>
                <c:pt idx="2578">
                  <c:v>3114.0</c:v>
                </c:pt>
                <c:pt idx="2579">
                  <c:v>3212.0</c:v>
                </c:pt>
                <c:pt idx="2580">
                  <c:v>3803.0</c:v>
                </c:pt>
                <c:pt idx="2581">
                  <c:v>3528.0</c:v>
                </c:pt>
                <c:pt idx="2582">
                  <c:v>2899.0</c:v>
                </c:pt>
                <c:pt idx="2583">
                  <c:v>3168.0</c:v>
                </c:pt>
                <c:pt idx="2584">
                  <c:v>2853.0</c:v>
                </c:pt>
                <c:pt idx="2585">
                  <c:v>2955.0</c:v>
                </c:pt>
                <c:pt idx="2586">
                  <c:v>2787.0</c:v>
                </c:pt>
                <c:pt idx="2587">
                  <c:v>3528.0</c:v>
                </c:pt>
                <c:pt idx="2588">
                  <c:v>3097.0</c:v>
                </c:pt>
                <c:pt idx="2589">
                  <c:v>3080.0</c:v>
                </c:pt>
                <c:pt idx="2590">
                  <c:v>3471.0</c:v>
                </c:pt>
                <c:pt idx="2591">
                  <c:v>2983.0</c:v>
                </c:pt>
                <c:pt idx="2592">
                  <c:v>3013.0</c:v>
                </c:pt>
                <c:pt idx="2593">
                  <c:v>2533.0</c:v>
                </c:pt>
                <c:pt idx="2594">
                  <c:v>2883.0</c:v>
                </c:pt>
                <c:pt idx="2595">
                  <c:v>2912.0</c:v>
                </c:pt>
                <c:pt idx="2596">
                  <c:v>2763.0</c:v>
                </c:pt>
                <c:pt idx="2597">
                  <c:v>2664.0</c:v>
                </c:pt>
                <c:pt idx="2598">
                  <c:v>2063.0</c:v>
                </c:pt>
                <c:pt idx="2599">
                  <c:v>3674.0</c:v>
                </c:pt>
                <c:pt idx="2600">
                  <c:v>3619.0</c:v>
                </c:pt>
                <c:pt idx="2601">
                  <c:v>3670.0</c:v>
                </c:pt>
                <c:pt idx="2602">
                  <c:v>3410.0</c:v>
                </c:pt>
                <c:pt idx="2603">
                  <c:v>3544.0</c:v>
                </c:pt>
                <c:pt idx="2604">
                  <c:v>3292.0</c:v>
                </c:pt>
                <c:pt idx="2605">
                  <c:v>3624.0</c:v>
                </c:pt>
                <c:pt idx="2606">
                  <c:v>3417.0</c:v>
                </c:pt>
                <c:pt idx="2607">
                  <c:v>3908.0</c:v>
                </c:pt>
                <c:pt idx="2608">
                  <c:v>3538.0</c:v>
                </c:pt>
                <c:pt idx="2609">
                  <c:v>2531.0</c:v>
                </c:pt>
                <c:pt idx="2610">
                  <c:v>2992.0</c:v>
                </c:pt>
                <c:pt idx="2611">
                  <c:v>2243.0</c:v>
                </c:pt>
                <c:pt idx="2612">
                  <c:v>3458.0</c:v>
                </c:pt>
                <c:pt idx="2613">
                  <c:v>3298.0</c:v>
                </c:pt>
                <c:pt idx="2614">
                  <c:v>2909.0</c:v>
                </c:pt>
                <c:pt idx="2615">
                  <c:v>4123.0</c:v>
                </c:pt>
                <c:pt idx="2616">
                  <c:v>3305.0</c:v>
                </c:pt>
                <c:pt idx="2617">
                  <c:v>2968.0</c:v>
                </c:pt>
                <c:pt idx="2618">
                  <c:v>3705.0</c:v>
                </c:pt>
                <c:pt idx="2619">
                  <c:v>2824.0</c:v>
                </c:pt>
                <c:pt idx="2620">
                  <c:v>2945.0</c:v>
                </c:pt>
                <c:pt idx="2621">
                  <c:v>3051.0</c:v>
                </c:pt>
                <c:pt idx="2622">
                  <c:v>2530.0</c:v>
                </c:pt>
                <c:pt idx="2623">
                  <c:v>3290.0</c:v>
                </c:pt>
                <c:pt idx="2624">
                  <c:v>3349.0</c:v>
                </c:pt>
                <c:pt idx="2625">
                  <c:v>2605.0</c:v>
                </c:pt>
                <c:pt idx="2626">
                  <c:v>3348.0</c:v>
                </c:pt>
                <c:pt idx="2627">
                  <c:v>2978.0</c:v>
                </c:pt>
                <c:pt idx="2628">
                  <c:v>2872.0</c:v>
                </c:pt>
                <c:pt idx="2629">
                  <c:v>2786.0</c:v>
                </c:pt>
                <c:pt idx="2630">
                  <c:v>3170.0</c:v>
                </c:pt>
                <c:pt idx="2631">
                  <c:v>2781.0</c:v>
                </c:pt>
                <c:pt idx="2632">
                  <c:v>3733.0</c:v>
                </c:pt>
                <c:pt idx="2633">
                  <c:v>2731.0</c:v>
                </c:pt>
                <c:pt idx="2634">
                  <c:v>2898.0</c:v>
                </c:pt>
                <c:pt idx="2635">
                  <c:v>2879.0</c:v>
                </c:pt>
                <c:pt idx="2636">
                  <c:v>2477.0</c:v>
                </c:pt>
                <c:pt idx="2637">
                  <c:v>2864.0</c:v>
                </c:pt>
                <c:pt idx="2638">
                  <c:v>3268.0</c:v>
                </c:pt>
                <c:pt idx="2639">
                  <c:v>2934.0</c:v>
                </c:pt>
                <c:pt idx="2640">
                  <c:v>2662.0</c:v>
                </c:pt>
                <c:pt idx="2641">
                  <c:v>3837.0</c:v>
                </c:pt>
                <c:pt idx="2642">
                  <c:v>3893.0</c:v>
                </c:pt>
                <c:pt idx="2643">
                  <c:v>3284.0</c:v>
                </c:pt>
                <c:pt idx="2644">
                  <c:v>4199.0</c:v>
                </c:pt>
                <c:pt idx="2645">
                  <c:v>2987.0</c:v>
                </c:pt>
                <c:pt idx="2646">
                  <c:v>3031.0</c:v>
                </c:pt>
                <c:pt idx="2647">
                  <c:v>2607.0</c:v>
                </c:pt>
                <c:pt idx="2648">
                  <c:v>2397.0</c:v>
                </c:pt>
                <c:pt idx="2649">
                  <c:v>2952.0</c:v>
                </c:pt>
                <c:pt idx="2650">
                  <c:v>2608.0</c:v>
                </c:pt>
                <c:pt idx="2651">
                  <c:v>2805.0</c:v>
                </c:pt>
                <c:pt idx="2652">
                  <c:v>2844.0</c:v>
                </c:pt>
                <c:pt idx="2653">
                  <c:v>7657.0</c:v>
                </c:pt>
                <c:pt idx="2654">
                  <c:v>1921.0</c:v>
                </c:pt>
                <c:pt idx="2655">
                  <c:v>2656.0</c:v>
                </c:pt>
                <c:pt idx="2656">
                  <c:v>3600.0</c:v>
                </c:pt>
                <c:pt idx="2657">
                  <c:v>3663.0</c:v>
                </c:pt>
                <c:pt idx="2658">
                  <c:v>3672.0</c:v>
                </c:pt>
                <c:pt idx="2659">
                  <c:v>3583.0</c:v>
                </c:pt>
                <c:pt idx="2660">
                  <c:v>2750.0</c:v>
                </c:pt>
                <c:pt idx="2661">
                  <c:v>3739.0</c:v>
                </c:pt>
                <c:pt idx="2662">
                  <c:v>3327.0</c:v>
                </c:pt>
                <c:pt idx="2663">
                  <c:v>3978.0</c:v>
                </c:pt>
                <c:pt idx="2664">
                  <c:v>4673.0</c:v>
                </c:pt>
                <c:pt idx="2665">
                  <c:v>4315.0</c:v>
                </c:pt>
                <c:pt idx="2666">
                  <c:v>3337.0</c:v>
                </c:pt>
                <c:pt idx="2667">
                  <c:v>2058.0</c:v>
                </c:pt>
                <c:pt idx="2668">
                  <c:v>3282.0</c:v>
                </c:pt>
                <c:pt idx="2669">
                  <c:v>4476.0</c:v>
                </c:pt>
                <c:pt idx="2670">
                  <c:v>4489.0</c:v>
                </c:pt>
                <c:pt idx="2671">
                  <c:v>4665.0</c:v>
                </c:pt>
                <c:pt idx="2672">
                  <c:v>2485.0</c:v>
                </c:pt>
                <c:pt idx="2673">
                  <c:v>3082.0</c:v>
                </c:pt>
                <c:pt idx="2674">
                  <c:v>3813.0</c:v>
                </c:pt>
                <c:pt idx="2675">
                  <c:v>4484.0</c:v>
                </c:pt>
                <c:pt idx="2676">
                  <c:v>4017.0</c:v>
                </c:pt>
                <c:pt idx="2677">
                  <c:v>4205.0</c:v>
                </c:pt>
                <c:pt idx="2678">
                  <c:v>3849.0</c:v>
                </c:pt>
                <c:pt idx="2679">
                  <c:v>3469.0</c:v>
                </c:pt>
                <c:pt idx="2680">
                  <c:v>5175.0</c:v>
                </c:pt>
                <c:pt idx="2681">
                  <c:v>3945.0</c:v>
                </c:pt>
                <c:pt idx="2682">
                  <c:v>3177.0</c:v>
                </c:pt>
                <c:pt idx="2683">
                  <c:v>3782.0</c:v>
                </c:pt>
                <c:pt idx="2684">
                  <c:v>3669.0</c:v>
                </c:pt>
                <c:pt idx="2685">
                  <c:v>3058.0</c:v>
                </c:pt>
                <c:pt idx="2686">
                  <c:v>5644.0</c:v>
                </c:pt>
                <c:pt idx="2687">
                  <c:v>4703.0</c:v>
                </c:pt>
                <c:pt idx="2688">
                  <c:v>4419.0</c:v>
                </c:pt>
                <c:pt idx="2689">
                  <c:v>5021.0</c:v>
                </c:pt>
                <c:pt idx="2690">
                  <c:v>3720.0</c:v>
                </c:pt>
                <c:pt idx="2691">
                  <c:v>4656.0</c:v>
                </c:pt>
                <c:pt idx="2692">
                  <c:v>5438.0</c:v>
                </c:pt>
                <c:pt idx="2693">
                  <c:v>4179.0</c:v>
                </c:pt>
                <c:pt idx="2694">
                  <c:v>3862.0</c:v>
                </c:pt>
                <c:pt idx="2695">
                  <c:v>1678.0</c:v>
                </c:pt>
                <c:pt idx="2696">
                  <c:v>3489.0</c:v>
                </c:pt>
                <c:pt idx="2697">
                  <c:v>3511.0</c:v>
                </c:pt>
                <c:pt idx="2698">
                  <c:v>4071.0</c:v>
                </c:pt>
                <c:pt idx="2699">
                  <c:v>4094.0</c:v>
                </c:pt>
                <c:pt idx="2700">
                  <c:v>3489.0</c:v>
                </c:pt>
                <c:pt idx="2701">
                  <c:v>3714.0</c:v>
                </c:pt>
                <c:pt idx="2702">
                  <c:v>4552.0</c:v>
                </c:pt>
                <c:pt idx="2703">
                  <c:v>4346.0</c:v>
                </c:pt>
                <c:pt idx="2704">
                  <c:v>3785.0</c:v>
                </c:pt>
                <c:pt idx="2705">
                  <c:v>4630.0</c:v>
                </c:pt>
                <c:pt idx="2706">
                  <c:v>3827.0</c:v>
                </c:pt>
                <c:pt idx="2707">
                  <c:v>5972.0</c:v>
                </c:pt>
                <c:pt idx="2708">
                  <c:v>5179.0</c:v>
                </c:pt>
                <c:pt idx="2709">
                  <c:v>1991.0</c:v>
                </c:pt>
                <c:pt idx="2710">
                  <c:v>3257.0</c:v>
                </c:pt>
                <c:pt idx="2711">
                  <c:v>4122.0</c:v>
                </c:pt>
                <c:pt idx="2712">
                  <c:v>4457.0</c:v>
                </c:pt>
                <c:pt idx="2713">
                  <c:v>4909.0</c:v>
                </c:pt>
                <c:pt idx="2714">
                  <c:v>4659.0</c:v>
                </c:pt>
                <c:pt idx="2715">
                  <c:v>3960.0</c:v>
                </c:pt>
                <c:pt idx="2716">
                  <c:v>4153.0</c:v>
                </c:pt>
                <c:pt idx="2717">
                  <c:v>3858.0</c:v>
                </c:pt>
                <c:pt idx="2718">
                  <c:v>3143.0</c:v>
                </c:pt>
                <c:pt idx="2719">
                  <c:v>4446.0</c:v>
                </c:pt>
                <c:pt idx="2720">
                  <c:v>3948.0</c:v>
                </c:pt>
                <c:pt idx="2721">
                  <c:v>5975.0</c:v>
                </c:pt>
                <c:pt idx="2722">
                  <c:v>3172.0</c:v>
                </c:pt>
                <c:pt idx="2723">
                  <c:v>3036.0</c:v>
                </c:pt>
                <c:pt idx="2724">
                  <c:v>2641.0</c:v>
                </c:pt>
                <c:pt idx="2725">
                  <c:v>3410.0</c:v>
                </c:pt>
                <c:pt idx="2726">
                  <c:v>3127.0</c:v>
                </c:pt>
                <c:pt idx="2727">
                  <c:v>3355.0</c:v>
                </c:pt>
                <c:pt idx="2728">
                  <c:v>4057.0</c:v>
                </c:pt>
                <c:pt idx="2729">
                  <c:v>4694.0</c:v>
                </c:pt>
                <c:pt idx="2730">
                  <c:v>4395.0</c:v>
                </c:pt>
                <c:pt idx="2731">
                  <c:v>4757.0</c:v>
                </c:pt>
                <c:pt idx="2732">
                  <c:v>3804.0</c:v>
                </c:pt>
                <c:pt idx="2733">
                  <c:v>3212.0</c:v>
                </c:pt>
                <c:pt idx="2734">
                  <c:v>4108.0</c:v>
                </c:pt>
                <c:pt idx="2735">
                  <c:v>4839.0</c:v>
                </c:pt>
                <c:pt idx="2736">
                  <c:v>4709.0</c:v>
                </c:pt>
                <c:pt idx="2737">
                  <c:v>4402.0</c:v>
                </c:pt>
                <c:pt idx="2738">
                  <c:v>3621.0</c:v>
                </c:pt>
                <c:pt idx="2739">
                  <c:v>4513.0</c:v>
                </c:pt>
                <c:pt idx="2740">
                  <c:v>5301.0</c:v>
                </c:pt>
                <c:pt idx="2741">
                  <c:v>4998.0</c:v>
                </c:pt>
                <c:pt idx="2742">
                  <c:v>3556.0</c:v>
                </c:pt>
                <c:pt idx="2743">
                  <c:v>3345.0</c:v>
                </c:pt>
                <c:pt idx="2744">
                  <c:v>3566.0</c:v>
                </c:pt>
                <c:pt idx="2745">
                  <c:v>4084.0</c:v>
                </c:pt>
                <c:pt idx="2746">
                  <c:v>3542.0</c:v>
                </c:pt>
                <c:pt idx="2747">
                  <c:v>5538.0</c:v>
                </c:pt>
                <c:pt idx="2748">
                  <c:v>4724.0</c:v>
                </c:pt>
                <c:pt idx="2749">
                  <c:v>3877.0</c:v>
                </c:pt>
                <c:pt idx="2750">
                  <c:v>4125.0</c:v>
                </c:pt>
                <c:pt idx="2751">
                  <c:v>3484.0</c:v>
                </c:pt>
                <c:pt idx="2752">
                  <c:v>4032.0</c:v>
                </c:pt>
                <c:pt idx="2753">
                  <c:v>3503.0</c:v>
                </c:pt>
                <c:pt idx="2754">
                  <c:v>12457.0</c:v>
                </c:pt>
                <c:pt idx="2755">
                  <c:v>4751.0</c:v>
                </c:pt>
                <c:pt idx="2756">
                  <c:v>4569.0</c:v>
                </c:pt>
                <c:pt idx="2757">
                  <c:v>4512.0</c:v>
                </c:pt>
                <c:pt idx="2758">
                  <c:v>5715.0</c:v>
                </c:pt>
                <c:pt idx="2759">
                  <c:v>5513.0</c:v>
                </c:pt>
                <c:pt idx="2760">
                  <c:v>4699.0</c:v>
                </c:pt>
                <c:pt idx="2761">
                  <c:v>3959.0</c:v>
                </c:pt>
                <c:pt idx="2762">
                  <c:v>4074.0</c:v>
                </c:pt>
                <c:pt idx="2763">
                  <c:v>4381.0</c:v>
                </c:pt>
                <c:pt idx="2764">
                  <c:v>4406.0</c:v>
                </c:pt>
                <c:pt idx="2765">
                  <c:v>3019.0</c:v>
                </c:pt>
                <c:pt idx="2766">
                  <c:v>4287.0</c:v>
                </c:pt>
                <c:pt idx="2767">
                  <c:v>4519.0</c:v>
                </c:pt>
                <c:pt idx="2768">
                  <c:v>4776.0</c:v>
                </c:pt>
                <c:pt idx="2769">
                  <c:v>3882.0</c:v>
                </c:pt>
                <c:pt idx="2770">
                  <c:v>3310.0</c:v>
                </c:pt>
                <c:pt idx="2771">
                  <c:v>5062.0</c:v>
                </c:pt>
                <c:pt idx="2772">
                  <c:v>5345.0</c:v>
                </c:pt>
                <c:pt idx="2773">
                  <c:v>2572.0</c:v>
                </c:pt>
                <c:pt idx="2774">
                  <c:v>4679.0</c:v>
                </c:pt>
                <c:pt idx="2775">
                  <c:v>3474.0</c:v>
                </c:pt>
                <c:pt idx="2776">
                  <c:v>3710.0</c:v>
                </c:pt>
                <c:pt idx="2777">
                  <c:v>4200.0</c:v>
                </c:pt>
                <c:pt idx="2778">
                  <c:v>3581.0</c:v>
                </c:pt>
                <c:pt idx="2779">
                  <c:v>4273.0</c:v>
                </c:pt>
                <c:pt idx="2780">
                  <c:v>4788.0</c:v>
                </c:pt>
                <c:pt idx="2781">
                  <c:v>5034.0</c:v>
                </c:pt>
                <c:pt idx="2782">
                  <c:v>3973.0</c:v>
                </c:pt>
                <c:pt idx="2783">
                  <c:v>4096.0</c:v>
                </c:pt>
                <c:pt idx="2784">
                  <c:v>4302.0</c:v>
                </c:pt>
                <c:pt idx="2785">
                  <c:v>3933.0</c:v>
                </c:pt>
                <c:pt idx="2786">
                  <c:v>4165.0</c:v>
                </c:pt>
                <c:pt idx="2787">
                  <c:v>2644.0</c:v>
                </c:pt>
                <c:pt idx="2788">
                  <c:v>5407.0</c:v>
                </c:pt>
                <c:pt idx="2789">
                  <c:v>5593.0</c:v>
                </c:pt>
                <c:pt idx="2790">
                  <c:v>4886.0</c:v>
                </c:pt>
                <c:pt idx="2791">
                  <c:v>4267.0</c:v>
                </c:pt>
                <c:pt idx="2792">
                  <c:v>4769.0</c:v>
                </c:pt>
                <c:pt idx="2793">
                  <c:v>4721.0</c:v>
                </c:pt>
                <c:pt idx="2794">
                  <c:v>4943.0</c:v>
                </c:pt>
                <c:pt idx="2795">
                  <c:v>4828.0</c:v>
                </c:pt>
                <c:pt idx="2796">
                  <c:v>4799.0</c:v>
                </c:pt>
                <c:pt idx="2797">
                  <c:v>3867.0</c:v>
                </c:pt>
                <c:pt idx="2798">
                  <c:v>2275.0</c:v>
                </c:pt>
                <c:pt idx="2799">
                  <c:v>4261.0</c:v>
                </c:pt>
                <c:pt idx="2800">
                  <c:v>3695.0</c:v>
                </c:pt>
                <c:pt idx="2801">
                  <c:v>4957.0</c:v>
                </c:pt>
                <c:pt idx="2802">
                  <c:v>4739.0</c:v>
                </c:pt>
                <c:pt idx="2803">
                  <c:v>3867.0</c:v>
                </c:pt>
                <c:pt idx="2804">
                  <c:v>5607.0</c:v>
                </c:pt>
                <c:pt idx="2805">
                  <c:v>5381.0</c:v>
                </c:pt>
                <c:pt idx="2806">
                  <c:v>6664.0</c:v>
                </c:pt>
                <c:pt idx="2807">
                  <c:v>5389.0</c:v>
                </c:pt>
                <c:pt idx="2808">
                  <c:v>4556.0</c:v>
                </c:pt>
                <c:pt idx="2809">
                  <c:v>4313.0</c:v>
                </c:pt>
                <c:pt idx="2810">
                  <c:v>6734.0</c:v>
                </c:pt>
                <c:pt idx="2811">
                  <c:v>5829.0</c:v>
                </c:pt>
                <c:pt idx="2812">
                  <c:v>4792.0</c:v>
                </c:pt>
                <c:pt idx="2813">
                  <c:v>5882.0</c:v>
                </c:pt>
                <c:pt idx="2814">
                  <c:v>6725.0</c:v>
                </c:pt>
                <c:pt idx="2815">
                  <c:v>5583.0</c:v>
                </c:pt>
                <c:pt idx="2816">
                  <c:v>2501.0</c:v>
                </c:pt>
                <c:pt idx="2817">
                  <c:v>5459.0</c:v>
                </c:pt>
                <c:pt idx="2818">
                  <c:v>4515.0</c:v>
                </c:pt>
                <c:pt idx="2819">
                  <c:v>4929.0</c:v>
                </c:pt>
                <c:pt idx="2820">
                  <c:v>3778.0</c:v>
                </c:pt>
                <c:pt idx="2821">
                  <c:v>5044.0</c:v>
                </c:pt>
                <c:pt idx="2822">
                  <c:v>4434.0</c:v>
                </c:pt>
                <c:pt idx="2823">
                  <c:v>3339.0</c:v>
                </c:pt>
                <c:pt idx="2824">
                  <c:v>5038.0</c:v>
                </c:pt>
                <c:pt idx="2825">
                  <c:v>5315.0</c:v>
                </c:pt>
                <c:pt idx="2826">
                  <c:v>3622.0</c:v>
                </c:pt>
                <c:pt idx="2827">
                  <c:v>3884.0</c:v>
                </c:pt>
                <c:pt idx="2828">
                  <c:v>1614.0</c:v>
                </c:pt>
                <c:pt idx="2829">
                  <c:v>2884.0</c:v>
                </c:pt>
                <c:pt idx="2830">
                  <c:v>4403.0</c:v>
                </c:pt>
                <c:pt idx="2831">
                  <c:v>3898.0</c:v>
                </c:pt>
                <c:pt idx="2832">
                  <c:v>5747.0</c:v>
                </c:pt>
                <c:pt idx="2833">
                  <c:v>5671.0</c:v>
                </c:pt>
                <c:pt idx="2834">
                  <c:v>4260.0</c:v>
                </c:pt>
                <c:pt idx="2835">
                  <c:v>3409.0</c:v>
                </c:pt>
                <c:pt idx="2836">
                  <c:v>4159.0</c:v>
                </c:pt>
                <c:pt idx="2837">
                  <c:v>4667.0</c:v>
                </c:pt>
                <c:pt idx="2838">
                  <c:v>3702.0</c:v>
                </c:pt>
                <c:pt idx="2839">
                  <c:v>4665.0</c:v>
                </c:pt>
                <c:pt idx="2840">
                  <c:v>5328.0</c:v>
                </c:pt>
                <c:pt idx="2841">
                  <c:v>4831.0</c:v>
                </c:pt>
                <c:pt idx="2842">
                  <c:v>5066.0</c:v>
                </c:pt>
                <c:pt idx="2843">
                  <c:v>4173.0</c:v>
                </c:pt>
                <c:pt idx="2844">
                  <c:v>1934.0</c:v>
                </c:pt>
                <c:pt idx="2845">
                  <c:v>3574.0</c:v>
                </c:pt>
                <c:pt idx="2846">
                  <c:v>4257.0</c:v>
                </c:pt>
                <c:pt idx="2847">
                  <c:v>3584.0</c:v>
                </c:pt>
                <c:pt idx="2848">
                  <c:v>3206.0</c:v>
                </c:pt>
                <c:pt idx="2849">
                  <c:v>3616.0</c:v>
                </c:pt>
                <c:pt idx="2850">
                  <c:v>4006.0</c:v>
                </c:pt>
                <c:pt idx="2851">
                  <c:v>4491.0</c:v>
                </c:pt>
                <c:pt idx="2852">
                  <c:v>5637.0</c:v>
                </c:pt>
                <c:pt idx="2853">
                  <c:v>4632.0</c:v>
                </c:pt>
                <c:pt idx="2854">
                  <c:v>2875.0</c:v>
                </c:pt>
                <c:pt idx="2855">
                  <c:v>3881.0</c:v>
                </c:pt>
                <c:pt idx="2856">
                  <c:v>4644.0</c:v>
                </c:pt>
                <c:pt idx="2857">
                  <c:v>4739.0</c:v>
                </c:pt>
                <c:pt idx="2858">
                  <c:v>4382.0</c:v>
                </c:pt>
                <c:pt idx="2859">
                  <c:v>4388.0</c:v>
                </c:pt>
                <c:pt idx="2860">
                  <c:v>5045.0</c:v>
                </c:pt>
                <c:pt idx="2861">
                  <c:v>5659.0</c:v>
                </c:pt>
                <c:pt idx="2862">
                  <c:v>4757.0</c:v>
                </c:pt>
                <c:pt idx="2863">
                  <c:v>3966.0</c:v>
                </c:pt>
                <c:pt idx="2864">
                  <c:v>4304.0</c:v>
                </c:pt>
                <c:pt idx="2865">
                  <c:v>4388.0</c:v>
                </c:pt>
                <c:pt idx="2866">
                  <c:v>3593.0</c:v>
                </c:pt>
                <c:pt idx="2867">
                  <c:v>4647.0</c:v>
                </c:pt>
                <c:pt idx="2868">
                  <c:v>4332.0</c:v>
                </c:pt>
                <c:pt idx="2869">
                  <c:v>4109.0</c:v>
                </c:pt>
                <c:pt idx="2870">
                  <c:v>4011.0</c:v>
                </c:pt>
                <c:pt idx="2871">
                  <c:v>4301.0</c:v>
                </c:pt>
                <c:pt idx="2872">
                  <c:v>3795.0</c:v>
                </c:pt>
                <c:pt idx="2873">
                  <c:v>11737.0</c:v>
                </c:pt>
                <c:pt idx="2874">
                  <c:v>3193.0</c:v>
                </c:pt>
                <c:pt idx="2875">
                  <c:v>3109.0</c:v>
                </c:pt>
                <c:pt idx="2876">
                  <c:v>3222.0</c:v>
                </c:pt>
                <c:pt idx="2877">
                  <c:v>3181.0</c:v>
                </c:pt>
                <c:pt idx="2878">
                  <c:v>3199.0</c:v>
                </c:pt>
                <c:pt idx="2879">
                  <c:v>3062.0</c:v>
                </c:pt>
                <c:pt idx="2880">
                  <c:v>3595.0</c:v>
                </c:pt>
                <c:pt idx="2881">
                  <c:v>3655.0</c:v>
                </c:pt>
                <c:pt idx="2882">
                  <c:v>5180.0</c:v>
                </c:pt>
                <c:pt idx="2883">
                  <c:v>3684.0</c:v>
                </c:pt>
                <c:pt idx="2884">
                  <c:v>4218.0</c:v>
                </c:pt>
                <c:pt idx="2885">
                  <c:v>3229.0</c:v>
                </c:pt>
                <c:pt idx="2886">
                  <c:v>2937.0</c:v>
                </c:pt>
                <c:pt idx="2887">
                  <c:v>3228.0</c:v>
                </c:pt>
                <c:pt idx="2888">
                  <c:v>3158.0</c:v>
                </c:pt>
                <c:pt idx="2889">
                  <c:v>3022.0</c:v>
                </c:pt>
                <c:pt idx="2890">
                  <c:v>2835.0</c:v>
                </c:pt>
                <c:pt idx="2891">
                  <c:v>3465.0</c:v>
                </c:pt>
                <c:pt idx="2892">
                  <c:v>3444.0</c:v>
                </c:pt>
                <c:pt idx="2893">
                  <c:v>3330.0</c:v>
                </c:pt>
                <c:pt idx="2894">
                  <c:v>3152.0</c:v>
                </c:pt>
                <c:pt idx="2895">
                  <c:v>4777.0</c:v>
                </c:pt>
                <c:pt idx="2896">
                  <c:v>4585.0</c:v>
                </c:pt>
                <c:pt idx="2897">
                  <c:v>4535.0</c:v>
                </c:pt>
                <c:pt idx="2898">
                  <c:v>5240.0</c:v>
                </c:pt>
                <c:pt idx="2899">
                  <c:v>5190.0</c:v>
                </c:pt>
                <c:pt idx="2900">
                  <c:v>5970.0</c:v>
                </c:pt>
                <c:pt idx="2901">
                  <c:v>5045.0</c:v>
                </c:pt>
                <c:pt idx="2902">
                  <c:v>5396.0</c:v>
                </c:pt>
                <c:pt idx="2903">
                  <c:v>4753.0</c:v>
                </c:pt>
                <c:pt idx="2904">
                  <c:v>4092.0</c:v>
                </c:pt>
                <c:pt idx="2905">
                  <c:v>5384.0</c:v>
                </c:pt>
                <c:pt idx="2906">
                  <c:v>4328.0</c:v>
                </c:pt>
                <c:pt idx="2907">
                  <c:v>4612.0</c:v>
                </c:pt>
                <c:pt idx="2908">
                  <c:v>4953.0</c:v>
                </c:pt>
                <c:pt idx="2909">
                  <c:v>4514.0</c:v>
                </c:pt>
                <c:pt idx="2910">
                  <c:v>5247.0</c:v>
                </c:pt>
                <c:pt idx="2911">
                  <c:v>4190.0</c:v>
                </c:pt>
                <c:pt idx="2912">
                  <c:v>5031.0</c:v>
                </c:pt>
                <c:pt idx="2913">
                  <c:v>5001.0</c:v>
                </c:pt>
                <c:pt idx="2914">
                  <c:v>3829.0</c:v>
                </c:pt>
                <c:pt idx="2915">
                  <c:v>4278.0</c:v>
                </c:pt>
                <c:pt idx="2916">
                  <c:v>5539.0</c:v>
                </c:pt>
                <c:pt idx="2917">
                  <c:v>4962.0</c:v>
                </c:pt>
                <c:pt idx="2918">
                  <c:v>4483.0</c:v>
                </c:pt>
                <c:pt idx="2919">
                  <c:v>5233.0</c:v>
                </c:pt>
                <c:pt idx="2920">
                  <c:v>5190.0</c:v>
                </c:pt>
                <c:pt idx="2921">
                  <c:v>6069.0</c:v>
                </c:pt>
                <c:pt idx="2922">
                  <c:v>4360.0</c:v>
                </c:pt>
                <c:pt idx="2923">
                  <c:v>5389.0</c:v>
                </c:pt>
                <c:pt idx="2924">
                  <c:v>1918.0</c:v>
                </c:pt>
                <c:pt idx="2925">
                  <c:v>3929.0</c:v>
                </c:pt>
                <c:pt idx="2926">
                  <c:v>3984.0</c:v>
                </c:pt>
                <c:pt idx="2927">
                  <c:v>3492.0</c:v>
                </c:pt>
                <c:pt idx="2928">
                  <c:v>3590.0</c:v>
                </c:pt>
                <c:pt idx="2929">
                  <c:v>3916.0</c:v>
                </c:pt>
                <c:pt idx="2930">
                  <c:v>4018.0</c:v>
                </c:pt>
                <c:pt idx="2931">
                  <c:v>3962.0</c:v>
                </c:pt>
                <c:pt idx="2932">
                  <c:v>4249.0</c:v>
                </c:pt>
                <c:pt idx="2933">
                  <c:v>3832.0</c:v>
                </c:pt>
                <c:pt idx="2934">
                  <c:v>3655.0</c:v>
                </c:pt>
                <c:pt idx="2935">
                  <c:v>4490.0</c:v>
                </c:pt>
                <c:pt idx="2936">
                  <c:v>4679.0</c:v>
                </c:pt>
                <c:pt idx="2937">
                  <c:v>4828.0</c:v>
                </c:pt>
                <c:pt idx="2938">
                  <c:v>3264.0</c:v>
                </c:pt>
                <c:pt idx="2939">
                  <c:v>3912.0</c:v>
                </c:pt>
                <c:pt idx="2940">
                  <c:v>4720.0</c:v>
                </c:pt>
                <c:pt idx="2941">
                  <c:v>4892.0</c:v>
                </c:pt>
                <c:pt idx="2942">
                  <c:v>4397.0</c:v>
                </c:pt>
                <c:pt idx="2943">
                  <c:v>3586.0</c:v>
                </c:pt>
                <c:pt idx="2944">
                  <c:v>4498.0</c:v>
                </c:pt>
                <c:pt idx="2945">
                  <c:v>3528.0</c:v>
                </c:pt>
                <c:pt idx="2946">
                  <c:v>4216.0</c:v>
                </c:pt>
                <c:pt idx="2947">
                  <c:v>4054.0</c:v>
                </c:pt>
                <c:pt idx="2948">
                  <c:v>3779.0</c:v>
                </c:pt>
                <c:pt idx="2949">
                  <c:v>5958.0</c:v>
                </c:pt>
                <c:pt idx="2950">
                  <c:v>3414.0</c:v>
                </c:pt>
                <c:pt idx="2951">
                  <c:v>3306.0</c:v>
                </c:pt>
                <c:pt idx="2952">
                  <c:v>3756.0</c:v>
                </c:pt>
                <c:pt idx="2953">
                  <c:v>3895.0</c:v>
                </c:pt>
                <c:pt idx="2954">
                  <c:v>3371.0</c:v>
                </c:pt>
                <c:pt idx="2955">
                  <c:v>3003.0</c:v>
                </c:pt>
                <c:pt idx="2956">
                  <c:v>3300.0</c:v>
                </c:pt>
                <c:pt idx="2957">
                  <c:v>3707.0</c:v>
                </c:pt>
                <c:pt idx="2958">
                  <c:v>4046.0</c:v>
                </c:pt>
                <c:pt idx="2959">
                  <c:v>4219.0</c:v>
                </c:pt>
                <c:pt idx="2960">
                  <c:v>4535.0</c:v>
                </c:pt>
                <c:pt idx="2961">
                  <c:v>3930.0</c:v>
                </c:pt>
                <c:pt idx="2962">
                  <c:v>4150.0</c:v>
                </c:pt>
                <c:pt idx="2963">
                  <c:v>3978.0</c:v>
                </c:pt>
                <c:pt idx="2964">
                  <c:v>4223.0</c:v>
                </c:pt>
                <c:pt idx="2965">
                  <c:v>3985.0</c:v>
                </c:pt>
                <c:pt idx="2966">
                  <c:v>3929.0</c:v>
                </c:pt>
                <c:pt idx="2967">
                  <c:v>4090.0</c:v>
                </c:pt>
                <c:pt idx="2968">
                  <c:v>4246.0</c:v>
                </c:pt>
                <c:pt idx="2969">
                  <c:v>4257.0</c:v>
                </c:pt>
                <c:pt idx="2970">
                  <c:v>4099.0</c:v>
                </c:pt>
                <c:pt idx="2971">
                  <c:v>4565.0</c:v>
                </c:pt>
                <c:pt idx="2972">
                  <c:v>2750.0</c:v>
                </c:pt>
                <c:pt idx="2973">
                  <c:v>4148.0</c:v>
                </c:pt>
                <c:pt idx="2974">
                  <c:v>3728.0</c:v>
                </c:pt>
                <c:pt idx="2975">
                  <c:v>3601.0</c:v>
                </c:pt>
                <c:pt idx="2976">
                  <c:v>4306.0</c:v>
                </c:pt>
                <c:pt idx="2977">
                  <c:v>3384.0</c:v>
                </c:pt>
                <c:pt idx="2978">
                  <c:v>3254.0</c:v>
                </c:pt>
                <c:pt idx="2979">
                  <c:v>3571.0</c:v>
                </c:pt>
                <c:pt idx="2980">
                  <c:v>4029.0</c:v>
                </c:pt>
                <c:pt idx="2981">
                  <c:v>3989.0</c:v>
                </c:pt>
                <c:pt idx="2982">
                  <c:v>3873.0</c:v>
                </c:pt>
                <c:pt idx="2983">
                  <c:v>3408.0</c:v>
                </c:pt>
                <c:pt idx="2984">
                  <c:v>3519.0</c:v>
                </c:pt>
                <c:pt idx="2985">
                  <c:v>3431.0</c:v>
                </c:pt>
                <c:pt idx="2986">
                  <c:v>3428.0</c:v>
                </c:pt>
                <c:pt idx="2987">
                  <c:v>3665.0</c:v>
                </c:pt>
                <c:pt idx="2988">
                  <c:v>3289.0</c:v>
                </c:pt>
                <c:pt idx="2989">
                  <c:v>3274.0</c:v>
                </c:pt>
                <c:pt idx="2990">
                  <c:v>90394.0</c:v>
                </c:pt>
                <c:pt idx="2991">
                  <c:v>3590.0</c:v>
                </c:pt>
                <c:pt idx="2992">
                  <c:v>3744.0</c:v>
                </c:pt>
                <c:pt idx="2993">
                  <c:v>4605.0</c:v>
                </c:pt>
                <c:pt idx="2994">
                  <c:v>4786.0</c:v>
                </c:pt>
                <c:pt idx="2995">
                  <c:v>3652.0</c:v>
                </c:pt>
                <c:pt idx="2996">
                  <c:v>4630.0</c:v>
                </c:pt>
                <c:pt idx="2997">
                  <c:v>4156.0</c:v>
                </c:pt>
                <c:pt idx="2998">
                  <c:v>3949.0</c:v>
                </c:pt>
                <c:pt idx="2999">
                  <c:v>4401.0</c:v>
                </c:pt>
                <c:pt idx="3000">
                  <c:v>5085.0</c:v>
                </c:pt>
                <c:pt idx="3001">
                  <c:v>4637.0</c:v>
                </c:pt>
                <c:pt idx="3002">
                  <c:v>3790.0</c:v>
                </c:pt>
                <c:pt idx="3003">
                  <c:v>3602.0</c:v>
                </c:pt>
                <c:pt idx="3004">
                  <c:v>4340.0</c:v>
                </c:pt>
                <c:pt idx="3005">
                  <c:v>3244.0</c:v>
                </c:pt>
                <c:pt idx="3006">
                  <c:v>4310.0</c:v>
                </c:pt>
                <c:pt idx="3007">
                  <c:v>4526.0</c:v>
                </c:pt>
                <c:pt idx="3008">
                  <c:v>4617.0</c:v>
                </c:pt>
                <c:pt idx="3009">
                  <c:v>3250.0</c:v>
                </c:pt>
                <c:pt idx="3010">
                  <c:v>4220.0</c:v>
                </c:pt>
                <c:pt idx="3011">
                  <c:v>3583.0</c:v>
                </c:pt>
                <c:pt idx="3012">
                  <c:v>3656.0</c:v>
                </c:pt>
                <c:pt idx="3013">
                  <c:v>4789.0</c:v>
                </c:pt>
                <c:pt idx="3014">
                  <c:v>4214.0</c:v>
                </c:pt>
                <c:pt idx="3015">
                  <c:v>4940.0</c:v>
                </c:pt>
                <c:pt idx="3016">
                  <c:v>4439.0</c:v>
                </c:pt>
                <c:pt idx="3017">
                  <c:v>4787.0</c:v>
                </c:pt>
                <c:pt idx="3018">
                  <c:v>4785.0</c:v>
                </c:pt>
                <c:pt idx="3019">
                  <c:v>4671.0</c:v>
                </c:pt>
                <c:pt idx="3020">
                  <c:v>4914.0</c:v>
                </c:pt>
                <c:pt idx="3021">
                  <c:v>4261.0</c:v>
                </c:pt>
                <c:pt idx="3022">
                  <c:v>4740.0</c:v>
                </c:pt>
                <c:pt idx="3023">
                  <c:v>2899.0</c:v>
                </c:pt>
                <c:pt idx="3024">
                  <c:v>3509.0</c:v>
                </c:pt>
                <c:pt idx="3025">
                  <c:v>3229.0</c:v>
                </c:pt>
                <c:pt idx="3026">
                  <c:v>4033.0</c:v>
                </c:pt>
                <c:pt idx="3027">
                  <c:v>4305.0</c:v>
                </c:pt>
                <c:pt idx="3028">
                  <c:v>3580.0</c:v>
                </c:pt>
                <c:pt idx="3029">
                  <c:v>4130.0</c:v>
                </c:pt>
                <c:pt idx="3030">
                  <c:v>3890.0</c:v>
                </c:pt>
                <c:pt idx="3031">
                  <c:v>3597.0</c:v>
                </c:pt>
                <c:pt idx="3032">
                  <c:v>3785.0</c:v>
                </c:pt>
                <c:pt idx="3033">
                  <c:v>4973.0</c:v>
                </c:pt>
                <c:pt idx="3034">
                  <c:v>4028.0</c:v>
                </c:pt>
                <c:pt idx="3035">
                  <c:v>4264.0</c:v>
                </c:pt>
                <c:pt idx="3036">
                  <c:v>4124.0</c:v>
                </c:pt>
                <c:pt idx="3037">
                  <c:v>4773.0</c:v>
                </c:pt>
                <c:pt idx="3038">
                  <c:v>4564.0</c:v>
                </c:pt>
                <c:pt idx="3039">
                  <c:v>4285.0</c:v>
                </c:pt>
                <c:pt idx="3040">
                  <c:v>3929.0</c:v>
                </c:pt>
                <c:pt idx="3041">
                  <c:v>4542.0</c:v>
                </c:pt>
                <c:pt idx="3042">
                  <c:v>2757.0</c:v>
                </c:pt>
                <c:pt idx="3043">
                  <c:v>4464.0</c:v>
                </c:pt>
                <c:pt idx="3044">
                  <c:v>4184.0</c:v>
                </c:pt>
                <c:pt idx="3045">
                  <c:v>4521.0</c:v>
                </c:pt>
                <c:pt idx="3046">
                  <c:v>3199.0</c:v>
                </c:pt>
                <c:pt idx="3047">
                  <c:v>2867.0</c:v>
                </c:pt>
                <c:pt idx="3048">
                  <c:v>3944.0</c:v>
                </c:pt>
                <c:pt idx="3049">
                  <c:v>5019.0</c:v>
                </c:pt>
                <c:pt idx="3050">
                  <c:v>4402.0</c:v>
                </c:pt>
                <c:pt idx="3051">
                  <c:v>7200.0</c:v>
                </c:pt>
                <c:pt idx="3052">
                  <c:v>4916.0</c:v>
                </c:pt>
                <c:pt idx="3053">
                  <c:v>6534.0</c:v>
                </c:pt>
                <c:pt idx="3054">
                  <c:v>5279.0</c:v>
                </c:pt>
                <c:pt idx="3055">
                  <c:v>5323.0</c:v>
                </c:pt>
                <c:pt idx="3056">
                  <c:v>5843.0</c:v>
                </c:pt>
                <c:pt idx="3057">
                  <c:v>6182.0</c:v>
                </c:pt>
                <c:pt idx="3058">
                  <c:v>5700.0</c:v>
                </c:pt>
                <c:pt idx="3059">
                  <c:v>5852.0</c:v>
                </c:pt>
                <c:pt idx="3060">
                  <c:v>5584.0</c:v>
                </c:pt>
                <c:pt idx="3061">
                  <c:v>5061.0</c:v>
                </c:pt>
                <c:pt idx="3062">
                  <c:v>4836.0</c:v>
                </c:pt>
                <c:pt idx="3063">
                  <c:v>5385.0</c:v>
                </c:pt>
                <c:pt idx="3064">
                  <c:v>5125.0</c:v>
                </c:pt>
                <c:pt idx="3065">
                  <c:v>5245.0</c:v>
                </c:pt>
                <c:pt idx="3066">
                  <c:v>4711.0</c:v>
                </c:pt>
                <c:pt idx="3067">
                  <c:v>5439.0</c:v>
                </c:pt>
                <c:pt idx="3068">
                  <c:v>4878.0</c:v>
                </c:pt>
                <c:pt idx="3069">
                  <c:v>5423.0</c:v>
                </c:pt>
                <c:pt idx="3070">
                  <c:v>5065.0</c:v>
                </c:pt>
                <c:pt idx="3071">
                  <c:v>5740.0</c:v>
                </c:pt>
                <c:pt idx="3072">
                  <c:v>6011.0</c:v>
                </c:pt>
                <c:pt idx="3073">
                  <c:v>4750.0</c:v>
                </c:pt>
                <c:pt idx="3074">
                  <c:v>4049.0</c:v>
                </c:pt>
                <c:pt idx="3075">
                  <c:v>4789.0</c:v>
                </c:pt>
                <c:pt idx="3076">
                  <c:v>4508.0</c:v>
                </c:pt>
                <c:pt idx="3077">
                  <c:v>4297.0</c:v>
                </c:pt>
                <c:pt idx="3078">
                  <c:v>4574.0</c:v>
                </c:pt>
                <c:pt idx="3079">
                  <c:v>5289.0</c:v>
                </c:pt>
                <c:pt idx="3080">
                  <c:v>3393.0</c:v>
                </c:pt>
                <c:pt idx="3081">
                  <c:v>3129.0</c:v>
                </c:pt>
                <c:pt idx="3082">
                  <c:v>3417.0</c:v>
                </c:pt>
                <c:pt idx="3083">
                  <c:v>2786.0</c:v>
                </c:pt>
                <c:pt idx="3084">
                  <c:v>2989.0</c:v>
                </c:pt>
                <c:pt idx="3085">
                  <c:v>3837.0</c:v>
                </c:pt>
                <c:pt idx="3086">
                  <c:v>3708.0</c:v>
                </c:pt>
                <c:pt idx="3087">
                  <c:v>3597.0</c:v>
                </c:pt>
                <c:pt idx="3088">
                  <c:v>4124.0</c:v>
                </c:pt>
                <c:pt idx="3089">
                  <c:v>3616.0</c:v>
                </c:pt>
                <c:pt idx="3090">
                  <c:v>3654.0</c:v>
                </c:pt>
                <c:pt idx="3091">
                  <c:v>4523.0</c:v>
                </c:pt>
                <c:pt idx="3092">
                  <c:v>3670.0</c:v>
                </c:pt>
                <c:pt idx="3093">
                  <c:v>3423.0</c:v>
                </c:pt>
                <c:pt idx="3094">
                  <c:v>4050.0</c:v>
                </c:pt>
                <c:pt idx="3095">
                  <c:v>3861.0</c:v>
                </c:pt>
                <c:pt idx="3096">
                  <c:v>3555.0</c:v>
                </c:pt>
                <c:pt idx="3097">
                  <c:v>4323.0</c:v>
                </c:pt>
                <c:pt idx="3098">
                  <c:v>4646.0</c:v>
                </c:pt>
                <c:pt idx="3099">
                  <c:v>3315.0</c:v>
                </c:pt>
                <c:pt idx="3100">
                  <c:v>3558.0</c:v>
                </c:pt>
                <c:pt idx="3101">
                  <c:v>4029.0</c:v>
                </c:pt>
                <c:pt idx="3102">
                  <c:v>3973.0</c:v>
                </c:pt>
                <c:pt idx="3103">
                  <c:v>3150.0</c:v>
                </c:pt>
                <c:pt idx="3104">
                  <c:v>3526.0</c:v>
                </c:pt>
                <c:pt idx="3105">
                  <c:v>3637.0</c:v>
                </c:pt>
                <c:pt idx="3106">
                  <c:v>7621.0</c:v>
                </c:pt>
                <c:pt idx="3107">
                  <c:v>3686.0</c:v>
                </c:pt>
                <c:pt idx="3108">
                  <c:v>3830.0</c:v>
                </c:pt>
                <c:pt idx="3109">
                  <c:v>4525.0</c:v>
                </c:pt>
                <c:pt idx="3110">
                  <c:v>4999.0</c:v>
                </c:pt>
                <c:pt idx="3111">
                  <c:v>4136.0</c:v>
                </c:pt>
                <c:pt idx="3112">
                  <c:v>3879.0</c:v>
                </c:pt>
                <c:pt idx="3113">
                  <c:v>4087.0</c:v>
                </c:pt>
                <c:pt idx="3114">
                  <c:v>4179.0</c:v>
                </c:pt>
                <c:pt idx="3115">
                  <c:v>4843.0</c:v>
                </c:pt>
                <c:pt idx="3116">
                  <c:v>4585.0</c:v>
                </c:pt>
                <c:pt idx="3117">
                  <c:v>4923.0</c:v>
                </c:pt>
                <c:pt idx="3118">
                  <c:v>3320.0</c:v>
                </c:pt>
                <c:pt idx="3119">
                  <c:v>4520.0</c:v>
                </c:pt>
                <c:pt idx="3120">
                  <c:v>5271.0</c:v>
                </c:pt>
                <c:pt idx="3121">
                  <c:v>4310.0</c:v>
                </c:pt>
                <c:pt idx="3122">
                  <c:v>4473.0</c:v>
                </c:pt>
                <c:pt idx="3123">
                  <c:v>4558.0</c:v>
                </c:pt>
                <c:pt idx="3124">
                  <c:v>3227.0</c:v>
                </c:pt>
                <c:pt idx="3125">
                  <c:v>5456.0</c:v>
                </c:pt>
                <c:pt idx="3126">
                  <c:v>4087.0</c:v>
                </c:pt>
                <c:pt idx="3127">
                  <c:v>4220.0</c:v>
                </c:pt>
                <c:pt idx="3128">
                  <c:v>3796.0</c:v>
                </c:pt>
                <c:pt idx="3129">
                  <c:v>4946.0</c:v>
                </c:pt>
                <c:pt idx="3130">
                  <c:v>4174.0</c:v>
                </c:pt>
                <c:pt idx="3131">
                  <c:v>4595.0</c:v>
                </c:pt>
                <c:pt idx="3132">
                  <c:v>4029.0</c:v>
                </c:pt>
                <c:pt idx="3133">
                  <c:v>4180.0</c:v>
                </c:pt>
                <c:pt idx="3134">
                  <c:v>4722.0</c:v>
                </c:pt>
                <c:pt idx="3135">
                  <c:v>4578.0</c:v>
                </c:pt>
                <c:pt idx="3136">
                  <c:v>4442.0</c:v>
                </c:pt>
                <c:pt idx="3137">
                  <c:v>4358.0</c:v>
                </c:pt>
                <c:pt idx="3138">
                  <c:v>4221.0</c:v>
                </c:pt>
                <c:pt idx="3139">
                  <c:v>3124.0</c:v>
                </c:pt>
                <c:pt idx="3140">
                  <c:v>4214.0</c:v>
                </c:pt>
                <c:pt idx="3141">
                  <c:v>5579.0</c:v>
                </c:pt>
                <c:pt idx="3142">
                  <c:v>4150.0</c:v>
                </c:pt>
                <c:pt idx="3143">
                  <c:v>4864.0</c:v>
                </c:pt>
                <c:pt idx="3144">
                  <c:v>3779.0</c:v>
                </c:pt>
                <c:pt idx="3145">
                  <c:v>4309.0</c:v>
                </c:pt>
                <c:pt idx="3146">
                  <c:v>3355.0</c:v>
                </c:pt>
                <c:pt idx="3147">
                  <c:v>5612.0</c:v>
                </c:pt>
                <c:pt idx="3148">
                  <c:v>2723.0</c:v>
                </c:pt>
                <c:pt idx="3149">
                  <c:v>2831.0</c:v>
                </c:pt>
                <c:pt idx="3150">
                  <c:v>2865.0</c:v>
                </c:pt>
                <c:pt idx="3151">
                  <c:v>3453.0</c:v>
                </c:pt>
                <c:pt idx="3152">
                  <c:v>4504.0</c:v>
                </c:pt>
                <c:pt idx="3153">
                  <c:v>3638.0</c:v>
                </c:pt>
                <c:pt idx="3154">
                  <c:v>4350.0</c:v>
                </c:pt>
                <c:pt idx="3155">
                  <c:v>4222.0</c:v>
                </c:pt>
                <c:pt idx="3156">
                  <c:v>4084.0</c:v>
                </c:pt>
                <c:pt idx="3157">
                  <c:v>4491.0</c:v>
                </c:pt>
                <c:pt idx="3158">
                  <c:v>4655.0</c:v>
                </c:pt>
                <c:pt idx="3159">
                  <c:v>4308.0</c:v>
                </c:pt>
                <c:pt idx="3160">
                  <c:v>4532.0</c:v>
                </c:pt>
                <c:pt idx="3161">
                  <c:v>3570.0</c:v>
                </c:pt>
                <c:pt idx="3162">
                  <c:v>4586.0</c:v>
                </c:pt>
                <c:pt idx="3163">
                  <c:v>4328.0</c:v>
                </c:pt>
                <c:pt idx="3164">
                  <c:v>3939.0</c:v>
                </c:pt>
                <c:pt idx="3165">
                  <c:v>3973.0</c:v>
                </c:pt>
                <c:pt idx="3166">
                  <c:v>11966.0</c:v>
                </c:pt>
                <c:pt idx="3167">
                  <c:v>4437.0</c:v>
                </c:pt>
                <c:pt idx="3168">
                  <c:v>5385.0</c:v>
                </c:pt>
                <c:pt idx="3169">
                  <c:v>3772.0</c:v>
                </c:pt>
                <c:pt idx="3170">
                  <c:v>4076.0</c:v>
                </c:pt>
                <c:pt idx="3171">
                  <c:v>5212.0</c:v>
                </c:pt>
                <c:pt idx="3172">
                  <c:v>5634.0</c:v>
                </c:pt>
                <c:pt idx="3173">
                  <c:v>5633.0</c:v>
                </c:pt>
                <c:pt idx="3174">
                  <c:v>3510.0</c:v>
                </c:pt>
                <c:pt idx="3175">
                  <c:v>3326.0</c:v>
                </c:pt>
                <c:pt idx="3176">
                  <c:v>4044.0</c:v>
                </c:pt>
                <c:pt idx="3177">
                  <c:v>4200.0</c:v>
                </c:pt>
                <c:pt idx="3178">
                  <c:v>2902.0</c:v>
                </c:pt>
                <c:pt idx="3179">
                  <c:v>3546.0</c:v>
                </c:pt>
                <c:pt idx="3180">
                  <c:v>3883.0</c:v>
                </c:pt>
                <c:pt idx="3181">
                  <c:v>3061.0</c:v>
                </c:pt>
                <c:pt idx="3182">
                  <c:v>3125.0</c:v>
                </c:pt>
                <c:pt idx="3183">
                  <c:v>5137.0</c:v>
                </c:pt>
                <c:pt idx="3184">
                  <c:v>4831.0</c:v>
                </c:pt>
                <c:pt idx="3185">
                  <c:v>3979.0</c:v>
                </c:pt>
                <c:pt idx="3186">
                  <c:v>4502.0</c:v>
                </c:pt>
                <c:pt idx="3187">
                  <c:v>4927.0</c:v>
                </c:pt>
                <c:pt idx="3188">
                  <c:v>5159.0</c:v>
                </c:pt>
                <c:pt idx="3189">
                  <c:v>5050.0</c:v>
                </c:pt>
                <c:pt idx="3190">
                  <c:v>4542.0</c:v>
                </c:pt>
                <c:pt idx="3191">
                  <c:v>4220.0</c:v>
                </c:pt>
                <c:pt idx="3192">
                  <c:v>3066.0</c:v>
                </c:pt>
                <c:pt idx="3193">
                  <c:v>3514.0</c:v>
                </c:pt>
                <c:pt idx="3194">
                  <c:v>3880.0</c:v>
                </c:pt>
                <c:pt idx="3195">
                  <c:v>4124.0</c:v>
                </c:pt>
                <c:pt idx="3196">
                  <c:v>3840.0</c:v>
                </c:pt>
                <c:pt idx="3197">
                  <c:v>3453.0</c:v>
                </c:pt>
                <c:pt idx="3198">
                  <c:v>3042.0</c:v>
                </c:pt>
                <c:pt idx="3199">
                  <c:v>4762.0</c:v>
                </c:pt>
                <c:pt idx="3200">
                  <c:v>4219.0</c:v>
                </c:pt>
                <c:pt idx="3201">
                  <c:v>4941.0</c:v>
                </c:pt>
                <c:pt idx="3202">
                  <c:v>6021.0</c:v>
                </c:pt>
                <c:pt idx="3203">
                  <c:v>4886.0</c:v>
                </c:pt>
                <c:pt idx="3204">
                  <c:v>4357.0</c:v>
                </c:pt>
                <c:pt idx="3205">
                  <c:v>2383.0</c:v>
                </c:pt>
                <c:pt idx="3206">
                  <c:v>4299.0</c:v>
                </c:pt>
                <c:pt idx="3207">
                  <c:v>4338.0</c:v>
                </c:pt>
                <c:pt idx="3208">
                  <c:v>3807.0</c:v>
                </c:pt>
                <c:pt idx="3209">
                  <c:v>5002.0</c:v>
                </c:pt>
                <c:pt idx="3210">
                  <c:v>3997.0</c:v>
                </c:pt>
                <c:pt idx="3211">
                  <c:v>4781.0</c:v>
                </c:pt>
                <c:pt idx="3212">
                  <c:v>3365.0</c:v>
                </c:pt>
                <c:pt idx="3213">
                  <c:v>4749.0</c:v>
                </c:pt>
                <c:pt idx="3214">
                  <c:v>4821.0</c:v>
                </c:pt>
                <c:pt idx="3215">
                  <c:v>5863.0</c:v>
                </c:pt>
                <c:pt idx="3216">
                  <c:v>4388.0</c:v>
                </c:pt>
                <c:pt idx="3217">
                  <c:v>6984.0</c:v>
                </c:pt>
                <c:pt idx="3218">
                  <c:v>5734.0</c:v>
                </c:pt>
                <c:pt idx="3219">
                  <c:v>5265.0</c:v>
                </c:pt>
                <c:pt idx="3220">
                  <c:v>5952.0</c:v>
                </c:pt>
                <c:pt idx="3221">
                  <c:v>6116.0</c:v>
                </c:pt>
                <c:pt idx="3222">
                  <c:v>6596.0</c:v>
                </c:pt>
                <c:pt idx="3223">
                  <c:v>4572.0</c:v>
                </c:pt>
                <c:pt idx="3224">
                  <c:v>4970.0</c:v>
                </c:pt>
                <c:pt idx="3225">
                  <c:v>4482.0</c:v>
                </c:pt>
                <c:pt idx="3226">
                  <c:v>2096.0</c:v>
                </c:pt>
                <c:pt idx="3227">
                  <c:v>3646.0</c:v>
                </c:pt>
                <c:pt idx="3228">
                  <c:v>4530.0</c:v>
                </c:pt>
                <c:pt idx="3229">
                  <c:v>4049.0</c:v>
                </c:pt>
                <c:pt idx="3230">
                  <c:v>3470.0</c:v>
                </c:pt>
                <c:pt idx="3231">
                  <c:v>2165.0</c:v>
                </c:pt>
                <c:pt idx="3232">
                  <c:v>3840.0</c:v>
                </c:pt>
                <c:pt idx="3233">
                  <c:v>5140.0</c:v>
                </c:pt>
                <c:pt idx="3234">
                  <c:v>4585.0</c:v>
                </c:pt>
                <c:pt idx="3235">
                  <c:v>5270.0</c:v>
                </c:pt>
                <c:pt idx="3236">
                  <c:v>5007.0</c:v>
                </c:pt>
                <c:pt idx="3237">
                  <c:v>5147.0</c:v>
                </c:pt>
                <c:pt idx="3238">
                  <c:v>5016.0</c:v>
                </c:pt>
                <c:pt idx="3239">
                  <c:v>5210.0</c:v>
                </c:pt>
                <c:pt idx="3240">
                  <c:v>3523.0</c:v>
                </c:pt>
                <c:pt idx="3241">
                  <c:v>4736.0</c:v>
                </c:pt>
                <c:pt idx="3242">
                  <c:v>4789.0</c:v>
                </c:pt>
                <c:pt idx="3243">
                  <c:v>3923.0</c:v>
                </c:pt>
                <c:pt idx="3244">
                  <c:v>2647.0</c:v>
                </c:pt>
                <c:pt idx="3245">
                  <c:v>4921.0</c:v>
                </c:pt>
                <c:pt idx="3246">
                  <c:v>3841.0</c:v>
                </c:pt>
                <c:pt idx="3247">
                  <c:v>4044.0</c:v>
                </c:pt>
                <c:pt idx="3248">
                  <c:v>2571.0</c:v>
                </c:pt>
                <c:pt idx="3249">
                  <c:v>3945.0</c:v>
                </c:pt>
                <c:pt idx="3250">
                  <c:v>4396.0</c:v>
                </c:pt>
                <c:pt idx="3251">
                  <c:v>4880.0</c:v>
                </c:pt>
                <c:pt idx="3252">
                  <c:v>4869.0</c:v>
                </c:pt>
                <c:pt idx="3253">
                  <c:v>3778.0</c:v>
                </c:pt>
                <c:pt idx="3254">
                  <c:v>3938.0</c:v>
                </c:pt>
                <c:pt idx="3255">
                  <c:v>3391.0</c:v>
                </c:pt>
                <c:pt idx="3256">
                  <c:v>2546.0</c:v>
                </c:pt>
                <c:pt idx="3257">
                  <c:v>4563.0</c:v>
                </c:pt>
                <c:pt idx="3258">
                  <c:v>4551.0</c:v>
                </c:pt>
                <c:pt idx="3259">
                  <c:v>4466.0</c:v>
                </c:pt>
                <c:pt idx="3260">
                  <c:v>3800.0</c:v>
                </c:pt>
                <c:pt idx="3261">
                  <c:v>3198.0</c:v>
                </c:pt>
                <c:pt idx="3262">
                  <c:v>3637.0</c:v>
                </c:pt>
                <c:pt idx="3263">
                  <c:v>4505.0</c:v>
                </c:pt>
                <c:pt idx="3264">
                  <c:v>3756.0</c:v>
                </c:pt>
                <c:pt idx="3265">
                  <c:v>3647.0</c:v>
                </c:pt>
                <c:pt idx="3266">
                  <c:v>8552.0</c:v>
                </c:pt>
                <c:pt idx="3267">
                  <c:v>3355.0</c:v>
                </c:pt>
                <c:pt idx="3268">
                  <c:v>3196.0</c:v>
                </c:pt>
                <c:pt idx="3269">
                  <c:v>3625.0</c:v>
                </c:pt>
                <c:pt idx="3270">
                  <c:v>3518.0</c:v>
                </c:pt>
                <c:pt idx="3271">
                  <c:v>3283.0</c:v>
                </c:pt>
                <c:pt idx="3272">
                  <c:v>3291.0</c:v>
                </c:pt>
                <c:pt idx="3273">
                  <c:v>3436.0</c:v>
                </c:pt>
                <c:pt idx="3274">
                  <c:v>3384.0</c:v>
                </c:pt>
                <c:pt idx="3275">
                  <c:v>3797.0</c:v>
                </c:pt>
                <c:pt idx="3276">
                  <c:v>3554.0</c:v>
                </c:pt>
                <c:pt idx="3277">
                  <c:v>3016.0</c:v>
                </c:pt>
                <c:pt idx="3278">
                  <c:v>3238.0</c:v>
                </c:pt>
                <c:pt idx="3279">
                  <c:v>3205.0</c:v>
                </c:pt>
                <c:pt idx="3280">
                  <c:v>2847.0</c:v>
                </c:pt>
                <c:pt idx="3281">
                  <c:v>2892.0</c:v>
                </c:pt>
                <c:pt idx="3282">
                  <c:v>3271.0</c:v>
                </c:pt>
                <c:pt idx="3283">
                  <c:v>3292.0</c:v>
                </c:pt>
                <c:pt idx="3284">
                  <c:v>3263.0</c:v>
                </c:pt>
                <c:pt idx="3285">
                  <c:v>3852.0</c:v>
                </c:pt>
                <c:pt idx="3286">
                  <c:v>3868.0</c:v>
                </c:pt>
                <c:pt idx="3287">
                  <c:v>3195.0</c:v>
                </c:pt>
                <c:pt idx="3288">
                  <c:v>3156.0</c:v>
                </c:pt>
                <c:pt idx="3289">
                  <c:v>4602.0</c:v>
                </c:pt>
                <c:pt idx="3290">
                  <c:v>3457.0</c:v>
                </c:pt>
                <c:pt idx="3291">
                  <c:v>3688.0</c:v>
                </c:pt>
                <c:pt idx="3292">
                  <c:v>4852.0</c:v>
                </c:pt>
                <c:pt idx="3293">
                  <c:v>3749.0</c:v>
                </c:pt>
                <c:pt idx="3294">
                  <c:v>4477.0</c:v>
                </c:pt>
                <c:pt idx="3295">
                  <c:v>3001.0</c:v>
                </c:pt>
                <c:pt idx="3296">
                  <c:v>3441.0</c:v>
                </c:pt>
                <c:pt idx="3297">
                  <c:v>3343.0</c:v>
                </c:pt>
                <c:pt idx="3298">
                  <c:v>3801.0</c:v>
                </c:pt>
                <c:pt idx="3299">
                  <c:v>4506.0</c:v>
                </c:pt>
                <c:pt idx="3300">
                  <c:v>4350.0</c:v>
                </c:pt>
                <c:pt idx="3301">
                  <c:v>5862.0</c:v>
                </c:pt>
                <c:pt idx="3302">
                  <c:v>5569.0</c:v>
                </c:pt>
                <c:pt idx="3303">
                  <c:v>4625.0</c:v>
                </c:pt>
                <c:pt idx="3304">
                  <c:v>5487.0</c:v>
                </c:pt>
                <c:pt idx="3305">
                  <c:v>5252.0</c:v>
                </c:pt>
                <c:pt idx="3306">
                  <c:v>4929.0</c:v>
                </c:pt>
                <c:pt idx="3307">
                  <c:v>4617.0</c:v>
                </c:pt>
                <c:pt idx="3308">
                  <c:v>4526.0</c:v>
                </c:pt>
                <c:pt idx="3309">
                  <c:v>5427.0</c:v>
                </c:pt>
                <c:pt idx="3310">
                  <c:v>4789.0</c:v>
                </c:pt>
                <c:pt idx="3311">
                  <c:v>5373.0</c:v>
                </c:pt>
                <c:pt idx="3312">
                  <c:v>4524.0</c:v>
                </c:pt>
                <c:pt idx="3313">
                  <c:v>4369.0</c:v>
                </c:pt>
                <c:pt idx="3314">
                  <c:v>5106.0</c:v>
                </c:pt>
                <c:pt idx="3315">
                  <c:v>4323.0</c:v>
                </c:pt>
                <c:pt idx="3316">
                  <c:v>3596.0</c:v>
                </c:pt>
                <c:pt idx="3317">
                  <c:v>4484.0</c:v>
                </c:pt>
                <c:pt idx="3318">
                  <c:v>4223.0</c:v>
                </c:pt>
                <c:pt idx="3319">
                  <c:v>5333.0</c:v>
                </c:pt>
                <c:pt idx="3320">
                  <c:v>4748.0</c:v>
                </c:pt>
                <c:pt idx="3321">
                  <c:v>4195.0</c:v>
                </c:pt>
                <c:pt idx="3322">
                  <c:v>4747.0</c:v>
                </c:pt>
                <c:pt idx="3323">
                  <c:v>4567.0</c:v>
                </c:pt>
                <c:pt idx="3324">
                  <c:v>2771.0</c:v>
                </c:pt>
                <c:pt idx="3325">
                  <c:v>1030.0</c:v>
                </c:pt>
                <c:pt idx="3326">
                  <c:v>3127.0</c:v>
                </c:pt>
                <c:pt idx="3327">
                  <c:v>2757.0</c:v>
                </c:pt>
                <c:pt idx="3328">
                  <c:v>3084.0</c:v>
                </c:pt>
                <c:pt idx="3329">
                  <c:v>3353.0</c:v>
                </c:pt>
                <c:pt idx="3330">
                  <c:v>4225.0</c:v>
                </c:pt>
                <c:pt idx="3331">
                  <c:v>4004.0</c:v>
                </c:pt>
                <c:pt idx="3332">
                  <c:v>3753.0</c:v>
                </c:pt>
                <c:pt idx="3333">
                  <c:v>3594.0</c:v>
                </c:pt>
                <c:pt idx="3334">
                  <c:v>4110.0</c:v>
                </c:pt>
                <c:pt idx="3335">
                  <c:v>3105.0</c:v>
                </c:pt>
                <c:pt idx="3336">
                  <c:v>3106.0</c:v>
                </c:pt>
                <c:pt idx="3337">
                  <c:v>3646.0</c:v>
                </c:pt>
                <c:pt idx="3338">
                  <c:v>3969.0</c:v>
                </c:pt>
                <c:pt idx="3339">
                  <c:v>3305.0</c:v>
                </c:pt>
                <c:pt idx="3340">
                  <c:v>3116.0</c:v>
                </c:pt>
                <c:pt idx="3341">
                  <c:v>3949.0</c:v>
                </c:pt>
                <c:pt idx="3342">
                  <c:v>3894.0</c:v>
                </c:pt>
                <c:pt idx="3343">
                  <c:v>3466.0</c:v>
                </c:pt>
                <c:pt idx="3344">
                  <c:v>3359.0</c:v>
                </c:pt>
                <c:pt idx="3345">
                  <c:v>3702.0</c:v>
                </c:pt>
                <c:pt idx="3346">
                  <c:v>3143.0</c:v>
                </c:pt>
                <c:pt idx="3347">
                  <c:v>13493.0</c:v>
                </c:pt>
                <c:pt idx="3348">
                  <c:v>3406.0</c:v>
                </c:pt>
                <c:pt idx="3349">
                  <c:v>3892.0</c:v>
                </c:pt>
                <c:pt idx="3350">
                  <c:v>4078.0</c:v>
                </c:pt>
                <c:pt idx="3351">
                  <c:v>4063.0</c:v>
                </c:pt>
                <c:pt idx="3352">
                  <c:v>4748.0</c:v>
                </c:pt>
                <c:pt idx="3353">
                  <c:v>3439.0</c:v>
                </c:pt>
                <c:pt idx="3354">
                  <c:v>3781.0</c:v>
                </c:pt>
                <c:pt idx="3355">
                  <c:v>3783.0</c:v>
                </c:pt>
                <c:pt idx="3356">
                  <c:v>3803.0</c:v>
                </c:pt>
                <c:pt idx="3357">
                  <c:v>2988.0</c:v>
                </c:pt>
                <c:pt idx="3358">
                  <c:v>3567.0</c:v>
                </c:pt>
                <c:pt idx="3359">
                  <c:v>4755.0</c:v>
                </c:pt>
                <c:pt idx="3360">
                  <c:v>3806.0</c:v>
                </c:pt>
                <c:pt idx="3361">
                  <c:v>4375.0</c:v>
                </c:pt>
                <c:pt idx="3362">
                  <c:v>4251.0</c:v>
                </c:pt>
                <c:pt idx="3363">
                  <c:v>4630.0</c:v>
                </c:pt>
                <c:pt idx="3364">
                  <c:v>4259.0</c:v>
                </c:pt>
                <c:pt idx="3365">
                  <c:v>3177.0</c:v>
                </c:pt>
                <c:pt idx="3366">
                  <c:v>2820.0</c:v>
                </c:pt>
                <c:pt idx="3367">
                  <c:v>3953.0</c:v>
                </c:pt>
                <c:pt idx="3368">
                  <c:v>3541.0</c:v>
                </c:pt>
                <c:pt idx="3369">
                  <c:v>2940.0</c:v>
                </c:pt>
                <c:pt idx="3370">
                  <c:v>4641.0</c:v>
                </c:pt>
                <c:pt idx="3371">
                  <c:v>3531.0</c:v>
                </c:pt>
                <c:pt idx="3372">
                  <c:v>3640.0</c:v>
                </c:pt>
                <c:pt idx="3373">
                  <c:v>4946.0</c:v>
                </c:pt>
                <c:pt idx="3374">
                  <c:v>4297.0</c:v>
                </c:pt>
                <c:pt idx="3375">
                  <c:v>3262.0</c:v>
                </c:pt>
                <c:pt idx="3376">
                  <c:v>4024.0</c:v>
                </c:pt>
                <c:pt idx="3377">
                  <c:v>3879.0</c:v>
                </c:pt>
                <c:pt idx="3378">
                  <c:v>4058.0</c:v>
                </c:pt>
                <c:pt idx="3379">
                  <c:v>4489.0</c:v>
                </c:pt>
                <c:pt idx="3380">
                  <c:v>3597.0</c:v>
                </c:pt>
                <c:pt idx="3381">
                  <c:v>3747.0</c:v>
                </c:pt>
                <c:pt idx="3382">
                  <c:v>3595.0</c:v>
                </c:pt>
                <c:pt idx="3383">
                  <c:v>2057.0</c:v>
                </c:pt>
                <c:pt idx="3384">
                  <c:v>4537.0</c:v>
                </c:pt>
                <c:pt idx="3385">
                  <c:v>4570.0</c:v>
                </c:pt>
                <c:pt idx="3386">
                  <c:v>3923.0</c:v>
                </c:pt>
                <c:pt idx="3387">
                  <c:v>4459.0</c:v>
                </c:pt>
                <c:pt idx="3388">
                  <c:v>4976.0</c:v>
                </c:pt>
                <c:pt idx="3389">
                  <c:v>4791.0</c:v>
                </c:pt>
                <c:pt idx="3390">
                  <c:v>5222.0</c:v>
                </c:pt>
                <c:pt idx="3391">
                  <c:v>4776.0</c:v>
                </c:pt>
                <c:pt idx="3392">
                  <c:v>4485.0</c:v>
                </c:pt>
                <c:pt idx="3393">
                  <c:v>4211.0</c:v>
                </c:pt>
                <c:pt idx="3394">
                  <c:v>5166.0</c:v>
                </c:pt>
                <c:pt idx="3395">
                  <c:v>5746.0</c:v>
                </c:pt>
                <c:pt idx="3396">
                  <c:v>5475.0</c:v>
                </c:pt>
                <c:pt idx="3397">
                  <c:v>5004.0</c:v>
                </c:pt>
                <c:pt idx="3398">
                  <c:v>5099.0</c:v>
                </c:pt>
                <c:pt idx="3399">
                  <c:v>6421.0</c:v>
                </c:pt>
                <c:pt idx="3400">
                  <c:v>5791.0</c:v>
                </c:pt>
                <c:pt idx="3401">
                  <c:v>3709.0</c:v>
                </c:pt>
                <c:pt idx="3402">
                  <c:v>4642.0</c:v>
                </c:pt>
                <c:pt idx="3403">
                  <c:v>4868.0</c:v>
                </c:pt>
                <c:pt idx="3404">
                  <c:v>5086.0</c:v>
                </c:pt>
                <c:pt idx="3405">
                  <c:v>5418.0</c:v>
                </c:pt>
                <c:pt idx="3406">
                  <c:v>5424.0</c:v>
                </c:pt>
                <c:pt idx="3407">
                  <c:v>4547.0</c:v>
                </c:pt>
                <c:pt idx="3408">
                  <c:v>4364.0</c:v>
                </c:pt>
                <c:pt idx="3409">
                  <c:v>3560.0</c:v>
                </c:pt>
                <c:pt idx="3410">
                  <c:v>3404.0</c:v>
                </c:pt>
                <c:pt idx="3411">
                  <c:v>2554.0</c:v>
                </c:pt>
                <c:pt idx="3412">
                  <c:v>4439.0</c:v>
                </c:pt>
                <c:pt idx="3413">
                  <c:v>5114.0</c:v>
                </c:pt>
                <c:pt idx="3414">
                  <c:v>3097.0</c:v>
                </c:pt>
                <c:pt idx="3415">
                  <c:v>3541.0</c:v>
                </c:pt>
                <c:pt idx="3416">
                  <c:v>3256.0</c:v>
                </c:pt>
                <c:pt idx="3417">
                  <c:v>2988.0</c:v>
                </c:pt>
                <c:pt idx="3418">
                  <c:v>4978.0</c:v>
                </c:pt>
                <c:pt idx="3419">
                  <c:v>4858.0</c:v>
                </c:pt>
                <c:pt idx="3420">
                  <c:v>4588.0</c:v>
                </c:pt>
                <c:pt idx="3421">
                  <c:v>5354.0</c:v>
                </c:pt>
                <c:pt idx="3422">
                  <c:v>3764.0</c:v>
                </c:pt>
                <c:pt idx="3423">
                  <c:v>3170.0</c:v>
                </c:pt>
                <c:pt idx="3424">
                  <c:v>3702.0</c:v>
                </c:pt>
                <c:pt idx="3425">
                  <c:v>4307.0</c:v>
                </c:pt>
                <c:pt idx="3426">
                  <c:v>3125.0</c:v>
                </c:pt>
                <c:pt idx="3427">
                  <c:v>3213.0</c:v>
                </c:pt>
                <c:pt idx="3428">
                  <c:v>3731.0</c:v>
                </c:pt>
                <c:pt idx="3429">
                  <c:v>3552.0</c:v>
                </c:pt>
                <c:pt idx="3430">
                  <c:v>4051.0</c:v>
                </c:pt>
                <c:pt idx="3431">
                  <c:v>4094.0</c:v>
                </c:pt>
                <c:pt idx="3432">
                  <c:v>3324.0</c:v>
                </c:pt>
                <c:pt idx="3433">
                  <c:v>3738.0</c:v>
                </c:pt>
                <c:pt idx="3434">
                  <c:v>7942.0</c:v>
                </c:pt>
                <c:pt idx="3435">
                  <c:v>4330.0</c:v>
                </c:pt>
                <c:pt idx="3436">
                  <c:v>3793.0</c:v>
                </c:pt>
                <c:pt idx="3437">
                  <c:v>4236.0</c:v>
                </c:pt>
                <c:pt idx="3438">
                  <c:v>4313.0</c:v>
                </c:pt>
                <c:pt idx="3439">
                  <c:v>3853.0</c:v>
                </c:pt>
                <c:pt idx="3440">
                  <c:v>4678.0</c:v>
                </c:pt>
                <c:pt idx="3441">
                  <c:v>4687.0</c:v>
                </c:pt>
                <c:pt idx="3442">
                  <c:v>3411.0</c:v>
                </c:pt>
                <c:pt idx="3443">
                  <c:v>4269.0</c:v>
                </c:pt>
                <c:pt idx="3444">
                  <c:v>3721.0</c:v>
                </c:pt>
                <c:pt idx="3445">
                  <c:v>3114.0</c:v>
                </c:pt>
                <c:pt idx="3446">
                  <c:v>5132.0</c:v>
                </c:pt>
                <c:pt idx="3447">
                  <c:v>5219.0</c:v>
                </c:pt>
                <c:pt idx="3448">
                  <c:v>5637.0</c:v>
                </c:pt>
                <c:pt idx="3449">
                  <c:v>3719.0</c:v>
                </c:pt>
                <c:pt idx="3450">
                  <c:v>3348.0</c:v>
                </c:pt>
                <c:pt idx="3451">
                  <c:v>4648.0</c:v>
                </c:pt>
                <c:pt idx="3452">
                  <c:v>4878.0</c:v>
                </c:pt>
                <c:pt idx="3453">
                  <c:v>3604.0</c:v>
                </c:pt>
                <c:pt idx="3454">
                  <c:v>5330.0</c:v>
                </c:pt>
                <c:pt idx="3455">
                  <c:v>4720.0</c:v>
                </c:pt>
                <c:pt idx="3456">
                  <c:v>3831.0</c:v>
                </c:pt>
                <c:pt idx="3457">
                  <c:v>3534.0</c:v>
                </c:pt>
                <c:pt idx="3458">
                  <c:v>5165.0</c:v>
                </c:pt>
                <c:pt idx="3459">
                  <c:v>4397.0</c:v>
                </c:pt>
                <c:pt idx="3460">
                  <c:v>4327.0</c:v>
                </c:pt>
                <c:pt idx="3461">
                  <c:v>3932.0</c:v>
                </c:pt>
                <c:pt idx="3462">
                  <c:v>2793.0</c:v>
                </c:pt>
                <c:pt idx="3463">
                  <c:v>4525.0</c:v>
                </c:pt>
                <c:pt idx="3464">
                  <c:v>4577.0</c:v>
                </c:pt>
                <c:pt idx="3465">
                  <c:v>5191.0</c:v>
                </c:pt>
                <c:pt idx="3466">
                  <c:v>4883.0</c:v>
                </c:pt>
                <c:pt idx="3467">
                  <c:v>4672.0</c:v>
                </c:pt>
                <c:pt idx="3468">
                  <c:v>5118.0</c:v>
                </c:pt>
                <c:pt idx="3469">
                  <c:v>3759.0</c:v>
                </c:pt>
                <c:pt idx="3470">
                  <c:v>4031.0</c:v>
                </c:pt>
                <c:pt idx="3471">
                  <c:v>4377.0</c:v>
                </c:pt>
                <c:pt idx="3472">
                  <c:v>5335.0</c:v>
                </c:pt>
                <c:pt idx="3473">
                  <c:v>5704.0</c:v>
                </c:pt>
                <c:pt idx="3474">
                  <c:v>4901.0</c:v>
                </c:pt>
                <c:pt idx="3475">
                  <c:v>4860.0</c:v>
                </c:pt>
                <c:pt idx="3476">
                  <c:v>3091.0</c:v>
                </c:pt>
                <c:pt idx="3477">
                  <c:v>4605.0</c:v>
                </c:pt>
                <c:pt idx="3478">
                  <c:v>4756.0</c:v>
                </c:pt>
                <c:pt idx="3479">
                  <c:v>3571.0</c:v>
                </c:pt>
                <c:pt idx="3480">
                  <c:v>4709.0</c:v>
                </c:pt>
                <c:pt idx="3481">
                  <c:v>5016.0</c:v>
                </c:pt>
                <c:pt idx="3482">
                  <c:v>3386.0</c:v>
                </c:pt>
                <c:pt idx="3483">
                  <c:v>2837.0</c:v>
                </c:pt>
                <c:pt idx="3484">
                  <c:v>3371.0</c:v>
                </c:pt>
                <c:pt idx="3485">
                  <c:v>3561.0</c:v>
                </c:pt>
                <c:pt idx="3486">
                  <c:v>2038.0</c:v>
                </c:pt>
                <c:pt idx="3487">
                  <c:v>4237.0</c:v>
                </c:pt>
                <c:pt idx="3488">
                  <c:v>1191.0</c:v>
                </c:pt>
                <c:pt idx="3489">
                  <c:v>3304.0</c:v>
                </c:pt>
                <c:pt idx="3490">
                  <c:v>3365.0</c:v>
                </c:pt>
                <c:pt idx="3491">
                  <c:v>3822.0</c:v>
                </c:pt>
                <c:pt idx="3492">
                  <c:v>4575.0</c:v>
                </c:pt>
                <c:pt idx="3493">
                  <c:v>5005.0</c:v>
                </c:pt>
                <c:pt idx="3494">
                  <c:v>4658.0</c:v>
                </c:pt>
                <c:pt idx="3495">
                  <c:v>4190.0</c:v>
                </c:pt>
                <c:pt idx="3496">
                  <c:v>4101.0</c:v>
                </c:pt>
                <c:pt idx="3497">
                  <c:v>2913.0</c:v>
                </c:pt>
                <c:pt idx="3498">
                  <c:v>2810.0</c:v>
                </c:pt>
                <c:pt idx="3499">
                  <c:v>2677.0</c:v>
                </c:pt>
                <c:pt idx="3500">
                  <c:v>3377.0</c:v>
                </c:pt>
                <c:pt idx="3501">
                  <c:v>4447.0</c:v>
                </c:pt>
                <c:pt idx="3502">
                  <c:v>4275.0</c:v>
                </c:pt>
                <c:pt idx="3503">
                  <c:v>4948.0</c:v>
                </c:pt>
                <c:pt idx="3504">
                  <c:v>4090.0</c:v>
                </c:pt>
                <c:pt idx="3505">
                  <c:v>4321.0</c:v>
                </c:pt>
                <c:pt idx="3506">
                  <c:v>4555.0</c:v>
                </c:pt>
                <c:pt idx="3507">
                  <c:v>4618.0</c:v>
                </c:pt>
                <c:pt idx="3508">
                  <c:v>3148.0</c:v>
                </c:pt>
                <c:pt idx="3509">
                  <c:v>3358.0</c:v>
                </c:pt>
                <c:pt idx="3510">
                  <c:v>4052.0</c:v>
                </c:pt>
                <c:pt idx="3511">
                  <c:v>2934.0</c:v>
                </c:pt>
                <c:pt idx="3512">
                  <c:v>3728.0</c:v>
                </c:pt>
                <c:pt idx="3513">
                  <c:v>2893.0</c:v>
                </c:pt>
                <c:pt idx="3514">
                  <c:v>2903.0</c:v>
                </c:pt>
                <c:pt idx="3515">
                  <c:v>2015.0</c:v>
                </c:pt>
                <c:pt idx="3516">
                  <c:v>4573.0</c:v>
                </c:pt>
                <c:pt idx="3517">
                  <c:v>4413.0</c:v>
                </c:pt>
                <c:pt idx="3518">
                  <c:v>4499.0</c:v>
                </c:pt>
                <c:pt idx="3519">
                  <c:v>4669.0</c:v>
                </c:pt>
                <c:pt idx="3520">
                  <c:v>4249.0</c:v>
                </c:pt>
                <c:pt idx="3521">
                  <c:v>4063.0</c:v>
                </c:pt>
                <c:pt idx="3522">
                  <c:v>3678.0</c:v>
                </c:pt>
                <c:pt idx="3523">
                  <c:v>3167.0</c:v>
                </c:pt>
                <c:pt idx="3524">
                  <c:v>3346.0</c:v>
                </c:pt>
                <c:pt idx="3525">
                  <c:v>3369.0</c:v>
                </c:pt>
                <c:pt idx="3526">
                  <c:v>2970.0</c:v>
                </c:pt>
                <c:pt idx="3527">
                  <c:v>9364.0</c:v>
                </c:pt>
                <c:pt idx="3528">
                  <c:v>3430.0</c:v>
                </c:pt>
                <c:pt idx="3529">
                  <c:v>2981.0</c:v>
                </c:pt>
                <c:pt idx="3530">
                  <c:v>3052.0</c:v>
                </c:pt>
                <c:pt idx="3531">
                  <c:v>2925.0</c:v>
                </c:pt>
                <c:pt idx="3532">
                  <c:v>1892.0</c:v>
                </c:pt>
                <c:pt idx="3533">
                  <c:v>3628.0</c:v>
                </c:pt>
                <c:pt idx="3534">
                  <c:v>3584.0</c:v>
                </c:pt>
                <c:pt idx="3535">
                  <c:v>2265.0</c:v>
                </c:pt>
                <c:pt idx="3536">
                  <c:v>2953.0</c:v>
                </c:pt>
                <c:pt idx="3537">
                  <c:v>2797.0</c:v>
                </c:pt>
                <c:pt idx="3538">
                  <c:v>2892.0</c:v>
                </c:pt>
                <c:pt idx="3539">
                  <c:v>2928.0</c:v>
                </c:pt>
                <c:pt idx="3540">
                  <c:v>3052.0</c:v>
                </c:pt>
                <c:pt idx="3541">
                  <c:v>3324.0</c:v>
                </c:pt>
                <c:pt idx="3542">
                  <c:v>3272.0</c:v>
                </c:pt>
                <c:pt idx="3543">
                  <c:v>2795.0</c:v>
                </c:pt>
                <c:pt idx="3544">
                  <c:v>4481.0</c:v>
                </c:pt>
                <c:pt idx="3545">
                  <c:v>3274.0</c:v>
                </c:pt>
                <c:pt idx="3546">
                  <c:v>3585.0</c:v>
                </c:pt>
                <c:pt idx="3547">
                  <c:v>2496.0</c:v>
                </c:pt>
                <c:pt idx="3548">
                  <c:v>5100.0</c:v>
                </c:pt>
                <c:pt idx="3549">
                  <c:v>4689.0</c:v>
                </c:pt>
                <c:pt idx="3550">
                  <c:v>3613.0</c:v>
                </c:pt>
                <c:pt idx="3551">
                  <c:v>5585.0</c:v>
                </c:pt>
                <c:pt idx="3552">
                  <c:v>4586.0</c:v>
                </c:pt>
                <c:pt idx="3553">
                  <c:v>5058.0</c:v>
                </c:pt>
                <c:pt idx="3554">
                  <c:v>5415.0</c:v>
                </c:pt>
                <c:pt idx="3555">
                  <c:v>4733.0</c:v>
                </c:pt>
                <c:pt idx="3556">
                  <c:v>4798.0</c:v>
                </c:pt>
                <c:pt idx="3557">
                  <c:v>4154.0</c:v>
                </c:pt>
                <c:pt idx="3558">
                  <c:v>4940.0</c:v>
                </c:pt>
                <c:pt idx="3559">
                  <c:v>5023.0</c:v>
                </c:pt>
                <c:pt idx="3560">
                  <c:v>3686.0</c:v>
                </c:pt>
                <c:pt idx="3561">
                  <c:v>4575.0</c:v>
                </c:pt>
                <c:pt idx="3562">
                  <c:v>6126.0</c:v>
                </c:pt>
                <c:pt idx="3563">
                  <c:v>5244.0</c:v>
                </c:pt>
                <c:pt idx="3564">
                  <c:v>5125.0</c:v>
                </c:pt>
                <c:pt idx="3565">
                  <c:v>4074.0</c:v>
                </c:pt>
                <c:pt idx="3566">
                  <c:v>3958.0</c:v>
                </c:pt>
                <c:pt idx="3567">
                  <c:v>2721.0</c:v>
                </c:pt>
                <c:pt idx="3568">
                  <c:v>4614.0</c:v>
                </c:pt>
                <c:pt idx="3569">
                  <c:v>4782.0</c:v>
                </c:pt>
                <c:pt idx="3570">
                  <c:v>5228.0</c:v>
                </c:pt>
                <c:pt idx="3571">
                  <c:v>5132.0</c:v>
                </c:pt>
                <c:pt idx="3572">
                  <c:v>5575.0</c:v>
                </c:pt>
                <c:pt idx="3573">
                  <c:v>5657.0</c:v>
                </c:pt>
                <c:pt idx="3574">
                  <c:v>6389.0</c:v>
                </c:pt>
                <c:pt idx="3575">
                  <c:v>5686.0</c:v>
                </c:pt>
                <c:pt idx="3576">
                  <c:v>3699.0</c:v>
                </c:pt>
                <c:pt idx="3577">
                  <c:v>4647.0</c:v>
                </c:pt>
                <c:pt idx="3578">
                  <c:v>5701.0</c:v>
                </c:pt>
                <c:pt idx="3579">
                  <c:v>2812.0</c:v>
                </c:pt>
                <c:pt idx="3580">
                  <c:v>1503.0</c:v>
                </c:pt>
                <c:pt idx="3581">
                  <c:v>5206.0</c:v>
                </c:pt>
                <c:pt idx="3582">
                  <c:v>4561.0</c:v>
                </c:pt>
                <c:pt idx="3583">
                  <c:v>3305.0</c:v>
                </c:pt>
                <c:pt idx="3584">
                  <c:v>4628.0</c:v>
                </c:pt>
                <c:pt idx="3585">
                  <c:v>4916.0</c:v>
                </c:pt>
                <c:pt idx="3586">
                  <c:v>5216.0</c:v>
                </c:pt>
                <c:pt idx="3587">
                  <c:v>5245.0</c:v>
                </c:pt>
                <c:pt idx="3588">
                  <c:v>4389.0</c:v>
                </c:pt>
                <c:pt idx="3589">
                  <c:v>5081.0</c:v>
                </c:pt>
                <c:pt idx="3590">
                  <c:v>4809.0</c:v>
                </c:pt>
                <c:pt idx="3591">
                  <c:v>3766.0</c:v>
                </c:pt>
                <c:pt idx="3592">
                  <c:v>3236.0</c:v>
                </c:pt>
                <c:pt idx="3593">
                  <c:v>3244.0</c:v>
                </c:pt>
                <c:pt idx="3594">
                  <c:v>4450.0</c:v>
                </c:pt>
                <c:pt idx="3595">
                  <c:v>4713.0</c:v>
                </c:pt>
                <c:pt idx="3596">
                  <c:v>4542.0</c:v>
                </c:pt>
                <c:pt idx="3597">
                  <c:v>4969.0</c:v>
                </c:pt>
                <c:pt idx="3598">
                  <c:v>5288.0</c:v>
                </c:pt>
                <c:pt idx="3599">
                  <c:v>4660.0</c:v>
                </c:pt>
                <c:pt idx="3600">
                  <c:v>3139.0</c:v>
                </c:pt>
                <c:pt idx="3601">
                  <c:v>3786.0</c:v>
                </c:pt>
                <c:pt idx="3602">
                  <c:v>4801.0</c:v>
                </c:pt>
                <c:pt idx="3603">
                  <c:v>4227.0</c:v>
                </c:pt>
                <c:pt idx="3604">
                  <c:v>4446.0</c:v>
                </c:pt>
                <c:pt idx="3605">
                  <c:v>3676.0</c:v>
                </c:pt>
                <c:pt idx="3606">
                  <c:v>4338.0</c:v>
                </c:pt>
                <c:pt idx="3607">
                  <c:v>4645.0</c:v>
                </c:pt>
                <c:pt idx="3608">
                  <c:v>4943.0</c:v>
                </c:pt>
                <c:pt idx="3609">
                  <c:v>4036.0</c:v>
                </c:pt>
                <c:pt idx="3610">
                  <c:v>3975.0</c:v>
                </c:pt>
                <c:pt idx="3611">
                  <c:v>3707.0</c:v>
                </c:pt>
                <c:pt idx="3612">
                  <c:v>26199.0</c:v>
                </c:pt>
                <c:pt idx="3613">
                  <c:v>4562.0</c:v>
                </c:pt>
                <c:pt idx="3614">
                  <c:v>5125.0</c:v>
                </c:pt>
                <c:pt idx="3615">
                  <c:v>4009.0</c:v>
                </c:pt>
                <c:pt idx="3616">
                  <c:v>4423.0</c:v>
                </c:pt>
                <c:pt idx="3617">
                  <c:v>4480.0</c:v>
                </c:pt>
                <c:pt idx="3618">
                  <c:v>5072.0</c:v>
                </c:pt>
                <c:pt idx="3619">
                  <c:v>4589.0</c:v>
                </c:pt>
                <c:pt idx="3620">
                  <c:v>3879.0</c:v>
                </c:pt>
                <c:pt idx="3621">
                  <c:v>4263.0</c:v>
                </c:pt>
                <c:pt idx="3622">
                  <c:v>4241.0</c:v>
                </c:pt>
                <c:pt idx="3623">
                  <c:v>4796.0</c:v>
                </c:pt>
                <c:pt idx="3624">
                  <c:v>4509.0</c:v>
                </c:pt>
                <c:pt idx="3625">
                  <c:v>4570.0</c:v>
                </c:pt>
                <c:pt idx="3626">
                  <c:v>5571.0</c:v>
                </c:pt>
                <c:pt idx="3627">
                  <c:v>5521.0</c:v>
                </c:pt>
                <c:pt idx="3628">
                  <c:v>6221.0</c:v>
                </c:pt>
                <c:pt idx="3629">
                  <c:v>5385.0</c:v>
                </c:pt>
                <c:pt idx="3630">
                  <c:v>4843.0</c:v>
                </c:pt>
                <c:pt idx="3631">
                  <c:v>4732.0</c:v>
                </c:pt>
                <c:pt idx="3632">
                  <c:v>4908.0</c:v>
                </c:pt>
                <c:pt idx="3633">
                  <c:v>4930.0</c:v>
                </c:pt>
                <c:pt idx="3634">
                  <c:v>4628.0</c:v>
                </c:pt>
                <c:pt idx="3635">
                  <c:v>3941.0</c:v>
                </c:pt>
                <c:pt idx="3636">
                  <c:v>3481.0</c:v>
                </c:pt>
                <c:pt idx="3637">
                  <c:v>4285.0</c:v>
                </c:pt>
                <c:pt idx="3638">
                  <c:v>4195.0</c:v>
                </c:pt>
                <c:pt idx="3639">
                  <c:v>4370.0</c:v>
                </c:pt>
                <c:pt idx="3640">
                  <c:v>3523.0</c:v>
                </c:pt>
                <c:pt idx="3641">
                  <c:v>4984.0</c:v>
                </c:pt>
                <c:pt idx="3642">
                  <c:v>5108.0</c:v>
                </c:pt>
                <c:pt idx="3643">
                  <c:v>4568.0</c:v>
                </c:pt>
                <c:pt idx="3644">
                  <c:v>5938.0</c:v>
                </c:pt>
                <c:pt idx="3645">
                  <c:v>5257.0</c:v>
                </c:pt>
                <c:pt idx="3646">
                  <c:v>4488.0</c:v>
                </c:pt>
                <c:pt idx="3647">
                  <c:v>5368.0</c:v>
                </c:pt>
                <c:pt idx="3648">
                  <c:v>5146.0</c:v>
                </c:pt>
                <c:pt idx="3649">
                  <c:v>5584.0</c:v>
                </c:pt>
                <c:pt idx="3650">
                  <c:v>4935.0</c:v>
                </c:pt>
                <c:pt idx="3651">
                  <c:v>3305.0</c:v>
                </c:pt>
                <c:pt idx="3652">
                  <c:v>4410.0</c:v>
                </c:pt>
                <c:pt idx="3653">
                  <c:v>4840.0</c:v>
                </c:pt>
                <c:pt idx="3654">
                  <c:v>4500.0</c:v>
                </c:pt>
                <c:pt idx="3655">
                  <c:v>7088.0</c:v>
                </c:pt>
                <c:pt idx="3656">
                  <c:v>4430.0</c:v>
                </c:pt>
                <c:pt idx="3657">
                  <c:v>6169.0</c:v>
                </c:pt>
                <c:pt idx="3658">
                  <c:v>2811.0</c:v>
                </c:pt>
                <c:pt idx="3659">
                  <c:v>4900.0</c:v>
                </c:pt>
                <c:pt idx="3660">
                  <c:v>5911.0</c:v>
                </c:pt>
                <c:pt idx="3661">
                  <c:v>5497.0</c:v>
                </c:pt>
                <c:pt idx="3662">
                  <c:v>4521.0</c:v>
                </c:pt>
                <c:pt idx="3663">
                  <c:v>5272.0</c:v>
                </c:pt>
                <c:pt idx="3664">
                  <c:v>5296.0</c:v>
                </c:pt>
                <c:pt idx="3665">
                  <c:v>5781.0</c:v>
                </c:pt>
                <c:pt idx="3666">
                  <c:v>5276.0</c:v>
                </c:pt>
                <c:pt idx="3667">
                  <c:v>5311.0</c:v>
                </c:pt>
                <c:pt idx="3668">
                  <c:v>6162.0</c:v>
                </c:pt>
                <c:pt idx="3669">
                  <c:v>6140.0</c:v>
                </c:pt>
                <c:pt idx="3670">
                  <c:v>5925.0</c:v>
                </c:pt>
                <c:pt idx="3671">
                  <c:v>3976.0</c:v>
                </c:pt>
                <c:pt idx="3672">
                  <c:v>3583.0</c:v>
                </c:pt>
                <c:pt idx="3673">
                  <c:v>2086.0</c:v>
                </c:pt>
                <c:pt idx="3674">
                  <c:v>4125.0</c:v>
                </c:pt>
                <c:pt idx="3675">
                  <c:v>4727.0</c:v>
                </c:pt>
                <c:pt idx="3676">
                  <c:v>5087.0</c:v>
                </c:pt>
                <c:pt idx="3677">
                  <c:v>4883.0</c:v>
                </c:pt>
                <c:pt idx="3678">
                  <c:v>3274.0</c:v>
                </c:pt>
                <c:pt idx="3679">
                  <c:v>4634.0</c:v>
                </c:pt>
                <c:pt idx="3680">
                  <c:v>4086.0</c:v>
                </c:pt>
                <c:pt idx="3681">
                  <c:v>2513.0</c:v>
                </c:pt>
                <c:pt idx="3682">
                  <c:v>4310.0</c:v>
                </c:pt>
                <c:pt idx="3683">
                  <c:v>3460.0</c:v>
                </c:pt>
                <c:pt idx="3684">
                  <c:v>4614.0</c:v>
                </c:pt>
                <c:pt idx="3685">
                  <c:v>3278.0</c:v>
                </c:pt>
                <c:pt idx="3686">
                  <c:v>3624.0</c:v>
                </c:pt>
                <c:pt idx="3687">
                  <c:v>3418.0</c:v>
                </c:pt>
                <c:pt idx="3688">
                  <c:v>3259.0</c:v>
                </c:pt>
                <c:pt idx="3689">
                  <c:v>3301.0</c:v>
                </c:pt>
                <c:pt idx="3690">
                  <c:v>4316.0</c:v>
                </c:pt>
                <c:pt idx="3691">
                  <c:v>4639.0</c:v>
                </c:pt>
                <c:pt idx="3692">
                  <c:v>5654.0</c:v>
                </c:pt>
                <c:pt idx="3693">
                  <c:v>5438.0</c:v>
                </c:pt>
                <c:pt idx="3694">
                  <c:v>4819.0</c:v>
                </c:pt>
                <c:pt idx="3695">
                  <c:v>4926.0</c:v>
                </c:pt>
                <c:pt idx="3696">
                  <c:v>4766.0</c:v>
                </c:pt>
                <c:pt idx="3697">
                  <c:v>4793.0</c:v>
                </c:pt>
                <c:pt idx="3698">
                  <c:v>3423.0</c:v>
                </c:pt>
                <c:pt idx="3699">
                  <c:v>1296.0</c:v>
                </c:pt>
                <c:pt idx="3700">
                  <c:v>3230.0</c:v>
                </c:pt>
                <c:pt idx="3701">
                  <c:v>4307.0</c:v>
                </c:pt>
                <c:pt idx="3702">
                  <c:v>3517.0</c:v>
                </c:pt>
                <c:pt idx="3703">
                  <c:v>4105.0</c:v>
                </c:pt>
                <c:pt idx="3704">
                  <c:v>6786.0</c:v>
                </c:pt>
                <c:pt idx="3705">
                  <c:v>4184.0</c:v>
                </c:pt>
                <c:pt idx="3706">
                  <c:v>3906.0</c:v>
                </c:pt>
                <c:pt idx="3707">
                  <c:v>3551.0</c:v>
                </c:pt>
                <c:pt idx="3708">
                  <c:v>4521.0</c:v>
                </c:pt>
                <c:pt idx="3709">
                  <c:v>3965.0</c:v>
                </c:pt>
                <c:pt idx="3710">
                  <c:v>3835.0</c:v>
                </c:pt>
                <c:pt idx="3711">
                  <c:v>4131.0</c:v>
                </c:pt>
                <c:pt idx="3712">
                  <c:v>4023.0</c:v>
                </c:pt>
                <c:pt idx="3713">
                  <c:v>3727.0</c:v>
                </c:pt>
                <c:pt idx="3714">
                  <c:v>4567.0</c:v>
                </c:pt>
                <c:pt idx="3715">
                  <c:v>4757.0</c:v>
                </c:pt>
                <c:pt idx="3716">
                  <c:v>4022.0</c:v>
                </c:pt>
                <c:pt idx="3717">
                  <c:v>4650.0</c:v>
                </c:pt>
                <c:pt idx="3718">
                  <c:v>5681.0</c:v>
                </c:pt>
                <c:pt idx="3719">
                  <c:v>3002.0</c:v>
                </c:pt>
                <c:pt idx="3720">
                  <c:v>4309.0</c:v>
                </c:pt>
                <c:pt idx="3721">
                  <c:v>4608.0</c:v>
                </c:pt>
                <c:pt idx="3722">
                  <c:v>4794.0</c:v>
                </c:pt>
                <c:pt idx="3723">
                  <c:v>3647.0</c:v>
                </c:pt>
                <c:pt idx="3724">
                  <c:v>5340.0</c:v>
                </c:pt>
                <c:pt idx="3725">
                  <c:v>3040.0</c:v>
                </c:pt>
                <c:pt idx="3726">
                  <c:v>3453.0</c:v>
                </c:pt>
                <c:pt idx="3727">
                  <c:v>4058.0</c:v>
                </c:pt>
                <c:pt idx="3728">
                  <c:v>5360.0</c:v>
                </c:pt>
                <c:pt idx="3729">
                  <c:v>3469.0</c:v>
                </c:pt>
                <c:pt idx="3730">
                  <c:v>4614.0</c:v>
                </c:pt>
                <c:pt idx="3731">
                  <c:v>5549.0</c:v>
                </c:pt>
                <c:pt idx="3732">
                  <c:v>4657.0</c:v>
                </c:pt>
                <c:pt idx="3733">
                  <c:v>3776.0</c:v>
                </c:pt>
                <c:pt idx="3734">
                  <c:v>5171.0</c:v>
                </c:pt>
                <c:pt idx="3735">
                  <c:v>5385.0</c:v>
                </c:pt>
                <c:pt idx="3736">
                  <c:v>5059.0</c:v>
                </c:pt>
                <c:pt idx="3737">
                  <c:v>5218.0</c:v>
                </c:pt>
                <c:pt idx="3738">
                  <c:v>5791.0</c:v>
                </c:pt>
                <c:pt idx="3739">
                  <c:v>4177.0</c:v>
                </c:pt>
                <c:pt idx="3740">
                  <c:v>4906.0</c:v>
                </c:pt>
                <c:pt idx="3741">
                  <c:v>3505.0</c:v>
                </c:pt>
                <c:pt idx="3742">
                  <c:v>2772.0</c:v>
                </c:pt>
                <c:pt idx="3743">
                  <c:v>5214.0</c:v>
                </c:pt>
                <c:pt idx="3744">
                  <c:v>5340.0</c:v>
                </c:pt>
                <c:pt idx="3745">
                  <c:v>4854.0</c:v>
                </c:pt>
                <c:pt idx="3746">
                  <c:v>5000.0</c:v>
                </c:pt>
                <c:pt idx="3747">
                  <c:v>3821.0</c:v>
                </c:pt>
                <c:pt idx="3748">
                  <c:v>2956.0</c:v>
                </c:pt>
                <c:pt idx="3749">
                  <c:v>3642.0</c:v>
                </c:pt>
                <c:pt idx="3750">
                  <c:v>3717.0</c:v>
                </c:pt>
                <c:pt idx="3751">
                  <c:v>3767.0</c:v>
                </c:pt>
                <c:pt idx="3752">
                  <c:v>2741.0</c:v>
                </c:pt>
                <c:pt idx="3753">
                  <c:v>5027.0</c:v>
                </c:pt>
                <c:pt idx="3754">
                  <c:v>2416.0</c:v>
                </c:pt>
                <c:pt idx="3755">
                  <c:v>3078.0</c:v>
                </c:pt>
                <c:pt idx="3756">
                  <c:v>2829.0</c:v>
                </c:pt>
                <c:pt idx="3757">
                  <c:v>3865.0</c:v>
                </c:pt>
                <c:pt idx="3758">
                  <c:v>2443.0</c:v>
                </c:pt>
                <c:pt idx="3759">
                  <c:v>3288.0</c:v>
                </c:pt>
                <c:pt idx="3760">
                  <c:v>4250.0</c:v>
                </c:pt>
                <c:pt idx="3761">
                  <c:v>5171.0</c:v>
                </c:pt>
                <c:pt idx="3762">
                  <c:v>5315.0</c:v>
                </c:pt>
                <c:pt idx="3763">
                  <c:v>5051.0</c:v>
                </c:pt>
                <c:pt idx="3764">
                  <c:v>3239.0</c:v>
                </c:pt>
                <c:pt idx="3765">
                  <c:v>3179.0</c:v>
                </c:pt>
                <c:pt idx="3766">
                  <c:v>4543.0</c:v>
                </c:pt>
                <c:pt idx="3767">
                  <c:v>5392.0</c:v>
                </c:pt>
                <c:pt idx="3768">
                  <c:v>2924.0</c:v>
                </c:pt>
                <c:pt idx="3769">
                  <c:v>4627.0</c:v>
                </c:pt>
                <c:pt idx="3770">
                  <c:v>2845.0</c:v>
                </c:pt>
                <c:pt idx="3771">
                  <c:v>5339.0</c:v>
                </c:pt>
                <c:pt idx="3772">
                  <c:v>4368.0</c:v>
                </c:pt>
                <c:pt idx="3773">
                  <c:v>4037.0</c:v>
                </c:pt>
                <c:pt idx="3774">
                  <c:v>5342.0</c:v>
                </c:pt>
                <c:pt idx="3775">
                  <c:v>4400.0</c:v>
                </c:pt>
                <c:pt idx="3776">
                  <c:v>4891.0</c:v>
                </c:pt>
                <c:pt idx="3777">
                  <c:v>10706.0</c:v>
                </c:pt>
                <c:pt idx="3778">
                  <c:v>4611.0</c:v>
                </c:pt>
                <c:pt idx="3779">
                  <c:v>4804.0</c:v>
                </c:pt>
                <c:pt idx="3780">
                  <c:v>4330.0</c:v>
                </c:pt>
                <c:pt idx="3781">
                  <c:v>5236.0</c:v>
                </c:pt>
                <c:pt idx="3782">
                  <c:v>4839.0</c:v>
                </c:pt>
                <c:pt idx="3783">
                  <c:v>4715.0</c:v>
                </c:pt>
                <c:pt idx="3784">
                  <c:v>4137.0</c:v>
                </c:pt>
                <c:pt idx="3785">
                  <c:v>4593.0</c:v>
                </c:pt>
                <c:pt idx="3786">
                  <c:v>5171.0</c:v>
                </c:pt>
                <c:pt idx="3787">
                  <c:v>4908.0</c:v>
                </c:pt>
                <c:pt idx="3788">
                  <c:v>3360.0</c:v>
                </c:pt>
                <c:pt idx="3789">
                  <c:v>5472.0</c:v>
                </c:pt>
                <c:pt idx="3790">
                  <c:v>4601.0</c:v>
                </c:pt>
                <c:pt idx="3791">
                  <c:v>5129.0</c:v>
                </c:pt>
                <c:pt idx="3792">
                  <c:v>5384.0</c:v>
                </c:pt>
                <c:pt idx="3793">
                  <c:v>4238.0</c:v>
                </c:pt>
                <c:pt idx="3794">
                  <c:v>2421.0</c:v>
                </c:pt>
                <c:pt idx="3795">
                  <c:v>2890.0</c:v>
                </c:pt>
                <c:pt idx="3796">
                  <c:v>4126.0</c:v>
                </c:pt>
                <c:pt idx="3797">
                  <c:v>4209.0</c:v>
                </c:pt>
                <c:pt idx="3798">
                  <c:v>3828.0</c:v>
                </c:pt>
                <c:pt idx="3799">
                  <c:v>3770.0</c:v>
                </c:pt>
                <c:pt idx="3800">
                  <c:v>4726.0</c:v>
                </c:pt>
                <c:pt idx="3801">
                  <c:v>3591.0</c:v>
                </c:pt>
                <c:pt idx="3802">
                  <c:v>1696.0</c:v>
                </c:pt>
                <c:pt idx="3803">
                  <c:v>4312.0</c:v>
                </c:pt>
                <c:pt idx="3804">
                  <c:v>3208.0</c:v>
                </c:pt>
                <c:pt idx="3805">
                  <c:v>4369.0</c:v>
                </c:pt>
                <c:pt idx="3806">
                  <c:v>4923.0</c:v>
                </c:pt>
                <c:pt idx="3807">
                  <c:v>5326.0</c:v>
                </c:pt>
                <c:pt idx="3808">
                  <c:v>4740.0</c:v>
                </c:pt>
                <c:pt idx="3809">
                  <c:v>4434.0</c:v>
                </c:pt>
                <c:pt idx="3810">
                  <c:v>5626.0</c:v>
                </c:pt>
                <c:pt idx="3811">
                  <c:v>5731.0</c:v>
                </c:pt>
                <c:pt idx="3812">
                  <c:v>5368.0</c:v>
                </c:pt>
                <c:pt idx="3813">
                  <c:v>5293.0</c:v>
                </c:pt>
                <c:pt idx="3814">
                  <c:v>3229.0</c:v>
                </c:pt>
                <c:pt idx="3815">
                  <c:v>4007.0</c:v>
                </c:pt>
                <c:pt idx="3816">
                  <c:v>3458.0</c:v>
                </c:pt>
                <c:pt idx="3817">
                  <c:v>5278.0</c:v>
                </c:pt>
                <c:pt idx="3818">
                  <c:v>5734.0</c:v>
                </c:pt>
                <c:pt idx="3819">
                  <c:v>5309.0</c:v>
                </c:pt>
                <c:pt idx="3820">
                  <c:v>5151.0</c:v>
                </c:pt>
                <c:pt idx="3821">
                  <c:v>5840.0</c:v>
                </c:pt>
                <c:pt idx="3822">
                  <c:v>5473.0</c:v>
                </c:pt>
                <c:pt idx="3823">
                  <c:v>5268.0</c:v>
                </c:pt>
                <c:pt idx="3824">
                  <c:v>5634.0</c:v>
                </c:pt>
                <c:pt idx="3825">
                  <c:v>4642.0</c:v>
                </c:pt>
                <c:pt idx="3826">
                  <c:v>4766.0</c:v>
                </c:pt>
                <c:pt idx="3827">
                  <c:v>5426.0</c:v>
                </c:pt>
                <c:pt idx="3828">
                  <c:v>5762.0</c:v>
                </c:pt>
                <c:pt idx="3829">
                  <c:v>4443.0</c:v>
                </c:pt>
                <c:pt idx="3830">
                  <c:v>5874.0</c:v>
                </c:pt>
                <c:pt idx="3831">
                  <c:v>5494.0</c:v>
                </c:pt>
                <c:pt idx="3832">
                  <c:v>5289.0</c:v>
                </c:pt>
                <c:pt idx="3833">
                  <c:v>5115.0</c:v>
                </c:pt>
                <c:pt idx="3834">
                  <c:v>4873.0</c:v>
                </c:pt>
                <c:pt idx="3835">
                  <c:v>4774.0</c:v>
                </c:pt>
                <c:pt idx="3836">
                  <c:v>5085.0</c:v>
                </c:pt>
                <c:pt idx="3837">
                  <c:v>5331.0</c:v>
                </c:pt>
                <c:pt idx="3838">
                  <c:v>4573.0</c:v>
                </c:pt>
                <c:pt idx="3839">
                  <c:v>2681.0</c:v>
                </c:pt>
                <c:pt idx="3840">
                  <c:v>5136.0</c:v>
                </c:pt>
                <c:pt idx="3841">
                  <c:v>3637.0</c:v>
                </c:pt>
                <c:pt idx="3842">
                  <c:v>3732.0</c:v>
                </c:pt>
                <c:pt idx="3843">
                  <c:v>4283.0</c:v>
                </c:pt>
                <c:pt idx="3844">
                  <c:v>5500.0</c:v>
                </c:pt>
                <c:pt idx="3845">
                  <c:v>4413.0</c:v>
                </c:pt>
                <c:pt idx="3846">
                  <c:v>5171.0</c:v>
                </c:pt>
                <c:pt idx="3847">
                  <c:v>4010.0</c:v>
                </c:pt>
                <c:pt idx="3848">
                  <c:v>4439.0</c:v>
                </c:pt>
                <c:pt idx="3849">
                  <c:v>4714.0</c:v>
                </c:pt>
                <c:pt idx="3850">
                  <c:v>4776.0</c:v>
                </c:pt>
                <c:pt idx="3851">
                  <c:v>4665.0</c:v>
                </c:pt>
                <c:pt idx="3852">
                  <c:v>3901.0</c:v>
                </c:pt>
                <c:pt idx="3853">
                  <c:v>2833.0</c:v>
                </c:pt>
                <c:pt idx="3854">
                  <c:v>4377.0</c:v>
                </c:pt>
                <c:pt idx="3855">
                  <c:v>4008.0</c:v>
                </c:pt>
                <c:pt idx="3856">
                  <c:v>2654.0</c:v>
                </c:pt>
                <c:pt idx="3857">
                  <c:v>6883.0</c:v>
                </c:pt>
                <c:pt idx="3858">
                  <c:v>4665.0</c:v>
                </c:pt>
                <c:pt idx="3859">
                  <c:v>4231.0</c:v>
                </c:pt>
                <c:pt idx="3860">
                  <c:v>8017.0</c:v>
                </c:pt>
                <c:pt idx="3861">
                  <c:v>5187.0</c:v>
                </c:pt>
                <c:pt idx="3862">
                  <c:v>3990.0</c:v>
                </c:pt>
                <c:pt idx="3863">
                  <c:v>3791.0</c:v>
                </c:pt>
                <c:pt idx="3864">
                  <c:v>4347.0</c:v>
                </c:pt>
                <c:pt idx="3865">
                  <c:v>4213.0</c:v>
                </c:pt>
                <c:pt idx="3866">
                  <c:v>4113.0</c:v>
                </c:pt>
                <c:pt idx="3867">
                  <c:v>4852.0</c:v>
                </c:pt>
                <c:pt idx="3868">
                  <c:v>3807.0</c:v>
                </c:pt>
                <c:pt idx="3869">
                  <c:v>2873.0</c:v>
                </c:pt>
                <c:pt idx="3870">
                  <c:v>4068.0</c:v>
                </c:pt>
                <c:pt idx="3871">
                  <c:v>4167.0</c:v>
                </c:pt>
                <c:pt idx="3872">
                  <c:v>4254.0</c:v>
                </c:pt>
                <c:pt idx="3873">
                  <c:v>4195.0</c:v>
                </c:pt>
                <c:pt idx="3874">
                  <c:v>5016.0</c:v>
                </c:pt>
                <c:pt idx="3875">
                  <c:v>3956.0</c:v>
                </c:pt>
                <c:pt idx="3876">
                  <c:v>4900.0</c:v>
                </c:pt>
                <c:pt idx="3877">
                  <c:v>5222.0</c:v>
                </c:pt>
                <c:pt idx="3878">
                  <c:v>5365.0</c:v>
                </c:pt>
                <c:pt idx="3879">
                  <c:v>5080.0</c:v>
                </c:pt>
                <c:pt idx="3880">
                  <c:v>5029.0</c:v>
                </c:pt>
                <c:pt idx="3881">
                  <c:v>4040.0</c:v>
                </c:pt>
                <c:pt idx="3882">
                  <c:v>2575.0</c:v>
                </c:pt>
                <c:pt idx="3883">
                  <c:v>3305.0</c:v>
                </c:pt>
                <c:pt idx="3884">
                  <c:v>5054.0</c:v>
                </c:pt>
                <c:pt idx="3885">
                  <c:v>4392.0</c:v>
                </c:pt>
                <c:pt idx="3886">
                  <c:v>5530.0</c:v>
                </c:pt>
                <c:pt idx="3887">
                  <c:v>3268.0</c:v>
                </c:pt>
                <c:pt idx="3888">
                  <c:v>4618.0</c:v>
                </c:pt>
                <c:pt idx="3889">
                  <c:v>4674.0</c:v>
                </c:pt>
                <c:pt idx="3890">
                  <c:v>5695.0</c:v>
                </c:pt>
                <c:pt idx="3891">
                  <c:v>5795.0</c:v>
                </c:pt>
                <c:pt idx="3892">
                  <c:v>4112.0</c:v>
                </c:pt>
                <c:pt idx="3893">
                  <c:v>3973.0</c:v>
                </c:pt>
                <c:pt idx="3894">
                  <c:v>4071.0</c:v>
                </c:pt>
                <c:pt idx="3895">
                  <c:v>3765.0</c:v>
                </c:pt>
                <c:pt idx="3896">
                  <c:v>5128.0</c:v>
                </c:pt>
                <c:pt idx="3897">
                  <c:v>5854.0</c:v>
                </c:pt>
                <c:pt idx="3898">
                  <c:v>3990.0</c:v>
                </c:pt>
                <c:pt idx="3899">
                  <c:v>4369.0</c:v>
                </c:pt>
                <c:pt idx="3900">
                  <c:v>3595.0</c:v>
                </c:pt>
                <c:pt idx="3901">
                  <c:v>3903.0</c:v>
                </c:pt>
                <c:pt idx="3902">
                  <c:v>4799.0</c:v>
                </c:pt>
                <c:pt idx="3903">
                  <c:v>4612.0</c:v>
                </c:pt>
                <c:pt idx="3904">
                  <c:v>4487.0</c:v>
                </c:pt>
                <c:pt idx="3905">
                  <c:v>3933.0</c:v>
                </c:pt>
                <c:pt idx="3906">
                  <c:v>4371.0</c:v>
                </c:pt>
                <c:pt idx="3907">
                  <c:v>3671.0</c:v>
                </c:pt>
                <c:pt idx="3908">
                  <c:v>3701.0</c:v>
                </c:pt>
                <c:pt idx="3909">
                  <c:v>5232.0</c:v>
                </c:pt>
                <c:pt idx="3910">
                  <c:v>3168.0</c:v>
                </c:pt>
                <c:pt idx="3911">
                  <c:v>3440.0</c:v>
                </c:pt>
                <c:pt idx="3912">
                  <c:v>3482.0</c:v>
                </c:pt>
                <c:pt idx="3913">
                  <c:v>2934.0</c:v>
                </c:pt>
                <c:pt idx="3914">
                  <c:v>3694.0</c:v>
                </c:pt>
                <c:pt idx="3915">
                  <c:v>4364.0</c:v>
                </c:pt>
                <c:pt idx="3916">
                  <c:v>4289.0</c:v>
                </c:pt>
                <c:pt idx="3917">
                  <c:v>4778.0</c:v>
                </c:pt>
                <c:pt idx="3918">
                  <c:v>3675.0</c:v>
                </c:pt>
                <c:pt idx="3919">
                  <c:v>3034.0</c:v>
                </c:pt>
                <c:pt idx="3920">
                  <c:v>4622.0</c:v>
                </c:pt>
                <c:pt idx="3921">
                  <c:v>3935.0</c:v>
                </c:pt>
                <c:pt idx="3922">
                  <c:v>3605.0</c:v>
                </c:pt>
                <c:pt idx="3923">
                  <c:v>2191.0</c:v>
                </c:pt>
                <c:pt idx="3924">
                  <c:v>3828.0</c:v>
                </c:pt>
                <c:pt idx="3925">
                  <c:v>4749.0</c:v>
                </c:pt>
                <c:pt idx="3926">
                  <c:v>3738.0</c:v>
                </c:pt>
                <c:pt idx="3927">
                  <c:v>3626.0</c:v>
                </c:pt>
                <c:pt idx="3928">
                  <c:v>3469.0</c:v>
                </c:pt>
                <c:pt idx="3929">
                  <c:v>16293.0</c:v>
                </c:pt>
                <c:pt idx="3930">
                  <c:v>3826.0</c:v>
                </c:pt>
                <c:pt idx="3931">
                  <c:v>3415.0</c:v>
                </c:pt>
                <c:pt idx="3932">
                  <c:v>3584.0</c:v>
                </c:pt>
                <c:pt idx="3933">
                  <c:v>4451.0</c:v>
                </c:pt>
                <c:pt idx="3934">
                  <c:v>3661.0</c:v>
                </c:pt>
                <c:pt idx="3935">
                  <c:v>3397.0</c:v>
                </c:pt>
                <c:pt idx="3936">
                  <c:v>3406.0</c:v>
                </c:pt>
                <c:pt idx="3937">
                  <c:v>3766.0</c:v>
                </c:pt>
                <c:pt idx="3938">
                  <c:v>3463.0</c:v>
                </c:pt>
                <c:pt idx="3939">
                  <c:v>3808.0</c:v>
                </c:pt>
                <c:pt idx="3940">
                  <c:v>5484.0</c:v>
                </c:pt>
                <c:pt idx="3941">
                  <c:v>4656.0</c:v>
                </c:pt>
                <c:pt idx="3942">
                  <c:v>5094.0</c:v>
                </c:pt>
                <c:pt idx="3943">
                  <c:v>6731.0</c:v>
                </c:pt>
                <c:pt idx="3944">
                  <c:v>4474.0</c:v>
                </c:pt>
                <c:pt idx="3945">
                  <c:v>3149.0</c:v>
                </c:pt>
                <c:pt idx="3946">
                  <c:v>1778.0</c:v>
                </c:pt>
                <c:pt idx="3947">
                  <c:v>3321.0</c:v>
                </c:pt>
                <c:pt idx="3948">
                  <c:v>3685.0</c:v>
                </c:pt>
                <c:pt idx="3949">
                  <c:v>3244.0</c:v>
                </c:pt>
                <c:pt idx="3950">
                  <c:v>3575.0</c:v>
                </c:pt>
                <c:pt idx="3951">
                  <c:v>3654.0</c:v>
                </c:pt>
                <c:pt idx="3952">
                  <c:v>3723.0</c:v>
                </c:pt>
                <c:pt idx="3953">
                  <c:v>4146.0</c:v>
                </c:pt>
                <c:pt idx="3954">
                  <c:v>3468.0</c:v>
                </c:pt>
                <c:pt idx="3955">
                  <c:v>4036.0</c:v>
                </c:pt>
                <c:pt idx="3956">
                  <c:v>3326.0</c:v>
                </c:pt>
                <c:pt idx="3957">
                  <c:v>4363.0</c:v>
                </c:pt>
                <c:pt idx="3958">
                  <c:v>3510.0</c:v>
                </c:pt>
                <c:pt idx="3959">
                  <c:v>3505.0</c:v>
                </c:pt>
                <c:pt idx="3960">
                  <c:v>4401.0</c:v>
                </c:pt>
                <c:pt idx="3961">
                  <c:v>4327.0</c:v>
                </c:pt>
                <c:pt idx="3962">
                  <c:v>4747.0</c:v>
                </c:pt>
                <c:pt idx="3963">
                  <c:v>3848.0</c:v>
                </c:pt>
                <c:pt idx="3964">
                  <c:v>3258.0</c:v>
                </c:pt>
                <c:pt idx="3965">
                  <c:v>2723.0</c:v>
                </c:pt>
                <c:pt idx="3966">
                  <c:v>3712.0</c:v>
                </c:pt>
                <c:pt idx="3967">
                  <c:v>3674.0</c:v>
                </c:pt>
                <c:pt idx="3968">
                  <c:v>4129.0</c:v>
                </c:pt>
                <c:pt idx="3969">
                  <c:v>3447.0</c:v>
                </c:pt>
                <c:pt idx="3970">
                  <c:v>2214.0</c:v>
                </c:pt>
                <c:pt idx="3971">
                  <c:v>4449.0</c:v>
                </c:pt>
                <c:pt idx="3972">
                  <c:v>3903.0</c:v>
                </c:pt>
                <c:pt idx="3973">
                  <c:v>4383.0</c:v>
                </c:pt>
                <c:pt idx="3974">
                  <c:v>4343.0</c:v>
                </c:pt>
                <c:pt idx="3975">
                  <c:v>3470.0</c:v>
                </c:pt>
                <c:pt idx="3976">
                  <c:v>2775.0</c:v>
                </c:pt>
                <c:pt idx="3977">
                  <c:v>3448.0</c:v>
                </c:pt>
                <c:pt idx="3978">
                  <c:v>4217.0</c:v>
                </c:pt>
                <c:pt idx="3979">
                  <c:v>2893.0</c:v>
                </c:pt>
                <c:pt idx="3980">
                  <c:v>2617.0</c:v>
                </c:pt>
                <c:pt idx="3981">
                  <c:v>3027.0</c:v>
                </c:pt>
                <c:pt idx="3982">
                  <c:v>1946.0</c:v>
                </c:pt>
                <c:pt idx="3983">
                  <c:v>2547.0</c:v>
                </c:pt>
                <c:pt idx="3984">
                  <c:v>3487.0</c:v>
                </c:pt>
                <c:pt idx="3985">
                  <c:v>3714.0</c:v>
                </c:pt>
                <c:pt idx="3986">
                  <c:v>3211.0</c:v>
                </c:pt>
                <c:pt idx="3987">
                  <c:v>4125.0</c:v>
                </c:pt>
                <c:pt idx="3988">
                  <c:v>3968.0</c:v>
                </c:pt>
                <c:pt idx="3989">
                  <c:v>3886.0</c:v>
                </c:pt>
                <c:pt idx="3990">
                  <c:v>3602.0</c:v>
                </c:pt>
                <c:pt idx="3991">
                  <c:v>3369.0</c:v>
                </c:pt>
                <c:pt idx="3992">
                  <c:v>3334.0</c:v>
                </c:pt>
                <c:pt idx="3993">
                  <c:v>3112.0</c:v>
                </c:pt>
                <c:pt idx="3994">
                  <c:v>3449.0</c:v>
                </c:pt>
                <c:pt idx="3995">
                  <c:v>3448.0</c:v>
                </c:pt>
                <c:pt idx="3996">
                  <c:v>3177.0</c:v>
                </c:pt>
                <c:pt idx="3997">
                  <c:v>3209.0</c:v>
                </c:pt>
                <c:pt idx="3998">
                  <c:v>2030.0</c:v>
                </c:pt>
                <c:pt idx="3999">
                  <c:v>7168.0</c:v>
                </c:pt>
                <c:pt idx="4000">
                  <c:v>3976.0</c:v>
                </c:pt>
                <c:pt idx="4001">
                  <c:v>4334.0</c:v>
                </c:pt>
                <c:pt idx="4002">
                  <c:v>3987.0</c:v>
                </c:pt>
                <c:pt idx="4003">
                  <c:v>4005.0</c:v>
                </c:pt>
                <c:pt idx="4004">
                  <c:v>4446.0</c:v>
                </c:pt>
                <c:pt idx="4005">
                  <c:v>3985.0</c:v>
                </c:pt>
                <c:pt idx="4006">
                  <c:v>4394.0</c:v>
                </c:pt>
                <c:pt idx="4007">
                  <c:v>4873.0</c:v>
                </c:pt>
                <c:pt idx="4008">
                  <c:v>4760.0</c:v>
                </c:pt>
                <c:pt idx="4009">
                  <c:v>4871.0</c:v>
                </c:pt>
                <c:pt idx="4010">
                  <c:v>3869.0</c:v>
                </c:pt>
                <c:pt idx="4011">
                  <c:v>4192.0</c:v>
                </c:pt>
                <c:pt idx="4012">
                  <c:v>4677.0</c:v>
                </c:pt>
                <c:pt idx="4013">
                  <c:v>4096.0</c:v>
                </c:pt>
                <c:pt idx="4014">
                  <c:v>4828.0</c:v>
                </c:pt>
                <c:pt idx="4015">
                  <c:v>4719.0</c:v>
                </c:pt>
                <c:pt idx="4016">
                  <c:v>4125.0</c:v>
                </c:pt>
                <c:pt idx="4017">
                  <c:v>4220.0</c:v>
                </c:pt>
                <c:pt idx="4018">
                  <c:v>5093.0</c:v>
                </c:pt>
                <c:pt idx="4019">
                  <c:v>5240.0</c:v>
                </c:pt>
                <c:pt idx="4020">
                  <c:v>5425.0</c:v>
                </c:pt>
                <c:pt idx="4021">
                  <c:v>5246.0</c:v>
                </c:pt>
                <c:pt idx="4022">
                  <c:v>4287.0</c:v>
                </c:pt>
                <c:pt idx="4023">
                  <c:v>3490.0</c:v>
                </c:pt>
                <c:pt idx="4024">
                  <c:v>4635.0</c:v>
                </c:pt>
                <c:pt idx="4025">
                  <c:v>4442.0</c:v>
                </c:pt>
                <c:pt idx="4026">
                  <c:v>4439.0</c:v>
                </c:pt>
                <c:pt idx="4027">
                  <c:v>4031.0</c:v>
                </c:pt>
                <c:pt idx="4028">
                  <c:v>4707.0</c:v>
                </c:pt>
                <c:pt idx="4029">
                  <c:v>5911.0</c:v>
                </c:pt>
                <c:pt idx="4030">
                  <c:v>5319.0</c:v>
                </c:pt>
                <c:pt idx="4031">
                  <c:v>4477.0</c:v>
                </c:pt>
                <c:pt idx="4032">
                  <c:v>4092.0</c:v>
                </c:pt>
                <c:pt idx="4033">
                  <c:v>3216.0</c:v>
                </c:pt>
                <c:pt idx="4034">
                  <c:v>4535.0</c:v>
                </c:pt>
                <c:pt idx="4035">
                  <c:v>4130.0</c:v>
                </c:pt>
                <c:pt idx="4036">
                  <c:v>4600.0</c:v>
                </c:pt>
                <c:pt idx="4037">
                  <c:v>3449.0</c:v>
                </c:pt>
                <c:pt idx="4038">
                  <c:v>2814.0</c:v>
                </c:pt>
                <c:pt idx="4039">
                  <c:v>2539.0</c:v>
                </c:pt>
                <c:pt idx="4040">
                  <c:v>2171.0</c:v>
                </c:pt>
                <c:pt idx="4041">
                  <c:v>3129.0</c:v>
                </c:pt>
                <c:pt idx="4042">
                  <c:v>3993.0</c:v>
                </c:pt>
                <c:pt idx="4043">
                  <c:v>3468.0</c:v>
                </c:pt>
                <c:pt idx="4044">
                  <c:v>2398.0</c:v>
                </c:pt>
                <c:pt idx="4045">
                  <c:v>4152.0</c:v>
                </c:pt>
                <c:pt idx="4046">
                  <c:v>4526.0</c:v>
                </c:pt>
                <c:pt idx="4047">
                  <c:v>4490.0</c:v>
                </c:pt>
                <c:pt idx="4048">
                  <c:v>4987.0</c:v>
                </c:pt>
                <c:pt idx="4049">
                  <c:v>4675.0</c:v>
                </c:pt>
                <c:pt idx="4050">
                  <c:v>4439.0</c:v>
                </c:pt>
                <c:pt idx="4051">
                  <c:v>4220.0</c:v>
                </c:pt>
                <c:pt idx="4052">
                  <c:v>3114.0</c:v>
                </c:pt>
                <c:pt idx="4053">
                  <c:v>5455.0</c:v>
                </c:pt>
                <c:pt idx="4054">
                  <c:v>3848.0</c:v>
                </c:pt>
                <c:pt idx="4055">
                  <c:v>3565.0</c:v>
                </c:pt>
                <c:pt idx="4056">
                  <c:v>3439.0</c:v>
                </c:pt>
                <c:pt idx="4057">
                  <c:v>3852.0</c:v>
                </c:pt>
                <c:pt idx="4058">
                  <c:v>9963.0</c:v>
                </c:pt>
                <c:pt idx="4059">
                  <c:v>2669.0</c:v>
                </c:pt>
                <c:pt idx="4060">
                  <c:v>3756.0</c:v>
                </c:pt>
                <c:pt idx="4061">
                  <c:v>3661.0</c:v>
                </c:pt>
                <c:pt idx="4062">
                  <c:v>5122.0</c:v>
                </c:pt>
                <c:pt idx="4063">
                  <c:v>5069.0</c:v>
                </c:pt>
                <c:pt idx="4064">
                  <c:v>3597.0</c:v>
                </c:pt>
                <c:pt idx="4065">
                  <c:v>4099.0</c:v>
                </c:pt>
                <c:pt idx="4066">
                  <c:v>3672.0</c:v>
                </c:pt>
                <c:pt idx="4067">
                  <c:v>4897.0</c:v>
                </c:pt>
                <c:pt idx="4068">
                  <c:v>4121.0</c:v>
                </c:pt>
                <c:pt idx="4069">
                  <c:v>4496.0</c:v>
                </c:pt>
                <c:pt idx="4070">
                  <c:v>4196.0</c:v>
                </c:pt>
                <c:pt idx="4071">
                  <c:v>3594.0</c:v>
                </c:pt>
                <c:pt idx="4072">
                  <c:v>2805.0</c:v>
                </c:pt>
                <c:pt idx="4073">
                  <c:v>2708.0</c:v>
                </c:pt>
                <c:pt idx="4074">
                  <c:v>4491.0</c:v>
                </c:pt>
                <c:pt idx="4075">
                  <c:v>4879.0</c:v>
                </c:pt>
                <c:pt idx="4076">
                  <c:v>5816.0</c:v>
                </c:pt>
                <c:pt idx="4077">
                  <c:v>4186.0</c:v>
                </c:pt>
                <c:pt idx="4078">
                  <c:v>3257.0</c:v>
                </c:pt>
                <c:pt idx="4079">
                  <c:v>2152.0</c:v>
                </c:pt>
                <c:pt idx="4080">
                  <c:v>4716.0</c:v>
                </c:pt>
                <c:pt idx="4081">
                  <c:v>3989.0</c:v>
                </c:pt>
                <c:pt idx="4082">
                  <c:v>3260.0</c:v>
                </c:pt>
                <c:pt idx="4083">
                  <c:v>3990.0</c:v>
                </c:pt>
                <c:pt idx="4084">
                  <c:v>3231.0</c:v>
                </c:pt>
                <c:pt idx="4085">
                  <c:v>3535.0</c:v>
                </c:pt>
                <c:pt idx="4086">
                  <c:v>4694.0</c:v>
                </c:pt>
                <c:pt idx="4087">
                  <c:v>2474.0</c:v>
                </c:pt>
                <c:pt idx="4088">
                  <c:v>3294.0</c:v>
                </c:pt>
                <c:pt idx="4089">
                  <c:v>3850.0</c:v>
                </c:pt>
                <c:pt idx="4090">
                  <c:v>3980.0</c:v>
                </c:pt>
                <c:pt idx="4091">
                  <c:v>4477.0</c:v>
                </c:pt>
                <c:pt idx="4092">
                  <c:v>4255.0</c:v>
                </c:pt>
                <c:pt idx="4093">
                  <c:v>3533.0</c:v>
                </c:pt>
                <c:pt idx="4094">
                  <c:v>3383.0</c:v>
                </c:pt>
                <c:pt idx="4095">
                  <c:v>3489.0</c:v>
                </c:pt>
                <c:pt idx="4096">
                  <c:v>4269.0</c:v>
                </c:pt>
                <c:pt idx="4097">
                  <c:v>4948.0</c:v>
                </c:pt>
                <c:pt idx="4098">
                  <c:v>2703.0</c:v>
                </c:pt>
                <c:pt idx="4099">
                  <c:v>4397.0</c:v>
                </c:pt>
                <c:pt idx="4100">
                  <c:v>5857.0</c:v>
                </c:pt>
                <c:pt idx="4101">
                  <c:v>5216.0</c:v>
                </c:pt>
                <c:pt idx="4102">
                  <c:v>5024.0</c:v>
                </c:pt>
                <c:pt idx="4103">
                  <c:v>5485.0</c:v>
                </c:pt>
                <c:pt idx="4104">
                  <c:v>5083.0</c:v>
                </c:pt>
                <c:pt idx="4105">
                  <c:v>4022.0</c:v>
                </c:pt>
                <c:pt idx="4106">
                  <c:v>5728.0</c:v>
                </c:pt>
                <c:pt idx="4107">
                  <c:v>3531.0</c:v>
                </c:pt>
                <c:pt idx="4108">
                  <c:v>4819.0</c:v>
                </c:pt>
                <c:pt idx="4109">
                  <c:v>4820.0</c:v>
                </c:pt>
                <c:pt idx="4110">
                  <c:v>2932.0</c:v>
                </c:pt>
                <c:pt idx="4111">
                  <c:v>3816.0</c:v>
                </c:pt>
                <c:pt idx="4112">
                  <c:v>5574.0</c:v>
                </c:pt>
                <c:pt idx="4113">
                  <c:v>4222.0</c:v>
                </c:pt>
                <c:pt idx="4114">
                  <c:v>4060.0</c:v>
                </c:pt>
                <c:pt idx="4115">
                  <c:v>4840.0</c:v>
                </c:pt>
                <c:pt idx="4116">
                  <c:v>4890.0</c:v>
                </c:pt>
                <c:pt idx="4117">
                  <c:v>4511.0</c:v>
                </c:pt>
                <c:pt idx="4118">
                  <c:v>4367.0</c:v>
                </c:pt>
                <c:pt idx="4119">
                  <c:v>4236.0</c:v>
                </c:pt>
                <c:pt idx="4120">
                  <c:v>4562.0</c:v>
                </c:pt>
                <c:pt idx="4121">
                  <c:v>3817.0</c:v>
                </c:pt>
                <c:pt idx="4122">
                  <c:v>3602.0</c:v>
                </c:pt>
                <c:pt idx="4123">
                  <c:v>3799.0</c:v>
                </c:pt>
                <c:pt idx="4124">
                  <c:v>3993.0</c:v>
                </c:pt>
                <c:pt idx="4125">
                  <c:v>4064.0</c:v>
                </c:pt>
                <c:pt idx="4126">
                  <c:v>3340.0</c:v>
                </c:pt>
                <c:pt idx="4127">
                  <c:v>3806.0</c:v>
                </c:pt>
                <c:pt idx="4128">
                  <c:v>2690.0</c:v>
                </c:pt>
                <c:pt idx="4129">
                  <c:v>3646.0</c:v>
                </c:pt>
                <c:pt idx="4130">
                  <c:v>4367.0</c:v>
                </c:pt>
                <c:pt idx="4131">
                  <c:v>4587.0</c:v>
                </c:pt>
                <c:pt idx="4132">
                  <c:v>3718.0</c:v>
                </c:pt>
                <c:pt idx="4133">
                  <c:v>4331.0</c:v>
                </c:pt>
                <c:pt idx="4134">
                  <c:v>4408.0</c:v>
                </c:pt>
                <c:pt idx="4135">
                  <c:v>3112.0</c:v>
                </c:pt>
                <c:pt idx="4136">
                  <c:v>3466.0</c:v>
                </c:pt>
                <c:pt idx="4137">
                  <c:v>4949.0</c:v>
                </c:pt>
                <c:pt idx="4138">
                  <c:v>3569.0</c:v>
                </c:pt>
                <c:pt idx="4139">
                  <c:v>3421.0</c:v>
                </c:pt>
                <c:pt idx="4140">
                  <c:v>2813.0</c:v>
                </c:pt>
                <c:pt idx="4141">
                  <c:v>2066.0</c:v>
                </c:pt>
                <c:pt idx="4142">
                  <c:v>3902.0</c:v>
                </c:pt>
                <c:pt idx="4143">
                  <c:v>3099.0</c:v>
                </c:pt>
                <c:pt idx="4144">
                  <c:v>4047.0</c:v>
                </c:pt>
                <c:pt idx="4145">
                  <c:v>3963.0</c:v>
                </c:pt>
                <c:pt idx="4146">
                  <c:v>3747.0</c:v>
                </c:pt>
                <c:pt idx="4147">
                  <c:v>3939.0</c:v>
                </c:pt>
                <c:pt idx="4148">
                  <c:v>8374.0</c:v>
                </c:pt>
                <c:pt idx="4149">
                  <c:v>3357.0</c:v>
                </c:pt>
                <c:pt idx="4150">
                  <c:v>3371.0</c:v>
                </c:pt>
                <c:pt idx="4151">
                  <c:v>3399.0</c:v>
                </c:pt>
                <c:pt idx="4152">
                  <c:v>3322.0</c:v>
                </c:pt>
                <c:pt idx="4153">
                  <c:v>3181.0</c:v>
                </c:pt>
                <c:pt idx="4154">
                  <c:v>3465.0</c:v>
                </c:pt>
                <c:pt idx="4155">
                  <c:v>3274.0</c:v>
                </c:pt>
                <c:pt idx="4156">
                  <c:v>3581.0</c:v>
                </c:pt>
                <c:pt idx="4157">
                  <c:v>3747.0</c:v>
                </c:pt>
                <c:pt idx="4158">
                  <c:v>3329.0</c:v>
                </c:pt>
                <c:pt idx="4159">
                  <c:v>2832.0</c:v>
                </c:pt>
                <c:pt idx="4160">
                  <c:v>3071.0</c:v>
                </c:pt>
                <c:pt idx="4161">
                  <c:v>3169.0</c:v>
                </c:pt>
                <c:pt idx="4162">
                  <c:v>3029.0</c:v>
                </c:pt>
                <c:pt idx="4163">
                  <c:v>3656.0</c:v>
                </c:pt>
                <c:pt idx="4164">
                  <c:v>3277.0</c:v>
                </c:pt>
                <c:pt idx="4165">
                  <c:v>3141.0</c:v>
                </c:pt>
                <c:pt idx="4166">
                  <c:v>4100.0</c:v>
                </c:pt>
                <c:pt idx="4167">
                  <c:v>3106.0</c:v>
                </c:pt>
                <c:pt idx="4168">
                  <c:v>2847.0</c:v>
                </c:pt>
                <c:pt idx="4169">
                  <c:v>3866.0</c:v>
                </c:pt>
                <c:pt idx="4170">
                  <c:v>5166.0</c:v>
                </c:pt>
                <c:pt idx="4171">
                  <c:v>4280.0</c:v>
                </c:pt>
                <c:pt idx="4172">
                  <c:v>3903.0</c:v>
                </c:pt>
                <c:pt idx="4173">
                  <c:v>4491.0</c:v>
                </c:pt>
                <c:pt idx="4174">
                  <c:v>4186.0</c:v>
                </c:pt>
                <c:pt idx="4175">
                  <c:v>4234.0</c:v>
                </c:pt>
                <c:pt idx="4176">
                  <c:v>4868.0</c:v>
                </c:pt>
                <c:pt idx="4177">
                  <c:v>3396.0</c:v>
                </c:pt>
                <c:pt idx="4178">
                  <c:v>4057.0</c:v>
                </c:pt>
                <c:pt idx="4179">
                  <c:v>3252.0</c:v>
                </c:pt>
                <c:pt idx="4180">
                  <c:v>4256.0</c:v>
                </c:pt>
                <c:pt idx="4181">
                  <c:v>4710.0</c:v>
                </c:pt>
                <c:pt idx="4182">
                  <c:v>4023.0</c:v>
                </c:pt>
                <c:pt idx="4183">
                  <c:v>4946.0</c:v>
                </c:pt>
                <c:pt idx="4184">
                  <c:v>4814.0</c:v>
                </c:pt>
                <c:pt idx="4185">
                  <c:v>4197.0</c:v>
                </c:pt>
                <c:pt idx="4186">
                  <c:v>3738.0</c:v>
                </c:pt>
                <c:pt idx="4187">
                  <c:v>4023.0</c:v>
                </c:pt>
                <c:pt idx="4188">
                  <c:v>4122.0</c:v>
                </c:pt>
                <c:pt idx="4189">
                  <c:v>3568.0</c:v>
                </c:pt>
                <c:pt idx="4190">
                  <c:v>2781.0</c:v>
                </c:pt>
                <c:pt idx="4191">
                  <c:v>3214.0</c:v>
                </c:pt>
                <c:pt idx="4192">
                  <c:v>3668.0</c:v>
                </c:pt>
                <c:pt idx="4193">
                  <c:v>4655.0</c:v>
                </c:pt>
                <c:pt idx="4194">
                  <c:v>4650.0</c:v>
                </c:pt>
                <c:pt idx="4195">
                  <c:v>3477.0</c:v>
                </c:pt>
                <c:pt idx="4196">
                  <c:v>4410.0</c:v>
                </c:pt>
                <c:pt idx="4197">
                  <c:v>4098.0</c:v>
                </c:pt>
                <c:pt idx="4198">
                  <c:v>4202.0</c:v>
                </c:pt>
                <c:pt idx="4199">
                  <c:v>3772.0</c:v>
                </c:pt>
                <c:pt idx="4200">
                  <c:v>4528.0</c:v>
                </c:pt>
                <c:pt idx="4201">
                  <c:v>3818.0</c:v>
                </c:pt>
                <c:pt idx="4202">
                  <c:v>3815.0</c:v>
                </c:pt>
                <c:pt idx="4203">
                  <c:v>4899.0</c:v>
                </c:pt>
                <c:pt idx="4204">
                  <c:v>3278.0</c:v>
                </c:pt>
                <c:pt idx="4205">
                  <c:v>2996.0</c:v>
                </c:pt>
                <c:pt idx="4206">
                  <c:v>3604.0</c:v>
                </c:pt>
                <c:pt idx="4207">
                  <c:v>3127.0</c:v>
                </c:pt>
                <c:pt idx="4208">
                  <c:v>3114.0</c:v>
                </c:pt>
                <c:pt idx="4209">
                  <c:v>2938.0</c:v>
                </c:pt>
                <c:pt idx="4210">
                  <c:v>3593.0</c:v>
                </c:pt>
                <c:pt idx="4211">
                  <c:v>2649.0</c:v>
                </c:pt>
                <c:pt idx="4212">
                  <c:v>3909.0</c:v>
                </c:pt>
                <c:pt idx="4213">
                  <c:v>4020.0</c:v>
                </c:pt>
                <c:pt idx="4214">
                  <c:v>3744.0</c:v>
                </c:pt>
                <c:pt idx="4215">
                  <c:v>4262.0</c:v>
                </c:pt>
                <c:pt idx="4216">
                  <c:v>4343.0</c:v>
                </c:pt>
                <c:pt idx="4217">
                  <c:v>4191.0</c:v>
                </c:pt>
                <c:pt idx="4218">
                  <c:v>3365.0</c:v>
                </c:pt>
                <c:pt idx="4219">
                  <c:v>3867.0</c:v>
                </c:pt>
                <c:pt idx="4220">
                  <c:v>3884.0</c:v>
                </c:pt>
                <c:pt idx="4221">
                  <c:v>4139.0</c:v>
                </c:pt>
                <c:pt idx="4222">
                  <c:v>3298.0</c:v>
                </c:pt>
                <c:pt idx="4223">
                  <c:v>3414.0</c:v>
                </c:pt>
                <c:pt idx="4224">
                  <c:v>3799.0</c:v>
                </c:pt>
                <c:pt idx="4225">
                  <c:v>3307.0</c:v>
                </c:pt>
                <c:pt idx="4226">
                  <c:v>2917.0</c:v>
                </c:pt>
                <c:pt idx="4227">
                  <c:v>3932.0</c:v>
                </c:pt>
                <c:pt idx="4228">
                  <c:v>3771.0</c:v>
                </c:pt>
                <c:pt idx="4229">
                  <c:v>3826.0</c:v>
                </c:pt>
                <c:pt idx="4230">
                  <c:v>3187.0</c:v>
                </c:pt>
                <c:pt idx="4231">
                  <c:v>3299.0</c:v>
                </c:pt>
                <c:pt idx="4232">
                  <c:v>3293.0</c:v>
                </c:pt>
                <c:pt idx="4233">
                  <c:v>3483.0</c:v>
                </c:pt>
                <c:pt idx="4234">
                  <c:v>3365.0</c:v>
                </c:pt>
                <c:pt idx="4235">
                  <c:v>3054.0</c:v>
                </c:pt>
                <c:pt idx="4236">
                  <c:v>107000.0</c:v>
                </c:pt>
                <c:pt idx="4237">
                  <c:v>3022.0</c:v>
                </c:pt>
                <c:pt idx="4238">
                  <c:v>2862.0</c:v>
                </c:pt>
                <c:pt idx="4239">
                  <c:v>3249.0</c:v>
                </c:pt>
                <c:pt idx="4240">
                  <c:v>3215.0</c:v>
                </c:pt>
                <c:pt idx="4241">
                  <c:v>2133.0</c:v>
                </c:pt>
                <c:pt idx="4242">
                  <c:v>2770.0</c:v>
                </c:pt>
                <c:pt idx="4243">
                  <c:v>3044.0</c:v>
                </c:pt>
                <c:pt idx="4244">
                  <c:v>3293.0</c:v>
                </c:pt>
                <c:pt idx="4245">
                  <c:v>3086.0</c:v>
                </c:pt>
                <c:pt idx="4246">
                  <c:v>3603.0</c:v>
                </c:pt>
                <c:pt idx="4247">
                  <c:v>3568.0</c:v>
                </c:pt>
                <c:pt idx="4248">
                  <c:v>3739.0</c:v>
                </c:pt>
                <c:pt idx="4249">
                  <c:v>3257.0</c:v>
                </c:pt>
                <c:pt idx="4250">
                  <c:v>2746.0</c:v>
                </c:pt>
                <c:pt idx="4251">
                  <c:v>2807.0</c:v>
                </c:pt>
                <c:pt idx="4252">
                  <c:v>3088.0</c:v>
                </c:pt>
                <c:pt idx="4253">
                  <c:v>2990.0</c:v>
                </c:pt>
                <c:pt idx="4254">
                  <c:v>2766.0</c:v>
                </c:pt>
                <c:pt idx="4255">
                  <c:v>3292.0</c:v>
                </c:pt>
                <c:pt idx="4256">
                  <c:v>3252.0</c:v>
                </c:pt>
                <c:pt idx="4257">
                  <c:v>3239.0</c:v>
                </c:pt>
                <c:pt idx="4258">
                  <c:v>3386.0</c:v>
                </c:pt>
                <c:pt idx="4259">
                  <c:v>3086.0</c:v>
                </c:pt>
                <c:pt idx="4260">
                  <c:v>2968.0</c:v>
                </c:pt>
                <c:pt idx="4261">
                  <c:v>4048.0</c:v>
                </c:pt>
                <c:pt idx="4262">
                  <c:v>3781.0</c:v>
                </c:pt>
                <c:pt idx="4263">
                  <c:v>3343.0</c:v>
                </c:pt>
                <c:pt idx="4264">
                  <c:v>3575.0</c:v>
                </c:pt>
                <c:pt idx="4265">
                  <c:v>3603.0</c:v>
                </c:pt>
                <c:pt idx="4266">
                  <c:v>3811.0</c:v>
                </c:pt>
                <c:pt idx="4267">
                  <c:v>3834.0</c:v>
                </c:pt>
                <c:pt idx="4268">
                  <c:v>3291.0</c:v>
                </c:pt>
                <c:pt idx="4269">
                  <c:v>3142.0</c:v>
                </c:pt>
                <c:pt idx="4270">
                  <c:v>3466.0</c:v>
                </c:pt>
                <c:pt idx="4271">
                  <c:v>2316.0</c:v>
                </c:pt>
                <c:pt idx="4272">
                  <c:v>2853.0</c:v>
                </c:pt>
                <c:pt idx="4273">
                  <c:v>2410.0</c:v>
                </c:pt>
                <c:pt idx="4274">
                  <c:v>2921.0</c:v>
                </c:pt>
                <c:pt idx="4275">
                  <c:v>3138.0</c:v>
                </c:pt>
                <c:pt idx="4276">
                  <c:v>3211.0</c:v>
                </c:pt>
                <c:pt idx="4277">
                  <c:v>2807.0</c:v>
                </c:pt>
                <c:pt idx="4278">
                  <c:v>2904.0</c:v>
                </c:pt>
                <c:pt idx="4279">
                  <c:v>3175.0</c:v>
                </c:pt>
                <c:pt idx="4280">
                  <c:v>2581.0</c:v>
                </c:pt>
                <c:pt idx="4281">
                  <c:v>3066.0</c:v>
                </c:pt>
                <c:pt idx="4282">
                  <c:v>2734.0</c:v>
                </c:pt>
                <c:pt idx="4283">
                  <c:v>3982.0</c:v>
                </c:pt>
                <c:pt idx="4284">
                  <c:v>3055.0</c:v>
                </c:pt>
                <c:pt idx="4285">
                  <c:v>3059.0</c:v>
                </c:pt>
                <c:pt idx="4286">
                  <c:v>2938.0</c:v>
                </c:pt>
                <c:pt idx="4287">
                  <c:v>3546.0</c:v>
                </c:pt>
                <c:pt idx="4288">
                  <c:v>3500.0</c:v>
                </c:pt>
                <c:pt idx="4289">
                  <c:v>3020.0</c:v>
                </c:pt>
                <c:pt idx="4290">
                  <c:v>3296.0</c:v>
                </c:pt>
                <c:pt idx="4291">
                  <c:v>3366.0</c:v>
                </c:pt>
                <c:pt idx="4292">
                  <c:v>3208.0</c:v>
                </c:pt>
                <c:pt idx="4293">
                  <c:v>3120.0</c:v>
                </c:pt>
                <c:pt idx="4294">
                  <c:v>3087.0</c:v>
                </c:pt>
                <c:pt idx="4295">
                  <c:v>3139.0</c:v>
                </c:pt>
                <c:pt idx="4296">
                  <c:v>2612.0</c:v>
                </c:pt>
                <c:pt idx="4297">
                  <c:v>3098.0</c:v>
                </c:pt>
                <c:pt idx="4298">
                  <c:v>3584.0</c:v>
                </c:pt>
                <c:pt idx="4299">
                  <c:v>3429.0</c:v>
                </c:pt>
                <c:pt idx="4300">
                  <c:v>3506.0</c:v>
                </c:pt>
                <c:pt idx="4301">
                  <c:v>5092.0</c:v>
                </c:pt>
                <c:pt idx="4302">
                  <c:v>3617.0</c:v>
                </c:pt>
                <c:pt idx="4303">
                  <c:v>3787.0</c:v>
                </c:pt>
                <c:pt idx="4304">
                  <c:v>3398.0</c:v>
                </c:pt>
                <c:pt idx="4305">
                  <c:v>3748.0</c:v>
                </c:pt>
                <c:pt idx="4306">
                  <c:v>3620.0</c:v>
                </c:pt>
                <c:pt idx="4307">
                  <c:v>3395.0</c:v>
                </c:pt>
                <c:pt idx="4308">
                  <c:v>3396.0</c:v>
                </c:pt>
                <c:pt idx="4309">
                  <c:v>3551.0</c:v>
                </c:pt>
                <c:pt idx="4310">
                  <c:v>3349.0</c:v>
                </c:pt>
                <c:pt idx="4311">
                  <c:v>3197.0</c:v>
                </c:pt>
                <c:pt idx="4312">
                  <c:v>3932.0</c:v>
                </c:pt>
                <c:pt idx="4313">
                  <c:v>3856.0</c:v>
                </c:pt>
                <c:pt idx="4314">
                  <c:v>3879.0</c:v>
                </c:pt>
                <c:pt idx="4315">
                  <c:v>3806.0</c:v>
                </c:pt>
                <c:pt idx="4316">
                  <c:v>4038.0</c:v>
                </c:pt>
                <c:pt idx="4317">
                  <c:v>4176.0</c:v>
                </c:pt>
                <c:pt idx="4318">
                  <c:v>3666.0</c:v>
                </c:pt>
                <c:pt idx="4319">
                  <c:v>3963.0</c:v>
                </c:pt>
                <c:pt idx="4320">
                  <c:v>3416.0</c:v>
                </c:pt>
                <c:pt idx="4321">
                  <c:v>3674.0</c:v>
                </c:pt>
                <c:pt idx="4322">
                  <c:v>3703.0</c:v>
                </c:pt>
                <c:pt idx="4323">
                  <c:v>5597.0</c:v>
                </c:pt>
                <c:pt idx="4324">
                  <c:v>2665.0</c:v>
                </c:pt>
                <c:pt idx="4325">
                  <c:v>2763.0</c:v>
                </c:pt>
                <c:pt idx="4326">
                  <c:v>2282.0</c:v>
                </c:pt>
                <c:pt idx="4327">
                  <c:v>2774.0</c:v>
                </c:pt>
                <c:pt idx="4328">
                  <c:v>2955.0</c:v>
                </c:pt>
                <c:pt idx="4329">
                  <c:v>2660.0</c:v>
                </c:pt>
                <c:pt idx="4330">
                  <c:v>2709.0</c:v>
                </c:pt>
                <c:pt idx="4331">
                  <c:v>2375.0</c:v>
                </c:pt>
                <c:pt idx="4332">
                  <c:v>2551.0</c:v>
                </c:pt>
                <c:pt idx="4333">
                  <c:v>3153.0</c:v>
                </c:pt>
                <c:pt idx="4334">
                  <c:v>3179.0</c:v>
                </c:pt>
                <c:pt idx="4335">
                  <c:v>2829.0</c:v>
                </c:pt>
                <c:pt idx="4336">
                  <c:v>1511.0</c:v>
                </c:pt>
                <c:pt idx="4337">
                  <c:v>3037.0</c:v>
                </c:pt>
                <c:pt idx="4338">
                  <c:v>2842.0</c:v>
                </c:pt>
                <c:pt idx="4339">
                  <c:v>3655.0</c:v>
                </c:pt>
                <c:pt idx="4340">
                  <c:v>3424.0</c:v>
                </c:pt>
                <c:pt idx="4341">
                  <c:v>3357.0</c:v>
                </c:pt>
                <c:pt idx="4342">
                  <c:v>3031.0</c:v>
                </c:pt>
                <c:pt idx="4343">
                  <c:v>3274.0</c:v>
                </c:pt>
                <c:pt idx="4344">
                  <c:v>3079.0</c:v>
                </c:pt>
                <c:pt idx="4345">
                  <c:v>3267.0</c:v>
                </c:pt>
                <c:pt idx="4346">
                  <c:v>3571.0</c:v>
                </c:pt>
                <c:pt idx="4347">
                  <c:v>2808.0</c:v>
                </c:pt>
                <c:pt idx="4348">
                  <c:v>2530.0</c:v>
                </c:pt>
                <c:pt idx="4349">
                  <c:v>3093.0</c:v>
                </c:pt>
                <c:pt idx="4350">
                  <c:v>3096.0</c:v>
                </c:pt>
                <c:pt idx="4351">
                  <c:v>3005.0</c:v>
                </c:pt>
                <c:pt idx="4352">
                  <c:v>2874.0</c:v>
                </c:pt>
                <c:pt idx="4353">
                  <c:v>2781.0</c:v>
                </c:pt>
                <c:pt idx="4354">
                  <c:v>2778.0</c:v>
                </c:pt>
                <c:pt idx="4355">
                  <c:v>2930.0</c:v>
                </c:pt>
                <c:pt idx="4356">
                  <c:v>2606.0</c:v>
                </c:pt>
                <c:pt idx="4357">
                  <c:v>1725.0</c:v>
                </c:pt>
                <c:pt idx="4358">
                  <c:v>5563.0</c:v>
                </c:pt>
                <c:pt idx="4359">
                  <c:v>2224.0</c:v>
                </c:pt>
                <c:pt idx="4360">
                  <c:v>3362.0</c:v>
                </c:pt>
                <c:pt idx="4361">
                  <c:v>3522.0</c:v>
                </c:pt>
                <c:pt idx="4362">
                  <c:v>3505.0</c:v>
                </c:pt>
                <c:pt idx="4363">
                  <c:v>3693.0</c:v>
                </c:pt>
                <c:pt idx="4364">
                  <c:v>3383.0</c:v>
                </c:pt>
                <c:pt idx="4365">
                  <c:v>2906.0</c:v>
                </c:pt>
                <c:pt idx="4366">
                  <c:v>3007.0</c:v>
                </c:pt>
                <c:pt idx="4367">
                  <c:v>3340.0</c:v>
                </c:pt>
                <c:pt idx="4368">
                  <c:v>3180.0</c:v>
                </c:pt>
                <c:pt idx="4369">
                  <c:v>3230.0</c:v>
                </c:pt>
                <c:pt idx="4370">
                  <c:v>3522.0</c:v>
                </c:pt>
                <c:pt idx="4371">
                  <c:v>3590.0</c:v>
                </c:pt>
                <c:pt idx="4372">
                  <c:v>3532.0</c:v>
                </c:pt>
                <c:pt idx="4373">
                  <c:v>4125.0</c:v>
                </c:pt>
                <c:pt idx="4374">
                  <c:v>3581.0</c:v>
                </c:pt>
                <c:pt idx="4375">
                  <c:v>2029.0</c:v>
                </c:pt>
                <c:pt idx="4376">
                  <c:v>3024.0</c:v>
                </c:pt>
                <c:pt idx="4377">
                  <c:v>3467.0</c:v>
                </c:pt>
                <c:pt idx="4378">
                  <c:v>3508.0</c:v>
                </c:pt>
                <c:pt idx="4379">
                  <c:v>2627.0</c:v>
                </c:pt>
                <c:pt idx="4380">
                  <c:v>2373.0</c:v>
                </c:pt>
                <c:pt idx="4381">
                  <c:v>4051.0</c:v>
                </c:pt>
                <c:pt idx="4382">
                  <c:v>3338.0</c:v>
                </c:pt>
                <c:pt idx="4383">
                  <c:v>2886.0</c:v>
                </c:pt>
                <c:pt idx="4384">
                  <c:v>3250.0</c:v>
                </c:pt>
                <c:pt idx="4385">
                  <c:v>2816.0</c:v>
                </c:pt>
                <c:pt idx="4386">
                  <c:v>3901.0</c:v>
                </c:pt>
                <c:pt idx="4387">
                  <c:v>3704.0</c:v>
                </c:pt>
                <c:pt idx="4388">
                  <c:v>3676.0</c:v>
                </c:pt>
                <c:pt idx="4389">
                  <c:v>4256.0</c:v>
                </c:pt>
                <c:pt idx="4390">
                  <c:v>3265.0</c:v>
                </c:pt>
                <c:pt idx="4391">
                  <c:v>2967.0</c:v>
                </c:pt>
                <c:pt idx="4392">
                  <c:v>3150.0</c:v>
                </c:pt>
                <c:pt idx="4393">
                  <c:v>3470.0</c:v>
                </c:pt>
                <c:pt idx="4394">
                  <c:v>3334.0</c:v>
                </c:pt>
                <c:pt idx="4395">
                  <c:v>3340.0</c:v>
                </c:pt>
                <c:pt idx="4396">
                  <c:v>3168.0</c:v>
                </c:pt>
                <c:pt idx="4397">
                  <c:v>3469.0</c:v>
                </c:pt>
                <c:pt idx="4398">
                  <c:v>4543.0</c:v>
                </c:pt>
                <c:pt idx="4399">
                  <c:v>5193.0</c:v>
                </c:pt>
                <c:pt idx="4400">
                  <c:v>4404.0</c:v>
                </c:pt>
                <c:pt idx="4401">
                  <c:v>3924.0</c:v>
                </c:pt>
                <c:pt idx="4402">
                  <c:v>2686.0</c:v>
                </c:pt>
                <c:pt idx="4403">
                  <c:v>3377.0</c:v>
                </c:pt>
                <c:pt idx="4404">
                  <c:v>3215.0</c:v>
                </c:pt>
                <c:pt idx="4405">
                  <c:v>3623.0</c:v>
                </c:pt>
                <c:pt idx="4406">
                  <c:v>3068.0</c:v>
                </c:pt>
                <c:pt idx="4407">
                  <c:v>3128.0</c:v>
                </c:pt>
                <c:pt idx="4408">
                  <c:v>2989.0</c:v>
                </c:pt>
                <c:pt idx="4409">
                  <c:v>2794.0</c:v>
                </c:pt>
                <c:pt idx="4410">
                  <c:v>2798.0</c:v>
                </c:pt>
                <c:pt idx="4411">
                  <c:v>3095.0</c:v>
                </c:pt>
                <c:pt idx="4412">
                  <c:v>3394.0</c:v>
                </c:pt>
                <c:pt idx="4413">
                  <c:v>3164.0</c:v>
                </c:pt>
                <c:pt idx="4414">
                  <c:v>3262.0</c:v>
                </c:pt>
                <c:pt idx="4415">
                  <c:v>3934.0</c:v>
                </c:pt>
                <c:pt idx="4416">
                  <c:v>3616.0</c:v>
                </c:pt>
                <c:pt idx="4417">
                  <c:v>3993.0</c:v>
                </c:pt>
                <c:pt idx="4418">
                  <c:v>4145.0</c:v>
                </c:pt>
                <c:pt idx="4419">
                  <c:v>3737.0</c:v>
                </c:pt>
                <c:pt idx="4420">
                  <c:v>4026.0</c:v>
                </c:pt>
                <c:pt idx="4421">
                  <c:v>3271.0</c:v>
                </c:pt>
                <c:pt idx="4422">
                  <c:v>3521.0</c:v>
                </c:pt>
                <c:pt idx="4423">
                  <c:v>4116.0</c:v>
                </c:pt>
                <c:pt idx="4424">
                  <c:v>3054.0</c:v>
                </c:pt>
                <c:pt idx="4425">
                  <c:v>3409.0</c:v>
                </c:pt>
                <c:pt idx="4426">
                  <c:v>3382.0</c:v>
                </c:pt>
                <c:pt idx="4427">
                  <c:v>3297.0</c:v>
                </c:pt>
                <c:pt idx="4428">
                  <c:v>8192.0</c:v>
                </c:pt>
                <c:pt idx="4429">
                  <c:v>3164.0</c:v>
                </c:pt>
                <c:pt idx="4430">
                  <c:v>3353.0</c:v>
                </c:pt>
                <c:pt idx="4431">
                  <c:v>3449.0</c:v>
                </c:pt>
                <c:pt idx="4432">
                  <c:v>3313.0</c:v>
                </c:pt>
                <c:pt idx="4433">
                  <c:v>4078.0</c:v>
                </c:pt>
                <c:pt idx="4434">
                  <c:v>3375.0</c:v>
                </c:pt>
                <c:pt idx="4435">
                  <c:v>2832.0</c:v>
                </c:pt>
                <c:pt idx="4436">
                  <c:v>3054.0</c:v>
                </c:pt>
                <c:pt idx="4437">
                  <c:v>3186.0</c:v>
                </c:pt>
                <c:pt idx="4438">
                  <c:v>2887.0</c:v>
                </c:pt>
                <c:pt idx="4439">
                  <c:v>3054.0</c:v>
                </c:pt>
                <c:pt idx="4440">
                  <c:v>3798.0</c:v>
                </c:pt>
                <c:pt idx="4441">
                  <c:v>2113.0</c:v>
                </c:pt>
                <c:pt idx="4442">
                  <c:v>2765.0</c:v>
                </c:pt>
                <c:pt idx="4443">
                  <c:v>3507.0</c:v>
                </c:pt>
                <c:pt idx="4444">
                  <c:v>4117.0</c:v>
                </c:pt>
                <c:pt idx="4445">
                  <c:v>3372.0</c:v>
                </c:pt>
                <c:pt idx="4446">
                  <c:v>3308.0</c:v>
                </c:pt>
                <c:pt idx="4447">
                  <c:v>2358.0</c:v>
                </c:pt>
                <c:pt idx="4448">
                  <c:v>2717.0</c:v>
                </c:pt>
                <c:pt idx="4449">
                  <c:v>3494.0</c:v>
                </c:pt>
                <c:pt idx="4450">
                  <c:v>3462.0</c:v>
                </c:pt>
                <c:pt idx="4451">
                  <c:v>2675.0</c:v>
                </c:pt>
                <c:pt idx="4452">
                  <c:v>3597.0</c:v>
                </c:pt>
                <c:pt idx="4453">
                  <c:v>3181.0</c:v>
                </c:pt>
                <c:pt idx="4454">
                  <c:v>3257.0</c:v>
                </c:pt>
                <c:pt idx="4455">
                  <c:v>3653.0</c:v>
                </c:pt>
                <c:pt idx="4456">
                  <c:v>3506.0</c:v>
                </c:pt>
                <c:pt idx="4457">
                  <c:v>2958.0</c:v>
                </c:pt>
                <c:pt idx="4458">
                  <c:v>3283.0</c:v>
                </c:pt>
                <c:pt idx="4459">
                  <c:v>2776.0</c:v>
                </c:pt>
                <c:pt idx="4460">
                  <c:v>2814.0</c:v>
                </c:pt>
                <c:pt idx="4461">
                  <c:v>3069.0</c:v>
                </c:pt>
                <c:pt idx="4462">
                  <c:v>2742.0</c:v>
                </c:pt>
                <c:pt idx="4463">
                  <c:v>2599.0</c:v>
                </c:pt>
                <c:pt idx="4464">
                  <c:v>2879.0</c:v>
                </c:pt>
                <c:pt idx="4465">
                  <c:v>3404.0</c:v>
                </c:pt>
                <c:pt idx="4466">
                  <c:v>1592.0</c:v>
                </c:pt>
                <c:pt idx="4467">
                  <c:v>3283.0</c:v>
                </c:pt>
                <c:pt idx="4468">
                  <c:v>4367.0</c:v>
                </c:pt>
                <c:pt idx="4469">
                  <c:v>3507.0</c:v>
                </c:pt>
                <c:pt idx="4470">
                  <c:v>3237.0</c:v>
                </c:pt>
                <c:pt idx="4471">
                  <c:v>3588.0</c:v>
                </c:pt>
                <c:pt idx="4472">
                  <c:v>3848.0</c:v>
                </c:pt>
                <c:pt idx="4473">
                  <c:v>3250.0</c:v>
                </c:pt>
                <c:pt idx="4474">
                  <c:v>2857.0</c:v>
                </c:pt>
                <c:pt idx="4475">
                  <c:v>3092.0</c:v>
                </c:pt>
                <c:pt idx="4476">
                  <c:v>3055.0</c:v>
                </c:pt>
                <c:pt idx="4477">
                  <c:v>3012.0</c:v>
                </c:pt>
                <c:pt idx="4478">
                  <c:v>3726.0</c:v>
                </c:pt>
                <c:pt idx="4479">
                  <c:v>3284.0</c:v>
                </c:pt>
                <c:pt idx="4480">
                  <c:v>4021.0</c:v>
                </c:pt>
                <c:pt idx="4481">
                  <c:v>3436.0</c:v>
                </c:pt>
                <c:pt idx="4482">
                  <c:v>3581.0</c:v>
                </c:pt>
                <c:pt idx="4483">
                  <c:v>3015.0</c:v>
                </c:pt>
                <c:pt idx="4484">
                  <c:v>3794.0</c:v>
                </c:pt>
                <c:pt idx="4485">
                  <c:v>2889.0</c:v>
                </c:pt>
                <c:pt idx="4486">
                  <c:v>4100.0</c:v>
                </c:pt>
                <c:pt idx="4487">
                  <c:v>3523.0</c:v>
                </c:pt>
                <c:pt idx="4488">
                  <c:v>2868.0</c:v>
                </c:pt>
                <c:pt idx="4489">
                  <c:v>1872.0</c:v>
                </c:pt>
                <c:pt idx="4490">
                  <c:v>2667.0</c:v>
                </c:pt>
                <c:pt idx="4491">
                  <c:v>2931.0</c:v>
                </c:pt>
                <c:pt idx="4492">
                  <c:v>3266.0</c:v>
                </c:pt>
                <c:pt idx="4493">
                  <c:v>2303.0</c:v>
                </c:pt>
                <c:pt idx="4494">
                  <c:v>3036.0</c:v>
                </c:pt>
                <c:pt idx="4495">
                  <c:v>3520.0</c:v>
                </c:pt>
                <c:pt idx="4496">
                  <c:v>3226.0</c:v>
                </c:pt>
                <c:pt idx="4497">
                  <c:v>3154.0</c:v>
                </c:pt>
                <c:pt idx="4498">
                  <c:v>3191.0</c:v>
                </c:pt>
                <c:pt idx="4499">
                  <c:v>2960.0</c:v>
                </c:pt>
                <c:pt idx="4500">
                  <c:v>3092.0</c:v>
                </c:pt>
                <c:pt idx="4501">
                  <c:v>3004.0</c:v>
                </c:pt>
                <c:pt idx="4502">
                  <c:v>3146.0</c:v>
                </c:pt>
                <c:pt idx="4503">
                  <c:v>3285.0</c:v>
                </c:pt>
                <c:pt idx="4504">
                  <c:v>2647.0</c:v>
                </c:pt>
                <c:pt idx="4505">
                  <c:v>2632.0</c:v>
                </c:pt>
                <c:pt idx="4506">
                  <c:v>9391.0</c:v>
                </c:pt>
                <c:pt idx="4507">
                  <c:v>2637.0</c:v>
                </c:pt>
                <c:pt idx="4508">
                  <c:v>2786.0</c:v>
                </c:pt>
                <c:pt idx="4509">
                  <c:v>2454.0</c:v>
                </c:pt>
                <c:pt idx="4510">
                  <c:v>2622.0</c:v>
                </c:pt>
                <c:pt idx="4511">
                  <c:v>3041.0</c:v>
                </c:pt>
                <c:pt idx="4512">
                  <c:v>2919.0</c:v>
                </c:pt>
                <c:pt idx="4513">
                  <c:v>2630.0</c:v>
                </c:pt>
                <c:pt idx="4514">
                  <c:v>2207.0</c:v>
                </c:pt>
                <c:pt idx="4515">
                  <c:v>2530.0</c:v>
                </c:pt>
                <c:pt idx="4516">
                  <c:v>2771.0</c:v>
                </c:pt>
                <c:pt idx="4517">
                  <c:v>2376.0</c:v>
                </c:pt>
                <c:pt idx="4518">
                  <c:v>2207.0</c:v>
                </c:pt>
                <c:pt idx="4519">
                  <c:v>2504.0</c:v>
                </c:pt>
                <c:pt idx="4520">
                  <c:v>2591.0</c:v>
                </c:pt>
                <c:pt idx="4521">
                  <c:v>2932.0</c:v>
                </c:pt>
                <c:pt idx="4522">
                  <c:v>3177.0</c:v>
                </c:pt>
                <c:pt idx="4523">
                  <c:v>2623.0</c:v>
                </c:pt>
                <c:pt idx="4524">
                  <c:v>2800.0</c:v>
                </c:pt>
                <c:pt idx="4525">
                  <c:v>2957.0</c:v>
                </c:pt>
                <c:pt idx="4526">
                  <c:v>2585.0</c:v>
                </c:pt>
                <c:pt idx="4527">
                  <c:v>2944.0</c:v>
                </c:pt>
                <c:pt idx="4528">
                  <c:v>1906.0</c:v>
                </c:pt>
                <c:pt idx="4529">
                  <c:v>1832.0</c:v>
                </c:pt>
                <c:pt idx="4530">
                  <c:v>994.0</c:v>
                </c:pt>
                <c:pt idx="4531">
                  <c:v>797.0</c:v>
                </c:pt>
                <c:pt idx="4532">
                  <c:v>1546.0</c:v>
                </c:pt>
                <c:pt idx="4533">
                  <c:v>2771.0</c:v>
                </c:pt>
                <c:pt idx="4534">
                  <c:v>2449.0</c:v>
                </c:pt>
                <c:pt idx="4535">
                  <c:v>2437.0</c:v>
                </c:pt>
                <c:pt idx="4536">
                  <c:v>2206.0</c:v>
                </c:pt>
                <c:pt idx="4537">
                  <c:v>2195.0</c:v>
                </c:pt>
                <c:pt idx="4538">
                  <c:v>2660.0</c:v>
                </c:pt>
                <c:pt idx="4539">
                  <c:v>2396.0</c:v>
                </c:pt>
                <c:pt idx="4540">
                  <c:v>3565.0</c:v>
                </c:pt>
                <c:pt idx="4541">
                  <c:v>3468.0</c:v>
                </c:pt>
                <c:pt idx="4542">
                  <c:v>3066.0</c:v>
                </c:pt>
                <c:pt idx="4543">
                  <c:v>3340.0</c:v>
                </c:pt>
                <c:pt idx="4544">
                  <c:v>3738.0</c:v>
                </c:pt>
                <c:pt idx="4545">
                  <c:v>3423.0</c:v>
                </c:pt>
                <c:pt idx="4546">
                  <c:v>3175.0</c:v>
                </c:pt>
                <c:pt idx="4547">
                  <c:v>3465.0</c:v>
                </c:pt>
                <c:pt idx="4548">
                  <c:v>3300.0</c:v>
                </c:pt>
                <c:pt idx="4549">
                  <c:v>2882.0</c:v>
                </c:pt>
                <c:pt idx="4550">
                  <c:v>3249.0</c:v>
                </c:pt>
                <c:pt idx="4551">
                  <c:v>3338.0</c:v>
                </c:pt>
                <c:pt idx="4552">
                  <c:v>3447.0</c:v>
                </c:pt>
                <c:pt idx="4553">
                  <c:v>2419.0</c:v>
                </c:pt>
                <c:pt idx="4554">
                  <c:v>2501.0</c:v>
                </c:pt>
                <c:pt idx="4555">
                  <c:v>2900.0</c:v>
                </c:pt>
                <c:pt idx="4556">
                  <c:v>3665.0</c:v>
                </c:pt>
                <c:pt idx="4557">
                  <c:v>3444.0</c:v>
                </c:pt>
                <c:pt idx="4558">
                  <c:v>3366.0</c:v>
                </c:pt>
                <c:pt idx="4559">
                  <c:v>2952.0</c:v>
                </c:pt>
                <c:pt idx="4560">
                  <c:v>4864.0</c:v>
                </c:pt>
                <c:pt idx="4561">
                  <c:v>3710.0</c:v>
                </c:pt>
                <c:pt idx="4562">
                  <c:v>3994.0</c:v>
                </c:pt>
                <c:pt idx="4563">
                  <c:v>3571.0</c:v>
                </c:pt>
                <c:pt idx="4564">
                  <c:v>3500.0</c:v>
                </c:pt>
                <c:pt idx="4565">
                  <c:v>3197.0</c:v>
                </c:pt>
                <c:pt idx="4566">
                  <c:v>3118.0</c:v>
                </c:pt>
                <c:pt idx="4567">
                  <c:v>2838.0</c:v>
                </c:pt>
                <c:pt idx="4568">
                  <c:v>3239.0</c:v>
                </c:pt>
                <c:pt idx="4569">
                  <c:v>2993.0</c:v>
                </c:pt>
                <c:pt idx="4570">
                  <c:v>3485.0</c:v>
                </c:pt>
                <c:pt idx="4571">
                  <c:v>3917.0</c:v>
                </c:pt>
                <c:pt idx="4572">
                  <c:v>3666.0</c:v>
                </c:pt>
                <c:pt idx="4573">
                  <c:v>3492.0</c:v>
                </c:pt>
                <c:pt idx="4574">
                  <c:v>3564.0</c:v>
                </c:pt>
                <c:pt idx="4575">
                  <c:v>3487.0</c:v>
                </c:pt>
                <c:pt idx="4576">
                  <c:v>2601.0</c:v>
                </c:pt>
                <c:pt idx="4577">
                  <c:v>2481.0</c:v>
                </c:pt>
                <c:pt idx="4578">
                  <c:v>3133.0</c:v>
                </c:pt>
                <c:pt idx="4579">
                  <c:v>3129.0</c:v>
                </c:pt>
                <c:pt idx="4580">
                  <c:v>3202.0</c:v>
                </c:pt>
                <c:pt idx="4581">
                  <c:v>2840.0</c:v>
                </c:pt>
                <c:pt idx="4582">
                  <c:v>2820.0</c:v>
                </c:pt>
                <c:pt idx="4583">
                  <c:v>2914.0</c:v>
                </c:pt>
                <c:pt idx="4584">
                  <c:v>5136.0</c:v>
                </c:pt>
                <c:pt idx="4585">
                  <c:v>2841.0</c:v>
                </c:pt>
                <c:pt idx="4586">
                  <c:v>2844.0</c:v>
                </c:pt>
                <c:pt idx="4587">
                  <c:v>2723.0</c:v>
                </c:pt>
                <c:pt idx="4588">
                  <c:v>3063.0</c:v>
                </c:pt>
                <c:pt idx="4589">
                  <c:v>2605.0</c:v>
                </c:pt>
                <c:pt idx="4590">
                  <c:v>2476.0</c:v>
                </c:pt>
                <c:pt idx="4591">
                  <c:v>2266.0</c:v>
                </c:pt>
                <c:pt idx="4592">
                  <c:v>2120.0</c:v>
                </c:pt>
                <c:pt idx="4593">
                  <c:v>2243.0</c:v>
                </c:pt>
                <c:pt idx="4594">
                  <c:v>3254.0</c:v>
                </c:pt>
                <c:pt idx="4595">
                  <c:v>3079.0</c:v>
                </c:pt>
                <c:pt idx="4596">
                  <c:v>3137.0</c:v>
                </c:pt>
                <c:pt idx="4597">
                  <c:v>3144.0</c:v>
                </c:pt>
                <c:pt idx="4598">
                  <c:v>3277.0</c:v>
                </c:pt>
                <c:pt idx="4599">
                  <c:v>2983.0</c:v>
                </c:pt>
                <c:pt idx="4600">
                  <c:v>3457.0</c:v>
                </c:pt>
                <c:pt idx="4601">
                  <c:v>3351.0</c:v>
                </c:pt>
                <c:pt idx="4602">
                  <c:v>2900.0</c:v>
                </c:pt>
                <c:pt idx="4603">
                  <c:v>2791.0</c:v>
                </c:pt>
                <c:pt idx="4604">
                  <c:v>3370.0</c:v>
                </c:pt>
                <c:pt idx="4605">
                  <c:v>2845.0</c:v>
                </c:pt>
                <c:pt idx="4606">
                  <c:v>2791.0</c:v>
                </c:pt>
                <c:pt idx="4607">
                  <c:v>2565.0</c:v>
                </c:pt>
                <c:pt idx="4608">
                  <c:v>3658.0</c:v>
                </c:pt>
                <c:pt idx="4609">
                  <c:v>2681.0</c:v>
                </c:pt>
                <c:pt idx="4610">
                  <c:v>2778.0</c:v>
                </c:pt>
                <c:pt idx="4611">
                  <c:v>2225.0</c:v>
                </c:pt>
                <c:pt idx="4612">
                  <c:v>2368.0</c:v>
                </c:pt>
                <c:pt idx="4613">
                  <c:v>3211.0</c:v>
                </c:pt>
                <c:pt idx="4614">
                  <c:v>2790.0</c:v>
                </c:pt>
                <c:pt idx="4615">
                  <c:v>2759.0</c:v>
                </c:pt>
                <c:pt idx="4616">
                  <c:v>3024.0</c:v>
                </c:pt>
                <c:pt idx="4617">
                  <c:v>2904.0</c:v>
                </c:pt>
                <c:pt idx="4618">
                  <c:v>2751.0</c:v>
                </c:pt>
                <c:pt idx="4619">
                  <c:v>3141.0</c:v>
                </c:pt>
                <c:pt idx="4620">
                  <c:v>2478.0</c:v>
                </c:pt>
                <c:pt idx="4621">
                  <c:v>2937.0</c:v>
                </c:pt>
                <c:pt idx="4622">
                  <c:v>2700.0</c:v>
                </c:pt>
                <c:pt idx="4623">
                  <c:v>2903.0</c:v>
                </c:pt>
                <c:pt idx="4624">
                  <c:v>1664.0</c:v>
                </c:pt>
                <c:pt idx="4625">
                  <c:v>2606.0</c:v>
                </c:pt>
                <c:pt idx="4626">
                  <c:v>2402.0</c:v>
                </c:pt>
                <c:pt idx="4627">
                  <c:v>21495.0</c:v>
                </c:pt>
                <c:pt idx="4628">
                  <c:v>3128.0</c:v>
                </c:pt>
                <c:pt idx="4629">
                  <c:v>3351.0</c:v>
                </c:pt>
                <c:pt idx="4630">
                  <c:v>3440.0</c:v>
                </c:pt>
                <c:pt idx="4631">
                  <c:v>3688.0</c:v>
                </c:pt>
                <c:pt idx="4632">
                  <c:v>3110.0</c:v>
                </c:pt>
                <c:pt idx="4633">
                  <c:v>4133.0</c:v>
                </c:pt>
                <c:pt idx="4634">
                  <c:v>4610.0</c:v>
                </c:pt>
                <c:pt idx="4635">
                  <c:v>3557.0</c:v>
                </c:pt>
                <c:pt idx="4636">
                  <c:v>3410.0</c:v>
                </c:pt>
                <c:pt idx="4637">
                  <c:v>3286.0</c:v>
                </c:pt>
                <c:pt idx="4638">
                  <c:v>3868.0</c:v>
                </c:pt>
                <c:pt idx="4639">
                  <c:v>4084.0</c:v>
                </c:pt>
                <c:pt idx="4640">
                  <c:v>3660.0</c:v>
                </c:pt>
                <c:pt idx="4641">
                  <c:v>3766.0</c:v>
                </c:pt>
                <c:pt idx="4642">
                  <c:v>4044.0</c:v>
                </c:pt>
                <c:pt idx="4643">
                  <c:v>4726.0</c:v>
                </c:pt>
                <c:pt idx="4644">
                  <c:v>3565.0</c:v>
                </c:pt>
                <c:pt idx="4645">
                  <c:v>3330.0</c:v>
                </c:pt>
                <c:pt idx="4646">
                  <c:v>3442.0</c:v>
                </c:pt>
                <c:pt idx="4647">
                  <c:v>4252.0</c:v>
                </c:pt>
                <c:pt idx="4648">
                  <c:v>4151.0</c:v>
                </c:pt>
                <c:pt idx="4649">
                  <c:v>2881.0</c:v>
                </c:pt>
                <c:pt idx="4650">
                  <c:v>3496.0</c:v>
                </c:pt>
                <c:pt idx="4651">
                  <c:v>2919.0</c:v>
                </c:pt>
                <c:pt idx="4652">
                  <c:v>3282.0</c:v>
                </c:pt>
                <c:pt idx="4653">
                  <c:v>3750.0</c:v>
                </c:pt>
                <c:pt idx="4654">
                  <c:v>4199.0</c:v>
                </c:pt>
                <c:pt idx="4655">
                  <c:v>2950.0</c:v>
                </c:pt>
                <c:pt idx="4656">
                  <c:v>3315.0</c:v>
                </c:pt>
                <c:pt idx="4657">
                  <c:v>4458.0</c:v>
                </c:pt>
                <c:pt idx="4658">
                  <c:v>3439.0</c:v>
                </c:pt>
                <c:pt idx="4659">
                  <c:v>3417.0</c:v>
                </c:pt>
                <c:pt idx="4660">
                  <c:v>3229.0</c:v>
                </c:pt>
                <c:pt idx="4661">
                  <c:v>4537.0</c:v>
                </c:pt>
                <c:pt idx="4662">
                  <c:v>4862.0</c:v>
                </c:pt>
                <c:pt idx="4663">
                  <c:v>3826.0</c:v>
                </c:pt>
                <c:pt idx="4664">
                  <c:v>3493.0</c:v>
                </c:pt>
                <c:pt idx="4665">
                  <c:v>4658.0</c:v>
                </c:pt>
                <c:pt idx="4666">
                  <c:v>4573.0</c:v>
                </c:pt>
                <c:pt idx="4667">
                  <c:v>3423.0</c:v>
                </c:pt>
                <c:pt idx="4668">
                  <c:v>3536.0</c:v>
                </c:pt>
                <c:pt idx="4669">
                  <c:v>4104.0</c:v>
                </c:pt>
                <c:pt idx="4670">
                  <c:v>4185.0</c:v>
                </c:pt>
                <c:pt idx="4671">
                  <c:v>5123.0</c:v>
                </c:pt>
                <c:pt idx="4672">
                  <c:v>2646.0</c:v>
                </c:pt>
                <c:pt idx="4673">
                  <c:v>4311.0</c:v>
                </c:pt>
                <c:pt idx="4674">
                  <c:v>3086.0</c:v>
                </c:pt>
                <c:pt idx="4675">
                  <c:v>3500.0</c:v>
                </c:pt>
                <c:pt idx="4676">
                  <c:v>3324.0</c:v>
                </c:pt>
                <c:pt idx="4677">
                  <c:v>2808.0</c:v>
                </c:pt>
                <c:pt idx="4678">
                  <c:v>3852.0</c:v>
                </c:pt>
                <c:pt idx="4679">
                  <c:v>4091.0</c:v>
                </c:pt>
                <c:pt idx="4680">
                  <c:v>3147.0</c:v>
                </c:pt>
                <c:pt idx="4681">
                  <c:v>3410.0</c:v>
                </c:pt>
                <c:pt idx="4682">
                  <c:v>6169.0</c:v>
                </c:pt>
                <c:pt idx="4683">
                  <c:v>4773.0</c:v>
                </c:pt>
                <c:pt idx="4684">
                  <c:v>4286.0</c:v>
                </c:pt>
                <c:pt idx="4685">
                  <c:v>4512.0</c:v>
                </c:pt>
                <c:pt idx="4686">
                  <c:v>4403.0</c:v>
                </c:pt>
                <c:pt idx="4687">
                  <c:v>4943.0</c:v>
                </c:pt>
                <c:pt idx="4688">
                  <c:v>4274.0</c:v>
                </c:pt>
                <c:pt idx="4689">
                  <c:v>4191.0</c:v>
                </c:pt>
                <c:pt idx="4690">
                  <c:v>4608.0</c:v>
                </c:pt>
                <c:pt idx="4691">
                  <c:v>5572.0</c:v>
                </c:pt>
                <c:pt idx="4692">
                  <c:v>5058.0</c:v>
                </c:pt>
                <c:pt idx="4693">
                  <c:v>3540.0</c:v>
                </c:pt>
                <c:pt idx="4694">
                  <c:v>2356.0</c:v>
                </c:pt>
                <c:pt idx="4695">
                  <c:v>4139.0</c:v>
                </c:pt>
                <c:pt idx="4696">
                  <c:v>5035.0</c:v>
                </c:pt>
                <c:pt idx="4697">
                  <c:v>4926.0</c:v>
                </c:pt>
                <c:pt idx="4698">
                  <c:v>4425.0</c:v>
                </c:pt>
                <c:pt idx="4699">
                  <c:v>2965.0</c:v>
                </c:pt>
                <c:pt idx="4700">
                  <c:v>4712.0</c:v>
                </c:pt>
                <c:pt idx="4701">
                  <c:v>4383.0</c:v>
                </c:pt>
                <c:pt idx="4702">
                  <c:v>5006.0</c:v>
                </c:pt>
                <c:pt idx="4703">
                  <c:v>5336.0</c:v>
                </c:pt>
                <c:pt idx="4704">
                  <c:v>4229.0</c:v>
                </c:pt>
                <c:pt idx="4705">
                  <c:v>4234.0</c:v>
                </c:pt>
                <c:pt idx="4706">
                  <c:v>3991.0</c:v>
                </c:pt>
                <c:pt idx="4707">
                  <c:v>3907.0</c:v>
                </c:pt>
                <c:pt idx="4708">
                  <c:v>4775.0</c:v>
                </c:pt>
                <c:pt idx="4709">
                  <c:v>4537.0</c:v>
                </c:pt>
                <c:pt idx="4710">
                  <c:v>3805.0</c:v>
                </c:pt>
                <c:pt idx="4711">
                  <c:v>3891.0</c:v>
                </c:pt>
                <c:pt idx="4712">
                  <c:v>4944.0</c:v>
                </c:pt>
                <c:pt idx="4713">
                  <c:v>3332.0</c:v>
                </c:pt>
                <c:pt idx="4714">
                  <c:v>3929.0</c:v>
                </c:pt>
                <c:pt idx="4715">
                  <c:v>3842.0</c:v>
                </c:pt>
                <c:pt idx="4716">
                  <c:v>3530.0</c:v>
                </c:pt>
                <c:pt idx="4717">
                  <c:v>2858.0</c:v>
                </c:pt>
                <c:pt idx="4718">
                  <c:v>4416.0</c:v>
                </c:pt>
                <c:pt idx="4719">
                  <c:v>5137.0</c:v>
                </c:pt>
                <c:pt idx="4720">
                  <c:v>5334.0</c:v>
                </c:pt>
                <c:pt idx="4721">
                  <c:v>4824.0</c:v>
                </c:pt>
                <c:pt idx="4722">
                  <c:v>4989.0</c:v>
                </c:pt>
                <c:pt idx="4723">
                  <c:v>4485.0</c:v>
                </c:pt>
                <c:pt idx="4724">
                  <c:v>5272.0</c:v>
                </c:pt>
                <c:pt idx="4725">
                  <c:v>3761.0</c:v>
                </c:pt>
                <c:pt idx="4726">
                  <c:v>3598.0</c:v>
                </c:pt>
                <c:pt idx="4727">
                  <c:v>2921.0</c:v>
                </c:pt>
                <c:pt idx="4728">
                  <c:v>4278.0</c:v>
                </c:pt>
                <c:pt idx="4729">
                  <c:v>4401.0</c:v>
                </c:pt>
                <c:pt idx="4730">
                  <c:v>3470.0</c:v>
                </c:pt>
                <c:pt idx="4731">
                  <c:v>3631.0</c:v>
                </c:pt>
                <c:pt idx="4732">
                  <c:v>4379.0</c:v>
                </c:pt>
                <c:pt idx="4733">
                  <c:v>3350.0</c:v>
                </c:pt>
                <c:pt idx="4734">
                  <c:v>3381.0</c:v>
                </c:pt>
                <c:pt idx="4735">
                  <c:v>3539.0</c:v>
                </c:pt>
                <c:pt idx="4736">
                  <c:v>3817.0</c:v>
                </c:pt>
                <c:pt idx="4737">
                  <c:v>4208.0</c:v>
                </c:pt>
                <c:pt idx="4738">
                  <c:v>3414.0</c:v>
                </c:pt>
                <c:pt idx="4739">
                  <c:v>3263.0</c:v>
                </c:pt>
                <c:pt idx="4740">
                  <c:v>3578.0</c:v>
                </c:pt>
                <c:pt idx="4741">
                  <c:v>3489.0</c:v>
                </c:pt>
                <c:pt idx="4742">
                  <c:v>9278.0</c:v>
                </c:pt>
                <c:pt idx="4743">
                  <c:v>4176.0</c:v>
                </c:pt>
                <c:pt idx="4744">
                  <c:v>4011.0</c:v>
                </c:pt>
                <c:pt idx="4745">
                  <c:v>4046.0</c:v>
                </c:pt>
                <c:pt idx="4746">
                  <c:v>4311.0</c:v>
                </c:pt>
                <c:pt idx="4747">
                  <c:v>4659.0</c:v>
                </c:pt>
                <c:pt idx="4748">
                  <c:v>3863.0</c:v>
                </c:pt>
                <c:pt idx="4749">
                  <c:v>3875.0</c:v>
                </c:pt>
                <c:pt idx="4750">
                  <c:v>5291.0</c:v>
                </c:pt>
                <c:pt idx="4751">
                  <c:v>4769.0</c:v>
                </c:pt>
                <c:pt idx="4752">
                  <c:v>3492.0</c:v>
                </c:pt>
                <c:pt idx="4753">
                  <c:v>4710.0</c:v>
                </c:pt>
                <c:pt idx="4754">
                  <c:v>4717.0</c:v>
                </c:pt>
                <c:pt idx="4755">
                  <c:v>5448.0</c:v>
                </c:pt>
                <c:pt idx="4756">
                  <c:v>5039.0</c:v>
                </c:pt>
                <c:pt idx="4757">
                  <c:v>5379.0</c:v>
                </c:pt>
                <c:pt idx="4758">
                  <c:v>2913.0</c:v>
                </c:pt>
                <c:pt idx="4759">
                  <c:v>4422.0</c:v>
                </c:pt>
                <c:pt idx="4760">
                  <c:v>5380.0</c:v>
                </c:pt>
                <c:pt idx="4761">
                  <c:v>5782.0</c:v>
                </c:pt>
                <c:pt idx="4762">
                  <c:v>5057.0</c:v>
                </c:pt>
                <c:pt idx="4763">
                  <c:v>5173.0</c:v>
                </c:pt>
                <c:pt idx="4764">
                  <c:v>3816.0</c:v>
                </c:pt>
                <c:pt idx="4765">
                  <c:v>4146.0</c:v>
                </c:pt>
                <c:pt idx="4766">
                  <c:v>3732.0</c:v>
                </c:pt>
                <c:pt idx="4767">
                  <c:v>4470.0</c:v>
                </c:pt>
                <c:pt idx="4768">
                  <c:v>4004.0</c:v>
                </c:pt>
                <c:pt idx="4769">
                  <c:v>3960.0</c:v>
                </c:pt>
                <c:pt idx="4770">
                  <c:v>3682.0</c:v>
                </c:pt>
                <c:pt idx="4771">
                  <c:v>5209.0</c:v>
                </c:pt>
                <c:pt idx="4772">
                  <c:v>1774.0</c:v>
                </c:pt>
                <c:pt idx="4773">
                  <c:v>3251.0</c:v>
                </c:pt>
                <c:pt idx="4774">
                  <c:v>4172.0</c:v>
                </c:pt>
                <c:pt idx="4775">
                  <c:v>3509.0</c:v>
                </c:pt>
                <c:pt idx="4776">
                  <c:v>4276.0</c:v>
                </c:pt>
                <c:pt idx="4777">
                  <c:v>2557.0</c:v>
                </c:pt>
                <c:pt idx="4778">
                  <c:v>2376.0</c:v>
                </c:pt>
                <c:pt idx="4779">
                  <c:v>3573.0</c:v>
                </c:pt>
                <c:pt idx="4780">
                  <c:v>3818.0</c:v>
                </c:pt>
                <c:pt idx="4781">
                  <c:v>3251.0</c:v>
                </c:pt>
                <c:pt idx="4782">
                  <c:v>4394.0</c:v>
                </c:pt>
                <c:pt idx="4783">
                  <c:v>4545.0</c:v>
                </c:pt>
                <c:pt idx="4784">
                  <c:v>3923.0</c:v>
                </c:pt>
                <c:pt idx="4785">
                  <c:v>4233.0</c:v>
                </c:pt>
                <c:pt idx="4786">
                  <c:v>4191.0</c:v>
                </c:pt>
                <c:pt idx="4787">
                  <c:v>4507.0</c:v>
                </c:pt>
                <c:pt idx="4788">
                  <c:v>3878.0</c:v>
                </c:pt>
                <c:pt idx="4789">
                  <c:v>4380.0</c:v>
                </c:pt>
                <c:pt idx="4790">
                  <c:v>3042.0</c:v>
                </c:pt>
                <c:pt idx="4791">
                  <c:v>3659.0</c:v>
                </c:pt>
                <c:pt idx="4792">
                  <c:v>3915.0</c:v>
                </c:pt>
                <c:pt idx="4793">
                  <c:v>4379.0</c:v>
                </c:pt>
                <c:pt idx="4794">
                  <c:v>4836.0</c:v>
                </c:pt>
                <c:pt idx="4795">
                  <c:v>3987.0</c:v>
                </c:pt>
                <c:pt idx="4796">
                  <c:v>3606.0</c:v>
                </c:pt>
                <c:pt idx="4797">
                  <c:v>4414.0</c:v>
                </c:pt>
                <c:pt idx="4798">
                  <c:v>4860.0</c:v>
                </c:pt>
                <c:pt idx="4799">
                  <c:v>3007.0</c:v>
                </c:pt>
                <c:pt idx="4800">
                  <c:v>5246.0</c:v>
                </c:pt>
                <c:pt idx="4801">
                  <c:v>3597.0</c:v>
                </c:pt>
                <c:pt idx="4802">
                  <c:v>6860.0</c:v>
                </c:pt>
                <c:pt idx="4803">
                  <c:v>2985.0</c:v>
                </c:pt>
                <c:pt idx="4804">
                  <c:v>3535.0</c:v>
                </c:pt>
                <c:pt idx="4805">
                  <c:v>3481.0</c:v>
                </c:pt>
                <c:pt idx="4806">
                  <c:v>3156.0</c:v>
                </c:pt>
                <c:pt idx="4807">
                  <c:v>3292.0</c:v>
                </c:pt>
                <c:pt idx="4808">
                  <c:v>4465.0</c:v>
                </c:pt>
                <c:pt idx="4809">
                  <c:v>5041.0</c:v>
                </c:pt>
                <c:pt idx="4810">
                  <c:v>5498.0</c:v>
                </c:pt>
                <c:pt idx="4811">
                  <c:v>4155.0</c:v>
                </c:pt>
                <c:pt idx="4812">
                  <c:v>5419.0</c:v>
                </c:pt>
                <c:pt idx="4813">
                  <c:v>4956.0</c:v>
                </c:pt>
                <c:pt idx="4814">
                  <c:v>4809.0</c:v>
                </c:pt>
                <c:pt idx="4815">
                  <c:v>5871.0</c:v>
                </c:pt>
                <c:pt idx="4816">
                  <c:v>3193.0</c:v>
                </c:pt>
                <c:pt idx="4817">
                  <c:v>3341.0</c:v>
                </c:pt>
                <c:pt idx="4818">
                  <c:v>5225.0</c:v>
                </c:pt>
                <c:pt idx="4819">
                  <c:v>3054.0</c:v>
                </c:pt>
                <c:pt idx="4820">
                  <c:v>4890.0</c:v>
                </c:pt>
                <c:pt idx="4821">
                  <c:v>5042.0</c:v>
                </c:pt>
                <c:pt idx="4822">
                  <c:v>4418.0</c:v>
                </c:pt>
                <c:pt idx="4823">
                  <c:v>4360.0</c:v>
                </c:pt>
                <c:pt idx="4824">
                  <c:v>4373.0</c:v>
                </c:pt>
                <c:pt idx="4825">
                  <c:v>5061.0</c:v>
                </c:pt>
                <c:pt idx="4826">
                  <c:v>3567.0</c:v>
                </c:pt>
                <c:pt idx="4827">
                  <c:v>4503.0</c:v>
                </c:pt>
                <c:pt idx="4828">
                  <c:v>4249.0</c:v>
                </c:pt>
                <c:pt idx="4829">
                  <c:v>4658.0</c:v>
                </c:pt>
                <c:pt idx="4830">
                  <c:v>4357.0</c:v>
                </c:pt>
                <c:pt idx="4831">
                  <c:v>4666.0</c:v>
                </c:pt>
                <c:pt idx="4832">
                  <c:v>3758.0</c:v>
                </c:pt>
                <c:pt idx="4833">
                  <c:v>3666.0</c:v>
                </c:pt>
                <c:pt idx="4834">
                  <c:v>3970.0</c:v>
                </c:pt>
                <c:pt idx="4835">
                  <c:v>4753.0</c:v>
                </c:pt>
                <c:pt idx="4836">
                  <c:v>4691.0</c:v>
                </c:pt>
                <c:pt idx="4837">
                  <c:v>3545.0</c:v>
                </c:pt>
                <c:pt idx="4838">
                  <c:v>4178.0</c:v>
                </c:pt>
                <c:pt idx="4839">
                  <c:v>4389.0</c:v>
                </c:pt>
                <c:pt idx="4840">
                  <c:v>3464.0</c:v>
                </c:pt>
                <c:pt idx="4841">
                  <c:v>3550.0</c:v>
                </c:pt>
                <c:pt idx="4842">
                  <c:v>2514.0</c:v>
                </c:pt>
                <c:pt idx="4843">
                  <c:v>3806.0</c:v>
                </c:pt>
                <c:pt idx="4844">
                  <c:v>4313.0</c:v>
                </c:pt>
                <c:pt idx="4845">
                  <c:v>4994.0</c:v>
                </c:pt>
                <c:pt idx="4846">
                  <c:v>2424.0</c:v>
                </c:pt>
                <c:pt idx="4847">
                  <c:v>4120.0</c:v>
                </c:pt>
                <c:pt idx="4848">
                  <c:v>4616.0</c:v>
                </c:pt>
                <c:pt idx="4849">
                  <c:v>4431.0</c:v>
                </c:pt>
                <c:pt idx="4850">
                  <c:v>3741.0</c:v>
                </c:pt>
                <c:pt idx="4851">
                  <c:v>4540.0</c:v>
                </c:pt>
                <c:pt idx="4852">
                  <c:v>3675.0</c:v>
                </c:pt>
                <c:pt idx="4853">
                  <c:v>3985.0</c:v>
                </c:pt>
                <c:pt idx="4854">
                  <c:v>13120.0</c:v>
                </c:pt>
                <c:pt idx="4855">
                  <c:v>3321.0</c:v>
                </c:pt>
                <c:pt idx="4856">
                  <c:v>3340.0</c:v>
                </c:pt>
                <c:pt idx="4857">
                  <c:v>3018.0</c:v>
                </c:pt>
                <c:pt idx="4858">
                  <c:v>3355.0</c:v>
                </c:pt>
                <c:pt idx="4859">
                  <c:v>3128.0</c:v>
                </c:pt>
                <c:pt idx="4860">
                  <c:v>2784.0</c:v>
                </c:pt>
                <c:pt idx="4861">
                  <c:v>3150.0</c:v>
                </c:pt>
                <c:pt idx="4862">
                  <c:v>3775.0</c:v>
                </c:pt>
                <c:pt idx="4863">
                  <c:v>3312.0</c:v>
                </c:pt>
                <c:pt idx="4864">
                  <c:v>3093.0</c:v>
                </c:pt>
                <c:pt idx="4865">
                  <c:v>2562.0</c:v>
                </c:pt>
                <c:pt idx="4866">
                  <c:v>3688.0</c:v>
                </c:pt>
                <c:pt idx="4867">
                  <c:v>3270.0</c:v>
                </c:pt>
                <c:pt idx="4868">
                  <c:v>2970.0</c:v>
                </c:pt>
                <c:pt idx="4869">
                  <c:v>3253.0</c:v>
                </c:pt>
                <c:pt idx="4870">
                  <c:v>3196.0</c:v>
                </c:pt>
                <c:pt idx="4871">
                  <c:v>2827.0</c:v>
                </c:pt>
                <c:pt idx="4872">
                  <c:v>3119.0</c:v>
                </c:pt>
                <c:pt idx="4873">
                  <c:v>2620.0</c:v>
                </c:pt>
                <c:pt idx="4874">
                  <c:v>2784.0</c:v>
                </c:pt>
                <c:pt idx="4875">
                  <c:v>3785.0</c:v>
                </c:pt>
                <c:pt idx="4876">
                  <c:v>3118.0</c:v>
                </c:pt>
                <c:pt idx="4877">
                  <c:v>2364.0</c:v>
                </c:pt>
                <c:pt idx="4878">
                  <c:v>2585.0</c:v>
                </c:pt>
                <c:pt idx="4879">
                  <c:v>3040.0</c:v>
                </c:pt>
                <c:pt idx="4880">
                  <c:v>2831.0</c:v>
                </c:pt>
                <c:pt idx="4881">
                  <c:v>3340.0</c:v>
                </c:pt>
                <c:pt idx="4882">
                  <c:v>3440.0</c:v>
                </c:pt>
                <c:pt idx="4883">
                  <c:v>2900.0</c:v>
                </c:pt>
                <c:pt idx="4884">
                  <c:v>3748.0</c:v>
                </c:pt>
                <c:pt idx="4885">
                  <c:v>3424.0</c:v>
                </c:pt>
                <c:pt idx="4886">
                  <c:v>4034.0</c:v>
                </c:pt>
                <c:pt idx="4887">
                  <c:v>3791.0</c:v>
                </c:pt>
                <c:pt idx="4888">
                  <c:v>3365.0</c:v>
                </c:pt>
                <c:pt idx="4889">
                  <c:v>4191.0</c:v>
                </c:pt>
                <c:pt idx="4890">
                  <c:v>4935.0</c:v>
                </c:pt>
                <c:pt idx="4891">
                  <c:v>5175.0</c:v>
                </c:pt>
                <c:pt idx="4892">
                  <c:v>3930.0</c:v>
                </c:pt>
                <c:pt idx="4893">
                  <c:v>4067.0</c:v>
                </c:pt>
                <c:pt idx="4894">
                  <c:v>4328.0</c:v>
                </c:pt>
                <c:pt idx="4895">
                  <c:v>4361.0</c:v>
                </c:pt>
                <c:pt idx="4896">
                  <c:v>3112.0</c:v>
                </c:pt>
                <c:pt idx="4897">
                  <c:v>4021.0</c:v>
                </c:pt>
                <c:pt idx="4898">
                  <c:v>3633.0</c:v>
                </c:pt>
                <c:pt idx="4899">
                  <c:v>4457.0</c:v>
                </c:pt>
                <c:pt idx="4900">
                  <c:v>2455.0</c:v>
                </c:pt>
                <c:pt idx="4901">
                  <c:v>2525.0</c:v>
                </c:pt>
                <c:pt idx="4902">
                  <c:v>3173.0</c:v>
                </c:pt>
                <c:pt idx="4903">
                  <c:v>4817.0</c:v>
                </c:pt>
                <c:pt idx="4904">
                  <c:v>3025.0</c:v>
                </c:pt>
                <c:pt idx="4905">
                  <c:v>3896.0</c:v>
                </c:pt>
                <c:pt idx="4906">
                  <c:v>4072.0</c:v>
                </c:pt>
                <c:pt idx="4907">
                  <c:v>4614.0</c:v>
                </c:pt>
                <c:pt idx="4908">
                  <c:v>3775.0</c:v>
                </c:pt>
                <c:pt idx="4909">
                  <c:v>4282.0</c:v>
                </c:pt>
                <c:pt idx="4910">
                  <c:v>3712.0</c:v>
                </c:pt>
                <c:pt idx="4911">
                  <c:v>5924.0</c:v>
                </c:pt>
                <c:pt idx="4912">
                  <c:v>4496.0</c:v>
                </c:pt>
                <c:pt idx="4913">
                  <c:v>4887.0</c:v>
                </c:pt>
                <c:pt idx="4914">
                  <c:v>4267.0</c:v>
                </c:pt>
                <c:pt idx="4915">
                  <c:v>4234.0</c:v>
                </c:pt>
                <c:pt idx="4916">
                  <c:v>4305.0</c:v>
                </c:pt>
                <c:pt idx="4917">
                  <c:v>4665.0</c:v>
                </c:pt>
                <c:pt idx="4918">
                  <c:v>3909.0</c:v>
                </c:pt>
                <c:pt idx="4919">
                  <c:v>4167.0</c:v>
                </c:pt>
                <c:pt idx="4920">
                  <c:v>4710.0</c:v>
                </c:pt>
                <c:pt idx="4921">
                  <c:v>5020.0</c:v>
                </c:pt>
                <c:pt idx="4922">
                  <c:v>4301.0</c:v>
                </c:pt>
                <c:pt idx="4923">
                  <c:v>3266.0</c:v>
                </c:pt>
                <c:pt idx="4924">
                  <c:v>4199.0</c:v>
                </c:pt>
                <c:pt idx="4925">
                  <c:v>4253.0</c:v>
                </c:pt>
                <c:pt idx="4926">
                  <c:v>4863.0</c:v>
                </c:pt>
                <c:pt idx="4927">
                  <c:v>5446.0</c:v>
                </c:pt>
                <c:pt idx="4928">
                  <c:v>5048.0</c:v>
                </c:pt>
                <c:pt idx="4929">
                  <c:v>5005.0</c:v>
                </c:pt>
                <c:pt idx="4930">
                  <c:v>4818.0</c:v>
                </c:pt>
                <c:pt idx="4931">
                  <c:v>4623.0</c:v>
                </c:pt>
                <c:pt idx="4932">
                  <c:v>4969.0</c:v>
                </c:pt>
                <c:pt idx="4933">
                  <c:v>4677.0</c:v>
                </c:pt>
                <c:pt idx="4934">
                  <c:v>4626.0</c:v>
                </c:pt>
                <c:pt idx="4935">
                  <c:v>3985.0</c:v>
                </c:pt>
                <c:pt idx="4936">
                  <c:v>3323.0</c:v>
                </c:pt>
                <c:pt idx="4937">
                  <c:v>4127.0</c:v>
                </c:pt>
                <c:pt idx="4938">
                  <c:v>2950.0</c:v>
                </c:pt>
                <c:pt idx="4939">
                  <c:v>4350.0</c:v>
                </c:pt>
                <c:pt idx="4940">
                  <c:v>4836.0</c:v>
                </c:pt>
                <c:pt idx="4941">
                  <c:v>4083.0</c:v>
                </c:pt>
                <c:pt idx="4942">
                  <c:v>3462.0</c:v>
                </c:pt>
                <c:pt idx="4943">
                  <c:v>3422.0</c:v>
                </c:pt>
                <c:pt idx="4944">
                  <c:v>6424.0</c:v>
                </c:pt>
                <c:pt idx="4945">
                  <c:v>3154.0</c:v>
                </c:pt>
                <c:pt idx="4946">
                  <c:v>3132.0</c:v>
                </c:pt>
                <c:pt idx="4947">
                  <c:v>3811.0</c:v>
                </c:pt>
                <c:pt idx="4948">
                  <c:v>3317.0</c:v>
                </c:pt>
                <c:pt idx="4949">
                  <c:v>3169.0</c:v>
                </c:pt>
                <c:pt idx="4950">
                  <c:v>3050.0</c:v>
                </c:pt>
                <c:pt idx="4951">
                  <c:v>3057.0</c:v>
                </c:pt>
                <c:pt idx="4952">
                  <c:v>5296.0</c:v>
                </c:pt>
                <c:pt idx="4953">
                  <c:v>6161.0</c:v>
                </c:pt>
                <c:pt idx="4954">
                  <c:v>5330.0</c:v>
                </c:pt>
                <c:pt idx="4955">
                  <c:v>5182.0</c:v>
                </c:pt>
                <c:pt idx="4956">
                  <c:v>5296.0</c:v>
                </c:pt>
                <c:pt idx="4957">
                  <c:v>5044.0</c:v>
                </c:pt>
                <c:pt idx="4958">
                  <c:v>4536.0</c:v>
                </c:pt>
                <c:pt idx="4959">
                  <c:v>4795.0</c:v>
                </c:pt>
                <c:pt idx="4960">
                  <c:v>5750.0</c:v>
                </c:pt>
                <c:pt idx="4961">
                  <c:v>3254.0</c:v>
                </c:pt>
                <c:pt idx="4962">
                  <c:v>3933.0</c:v>
                </c:pt>
                <c:pt idx="4963">
                  <c:v>4047.0</c:v>
                </c:pt>
                <c:pt idx="4964">
                  <c:v>3607.0</c:v>
                </c:pt>
                <c:pt idx="4965">
                  <c:v>4011.0</c:v>
                </c:pt>
                <c:pt idx="4966">
                  <c:v>4843.0</c:v>
                </c:pt>
                <c:pt idx="4967">
                  <c:v>3641.0</c:v>
                </c:pt>
                <c:pt idx="4968">
                  <c:v>3633.0</c:v>
                </c:pt>
                <c:pt idx="4969">
                  <c:v>4120.0</c:v>
                </c:pt>
                <c:pt idx="4970">
                  <c:v>3598.0</c:v>
                </c:pt>
                <c:pt idx="4971">
                  <c:v>2789.0</c:v>
                </c:pt>
                <c:pt idx="4972">
                  <c:v>4050.0</c:v>
                </c:pt>
                <c:pt idx="4973">
                  <c:v>3809.0</c:v>
                </c:pt>
                <c:pt idx="4974">
                  <c:v>3888.0</c:v>
                </c:pt>
                <c:pt idx="4975">
                  <c:v>3461.0</c:v>
                </c:pt>
                <c:pt idx="4976">
                  <c:v>4043.0</c:v>
                </c:pt>
                <c:pt idx="4977">
                  <c:v>4159.0</c:v>
                </c:pt>
                <c:pt idx="4978">
                  <c:v>3702.0</c:v>
                </c:pt>
                <c:pt idx="4979">
                  <c:v>3408.0</c:v>
                </c:pt>
                <c:pt idx="4980">
                  <c:v>3420.0</c:v>
                </c:pt>
                <c:pt idx="4981">
                  <c:v>3196.0</c:v>
                </c:pt>
                <c:pt idx="4982">
                  <c:v>3399.0</c:v>
                </c:pt>
                <c:pt idx="4983">
                  <c:v>31817.0</c:v>
                </c:pt>
                <c:pt idx="4984">
                  <c:v>3973.0</c:v>
                </c:pt>
                <c:pt idx="4985">
                  <c:v>3976.0</c:v>
                </c:pt>
                <c:pt idx="4986">
                  <c:v>4204.0</c:v>
                </c:pt>
                <c:pt idx="4987">
                  <c:v>3762.0</c:v>
                </c:pt>
                <c:pt idx="4988">
                  <c:v>3865.0</c:v>
                </c:pt>
                <c:pt idx="4989">
                  <c:v>2759.0</c:v>
                </c:pt>
                <c:pt idx="4990">
                  <c:v>3724.0</c:v>
                </c:pt>
                <c:pt idx="4991">
                  <c:v>4445.0</c:v>
                </c:pt>
                <c:pt idx="4992">
                  <c:v>4498.0</c:v>
                </c:pt>
                <c:pt idx="4993">
                  <c:v>3837.0</c:v>
                </c:pt>
                <c:pt idx="4994">
                  <c:v>3432.0</c:v>
                </c:pt>
                <c:pt idx="4995">
                  <c:v>3745.0</c:v>
                </c:pt>
                <c:pt idx="4996">
                  <c:v>3412.0</c:v>
                </c:pt>
                <c:pt idx="4997">
                  <c:v>4225.0</c:v>
                </c:pt>
                <c:pt idx="4998">
                  <c:v>4292.0</c:v>
                </c:pt>
                <c:pt idx="4999">
                  <c:v>3030.0</c:v>
                </c:pt>
                <c:pt idx="5000">
                  <c:v>3286.0</c:v>
                </c:pt>
                <c:pt idx="5001">
                  <c:v>2901.0</c:v>
                </c:pt>
                <c:pt idx="5002">
                  <c:v>4510.0</c:v>
                </c:pt>
                <c:pt idx="5003">
                  <c:v>6265.0</c:v>
                </c:pt>
                <c:pt idx="5004">
                  <c:v>5749.0</c:v>
                </c:pt>
                <c:pt idx="5005">
                  <c:v>5202.0</c:v>
                </c:pt>
                <c:pt idx="5006">
                  <c:v>4797.0</c:v>
                </c:pt>
                <c:pt idx="5007">
                  <c:v>5118.0</c:v>
                </c:pt>
                <c:pt idx="5008">
                  <c:v>5274.0</c:v>
                </c:pt>
                <c:pt idx="5009">
                  <c:v>4712.0</c:v>
                </c:pt>
                <c:pt idx="5010">
                  <c:v>4329.0</c:v>
                </c:pt>
                <c:pt idx="5011">
                  <c:v>4073.0</c:v>
                </c:pt>
                <c:pt idx="5012">
                  <c:v>2866.0</c:v>
                </c:pt>
                <c:pt idx="5013">
                  <c:v>3206.0</c:v>
                </c:pt>
                <c:pt idx="5014">
                  <c:v>3538.0</c:v>
                </c:pt>
                <c:pt idx="5015">
                  <c:v>3573.0</c:v>
                </c:pt>
                <c:pt idx="5016">
                  <c:v>3635.0</c:v>
                </c:pt>
                <c:pt idx="5017">
                  <c:v>4173.0</c:v>
                </c:pt>
                <c:pt idx="5018">
                  <c:v>3753.0</c:v>
                </c:pt>
                <c:pt idx="5019">
                  <c:v>3473.0</c:v>
                </c:pt>
                <c:pt idx="5020">
                  <c:v>4401.0</c:v>
                </c:pt>
                <c:pt idx="5021">
                  <c:v>4101.0</c:v>
                </c:pt>
                <c:pt idx="5022">
                  <c:v>3982.0</c:v>
                </c:pt>
                <c:pt idx="5023">
                  <c:v>4580.0</c:v>
                </c:pt>
                <c:pt idx="5024">
                  <c:v>3792.0</c:v>
                </c:pt>
                <c:pt idx="5025">
                  <c:v>4406.0</c:v>
                </c:pt>
                <c:pt idx="5026">
                  <c:v>4317.0</c:v>
                </c:pt>
                <c:pt idx="5027">
                  <c:v>4149.0</c:v>
                </c:pt>
                <c:pt idx="5028">
                  <c:v>5025.0</c:v>
                </c:pt>
                <c:pt idx="5029">
                  <c:v>4362.0</c:v>
                </c:pt>
                <c:pt idx="5030">
                  <c:v>3512.0</c:v>
                </c:pt>
                <c:pt idx="5031">
                  <c:v>4036.0</c:v>
                </c:pt>
                <c:pt idx="5032">
                  <c:v>4188.0</c:v>
                </c:pt>
                <c:pt idx="5033">
                  <c:v>4196.0</c:v>
                </c:pt>
                <c:pt idx="5034">
                  <c:v>3334.0</c:v>
                </c:pt>
                <c:pt idx="5035">
                  <c:v>4243.0</c:v>
                </c:pt>
                <c:pt idx="5036">
                  <c:v>4488.0</c:v>
                </c:pt>
                <c:pt idx="5037">
                  <c:v>4397.0</c:v>
                </c:pt>
                <c:pt idx="5038">
                  <c:v>4063.0</c:v>
                </c:pt>
                <c:pt idx="5039">
                  <c:v>5878.0</c:v>
                </c:pt>
                <c:pt idx="5040">
                  <c:v>3870.0</c:v>
                </c:pt>
                <c:pt idx="5041">
                  <c:v>4334.0</c:v>
                </c:pt>
                <c:pt idx="5042">
                  <c:v>3738.0</c:v>
                </c:pt>
                <c:pt idx="5043">
                  <c:v>2730.0</c:v>
                </c:pt>
                <c:pt idx="5044">
                  <c:v>2754.0</c:v>
                </c:pt>
                <c:pt idx="5045">
                  <c:v>3990.0</c:v>
                </c:pt>
                <c:pt idx="5046">
                  <c:v>4484.0</c:v>
                </c:pt>
                <c:pt idx="5047">
                  <c:v>3228.0</c:v>
                </c:pt>
                <c:pt idx="5048">
                  <c:v>2995.0</c:v>
                </c:pt>
                <c:pt idx="5049">
                  <c:v>2903.0</c:v>
                </c:pt>
                <c:pt idx="5050">
                  <c:v>4553.0</c:v>
                </c:pt>
                <c:pt idx="5051">
                  <c:v>4279.0</c:v>
                </c:pt>
                <c:pt idx="5052">
                  <c:v>1805.0</c:v>
                </c:pt>
                <c:pt idx="5053">
                  <c:v>2856.0</c:v>
                </c:pt>
                <c:pt idx="5054">
                  <c:v>4356.0</c:v>
                </c:pt>
                <c:pt idx="5055">
                  <c:v>3496.0</c:v>
                </c:pt>
                <c:pt idx="5056">
                  <c:v>5281.0</c:v>
                </c:pt>
                <c:pt idx="5057">
                  <c:v>5201.0</c:v>
                </c:pt>
                <c:pt idx="5058">
                  <c:v>5172.0</c:v>
                </c:pt>
                <c:pt idx="5059">
                  <c:v>2082.0</c:v>
                </c:pt>
                <c:pt idx="5060">
                  <c:v>3618.0</c:v>
                </c:pt>
                <c:pt idx="5061">
                  <c:v>4555.0</c:v>
                </c:pt>
                <c:pt idx="5062">
                  <c:v>5144.0</c:v>
                </c:pt>
                <c:pt idx="5063">
                  <c:v>3740.0</c:v>
                </c:pt>
                <c:pt idx="5064">
                  <c:v>3724.0</c:v>
                </c:pt>
                <c:pt idx="5065">
                  <c:v>4455.0</c:v>
                </c:pt>
                <c:pt idx="5066">
                  <c:v>3307.0</c:v>
                </c:pt>
                <c:pt idx="5067">
                  <c:v>4396.0</c:v>
                </c:pt>
                <c:pt idx="5068">
                  <c:v>4109.0</c:v>
                </c:pt>
                <c:pt idx="5069">
                  <c:v>4506.0</c:v>
                </c:pt>
                <c:pt idx="5070">
                  <c:v>3395.0</c:v>
                </c:pt>
                <c:pt idx="5071">
                  <c:v>5570.0</c:v>
                </c:pt>
                <c:pt idx="5072">
                  <c:v>3403.0</c:v>
                </c:pt>
                <c:pt idx="5073">
                  <c:v>3589.0</c:v>
                </c:pt>
                <c:pt idx="5074">
                  <c:v>3279.0</c:v>
                </c:pt>
                <c:pt idx="5075">
                  <c:v>3271.0</c:v>
                </c:pt>
                <c:pt idx="5076">
                  <c:v>3011.0</c:v>
                </c:pt>
                <c:pt idx="5077">
                  <c:v>3090.0</c:v>
                </c:pt>
                <c:pt idx="5078">
                  <c:v>3719.0</c:v>
                </c:pt>
                <c:pt idx="5079">
                  <c:v>4064.0</c:v>
                </c:pt>
                <c:pt idx="5080">
                  <c:v>2849.0</c:v>
                </c:pt>
                <c:pt idx="5081">
                  <c:v>3545.0</c:v>
                </c:pt>
                <c:pt idx="5082">
                  <c:v>3097.0</c:v>
                </c:pt>
                <c:pt idx="5083">
                  <c:v>4294.0</c:v>
                </c:pt>
                <c:pt idx="5084">
                  <c:v>5557.0</c:v>
                </c:pt>
                <c:pt idx="5085">
                  <c:v>4729.0</c:v>
                </c:pt>
                <c:pt idx="5086">
                  <c:v>4879.0</c:v>
                </c:pt>
                <c:pt idx="5087">
                  <c:v>4902.0</c:v>
                </c:pt>
                <c:pt idx="5088">
                  <c:v>4129.0</c:v>
                </c:pt>
                <c:pt idx="5089">
                  <c:v>4868.0</c:v>
                </c:pt>
                <c:pt idx="5090">
                  <c:v>4285.0</c:v>
                </c:pt>
                <c:pt idx="5091">
                  <c:v>2967.0</c:v>
                </c:pt>
                <c:pt idx="5092">
                  <c:v>3376.0</c:v>
                </c:pt>
                <c:pt idx="5093">
                  <c:v>3369.0</c:v>
                </c:pt>
                <c:pt idx="5094">
                  <c:v>3464.0</c:v>
                </c:pt>
                <c:pt idx="5095">
                  <c:v>3523.0</c:v>
                </c:pt>
                <c:pt idx="5096">
                  <c:v>3183.0</c:v>
                </c:pt>
                <c:pt idx="5097">
                  <c:v>3239.0</c:v>
                </c:pt>
                <c:pt idx="5098">
                  <c:v>3264.0</c:v>
                </c:pt>
                <c:pt idx="5099">
                  <c:v>5867.0</c:v>
                </c:pt>
                <c:pt idx="5100">
                  <c:v>3978.0</c:v>
                </c:pt>
                <c:pt idx="5101">
                  <c:v>3354.0</c:v>
                </c:pt>
                <c:pt idx="5102">
                  <c:v>2985.0</c:v>
                </c:pt>
                <c:pt idx="5103">
                  <c:v>4423.0</c:v>
                </c:pt>
                <c:pt idx="5104">
                  <c:v>3839.0</c:v>
                </c:pt>
                <c:pt idx="5105">
                  <c:v>3034.0</c:v>
                </c:pt>
                <c:pt idx="5106">
                  <c:v>3394.0</c:v>
                </c:pt>
                <c:pt idx="5107">
                  <c:v>3310.0</c:v>
                </c:pt>
                <c:pt idx="5108">
                  <c:v>3637.0</c:v>
                </c:pt>
                <c:pt idx="5109">
                  <c:v>3336.0</c:v>
                </c:pt>
                <c:pt idx="5110">
                  <c:v>3761.0</c:v>
                </c:pt>
                <c:pt idx="5111">
                  <c:v>1915.0</c:v>
                </c:pt>
                <c:pt idx="5112">
                  <c:v>4717.0</c:v>
                </c:pt>
                <c:pt idx="5113">
                  <c:v>5037.0</c:v>
                </c:pt>
                <c:pt idx="5114">
                  <c:v>5089.0</c:v>
                </c:pt>
                <c:pt idx="5115">
                  <c:v>4426.0</c:v>
                </c:pt>
                <c:pt idx="5116">
                  <c:v>5575.0</c:v>
                </c:pt>
                <c:pt idx="5117">
                  <c:v>5116.0</c:v>
                </c:pt>
                <c:pt idx="5118">
                  <c:v>4869.0</c:v>
                </c:pt>
                <c:pt idx="5119">
                  <c:v>2245.0</c:v>
                </c:pt>
                <c:pt idx="5120">
                  <c:v>2286.0</c:v>
                </c:pt>
                <c:pt idx="5121">
                  <c:v>4140.0</c:v>
                </c:pt>
                <c:pt idx="5122">
                  <c:v>2935.0</c:v>
                </c:pt>
                <c:pt idx="5123">
                  <c:v>3948.0</c:v>
                </c:pt>
                <c:pt idx="5124">
                  <c:v>4026.0</c:v>
                </c:pt>
                <c:pt idx="5125">
                  <c:v>3528.0</c:v>
                </c:pt>
                <c:pt idx="5126">
                  <c:v>3339.0</c:v>
                </c:pt>
                <c:pt idx="5127">
                  <c:v>3509.0</c:v>
                </c:pt>
                <c:pt idx="5128">
                  <c:v>4849.0</c:v>
                </c:pt>
                <c:pt idx="5129">
                  <c:v>4768.0</c:v>
                </c:pt>
                <c:pt idx="5130">
                  <c:v>4306.0</c:v>
                </c:pt>
                <c:pt idx="5131">
                  <c:v>3435.0</c:v>
                </c:pt>
                <c:pt idx="5132">
                  <c:v>5023.0</c:v>
                </c:pt>
                <c:pt idx="5133">
                  <c:v>4772.0</c:v>
                </c:pt>
                <c:pt idx="5134">
                  <c:v>4389.0</c:v>
                </c:pt>
                <c:pt idx="5135">
                  <c:v>3587.0</c:v>
                </c:pt>
                <c:pt idx="5136">
                  <c:v>4340.0</c:v>
                </c:pt>
                <c:pt idx="5137">
                  <c:v>2788.0</c:v>
                </c:pt>
                <c:pt idx="5138">
                  <c:v>4657.0</c:v>
                </c:pt>
                <c:pt idx="5139">
                  <c:v>4541.0</c:v>
                </c:pt>
                <c:pt idx="5140">
                  <c:v>4031.0</c:v>
                </c:pt>
                <c:pt idx="5141">
                  <c:v>4723.0</c:v>
                </c:pt>
                <c:pt idx="5142">
                  <c:v>5011.0</c:v>
                </c:pt>
                <c:pt idx="5143">
                  <c:v>4105.0</c:v>
                </c:pt>
                <c:pt idx="5144">
                  <c:v>3019.0</c:v>
                </c:pt>
                <c:pt idx="5145">
                  <c:v>2279.0</c:v>
                </c:pt>
                <c:pt idx="5146">
                  <c:v>3395.0</c:v>
                </c:pt>
                <c:pt idx="5147">
                  <c:v>4393.0</c:v>
                </c:pt>
                <c:pt idx="5148">
                  <c:v>3469.0</c:v>
                </c:pt>
                <c:pt idx="5149">
                  <c:v>2859.0</c:v>
                </c:pt>
                <c:pt idx="5150">
                  <c:v>3867.0</c:v>
                </c:pt>
                <c:pt idx="5151">
                  <c:v>3799.0</c:v>
                </c:pt>
                <c:pt idx="5152">
                  <c:v>3915.0</c:v>
                </c:pt>
                <c:pt idx="5153">
                  <c:v>3656.0</c:v>
                </c:pt>
                <c:pt idx="5154">
                  <c:v>3567.0</c:v>
                </c:pt>
                <c:pt idx="5155">
                  <c:v>4930.0</c:v>
                </c:pt>
                <c:pt idx="5156">
                  <c:v>3399.0</c:v>
                </c:pt>
                <c:pt idx="5157">
                  <c:v>5351.0</c:v>
                </c:pt>
                <c:pt idx="5158">
                  <c:v>3265.0</c:v>
                </c:pt>
                <c:pt idx="5159">
                  <c:v>3444.0</c:v>
                </c:pt>
                <c:pt idx="5160">
                  <c:v>3095.0</c:v>
                </c:pt>
                <c:pt idx="5161">
                  <c:v>2953.0</c:v>
                </c:pt>
                <c:pt idx="5162">
                  <c:v>3294.0</c:v>
                </c:pt>
                <c:pt idx="5163">
                  <c:v>4206.0</c:v>
                </c:pt>
                <c:pt idx="5164">
                  <c:v>4466.0</c:v>
                </c:pt>
                <c:pt idx="5165">
                  <c:v>5091.0</c:v>
                </c:pt>
                <c:pt idx="5166">
                  <c:v>4528.0</c:v>
                </c:pt>
                <c:pt idx="5167">
                  <c:v>4180.0</c:v>
                </c:pt>
                <c:pt idx="5168">
                  <c:v>5072.0</c:v>
                </c:pt>
                <c:pt idx="5169">
                  <c:v>5017.0</c:v>
                </c:pt>
                <c:pt idx="5170">
                  <c:v>4693.0</c:v>
                </c:pt>
                <c:pt idx="5171">
                  <c:v>5544.0</c:v>
                </c:pt>
                <c:pt idx="5172">
                  <c:v>6130.0</c:v>
                </c:pt>
                <c:pt idx="5173">
                  <c:v>4340.0</c:v>
                </c:pt>
                <c:pt idx="5174">
                  <c:v>3335.0</c:v>
                </c:pt>
                <c:pt idx="5175">
                  <c:v>4973.0</c:v>
                </c:pt>
                <c:pt idx="5176">
                  <c:v>4383.0</c:v>
                </c:pt>
                <c:pt idx="5177">
                  <c:v>4578.0</c:v>
                </c:pt>
                <c:pt idx="5178">
                  <c:v>3338.0</c:v>
                </c:pt>
                <c:pt idx="5179">
                  <c:v>4158.0</c:v>
                </c:pt>
                <c:pt idx="5180">
                  <c:v>4686.0</c:v>
                </c:pt>
                <c:pt idx="5181">
                  <c:v>3495.0</c:v>
                </c:pt>
                <c:pt idx="5182">
                  <c:v>4050.0</c:v>
                </c:pt>
                <c:pt idx="5183">
                  <c:v>3734.0</c:v>
                </c:pt>
                <c:pt idx="5184">
                  <c:v>4158.0</c:v>
                </c:pt>
                <c:pt idx="5185">
                  <c:v>3478.0</c:v>
                </c:pt>
                <c:pt idx="5186">
                  <c:v>10638.0</c:v>
                </c:pt>
                <c:pt idx="5187">
                  <c:v>4298.0</c:v>
                </c:pt>
                <c:pt idx="5188">
                  <c:v>4413.0</c:v>
                </c:pt>
                <c:pt idx="5189">
                  <c:v>4419.0</c:v>
                </c:pt>
                <c:pt idx="5190">
                  <c:v>4607.0</c:v>
                </c:pt>
                <c:pt idx="5191">
                  <c:v>5615.0</c:v>
                </c:pt>
                <c:pt idx="5192">
                  <c:v>4741.0</c:v>
                </c:pt>
                <c:pt idx="5193">
                  <c:v>3615.0</c:v>
                </c:pt>
                <c:pt idx="5194">
                  <c:v>4314.0</c:v>
                </c:pt>
                <c:pt idx="5195">
                  <c:v>4309.0</c:v>
                </c:pt>
                <c:pt idx="5196">
                  <c:v>5260.0</c:v>
                </c:pt>
                <c:pt idx="5197">
                  <c:v>5168.0</c:v>
                </c:pt>
                <c:pt idx="5198">
                  <c:v>5038.0</c:v>
                </c:pt>
                <c:pt idx="5199">
                  <c:v>5359.0</c:v>
                </c:pt>
                <c:pt idx="5200">
                  <c:v>5106.0</c:v>
                </c:pt>
                <c:pt idx="5201">
                  <c:v>5771.0</c:v>
                </c:pt>
                <c:pt idx="5202">
                  <c:v>5701.0</c:v>
                </c:pt>
                <c:pt idx="5203">
                  <c:v>5561.0</c:v>
                </c:pt>
                <c:pt idx="5204">
                  <c:v>5512.0</c:v>
                </c:pt>
                <c:pt idx="5205">
                  <c:v>5126.0</c:v>
                </c:pt>
                <c:pt idx="5206">
                  <c:v>3965.0</c:v>
                </c:pt>
                <c:pt idx="5207">
                  <c:v>2513.0</c:v>
                </c:pt>
                <c:pt idx="5208">
                  <c:v>4028.0</c:v>
                </c:pt>
                <c:pt idx="5209">
                  <c:v>3455.0</c:v>
                </c:pt>
                <c:pt idx="5210">
                  <c:v>3857.0</c:v>
                </c:pt>
                <c:pt idx="5211">
                  <c:v>5448.0</c:v>
                </c:pt>
                <c:pt idx="5212">
                  <c:v>4916.0</c:v>
                </c:pt>
                <c:pt idx="5213">
                  <c:v>3650.0</c:v>
                </c:pt>
                <c:pt idx="5214">
                  <c:v>4325.0</c:v>
                </c:pt>
                <c:pt idx="5215">
                  <c:v>5313.0</c:v>
                </c:pt>
                <c:pt idx="5216">
                  <c:v>4405.0</c:v>
                </c:pt>
                <c:pt idx="5217">
                  <c:v>3423.0</c:v>
                </c:pt>
                <c:pt idx="5218">
                  <c:v>4438.0</c:v>
                </c:pt>
                <c:pt idx="5219">
                  <c:v>4972.0</c:v>
                </c:pt>
                <c:pt idx="5220">
                  <c:v>4329.0</c:v>
                </c:pt>
                <c:pt idx="5221">
                  <c:v>4292.0</c:v>
                </c:pt>
                <c:pt idx="5222">
                  <c:v>3946.0</c:v>
                </c:pt>
                <c:pt idx="5223">
                  <c:v>5085.0</c:v>
                </c:pt>
                <c:pt idx="5224">
                  <c:v>3567.0</c:v>
                </c:pt>
                <c:pt idx="5225">
                  <c:v>4899.0</c:v>
                </c:pt>
                <c:pt idx="5226">
                  <c:v>4981.0</c:v>
                </c:pt>
                <c:pt idx="5227">
                  <c:v>3379.0</c:v>
                </c:pt>
                <c:pt idx="5228">
                  <c:v>4844.0</c:v>
                </c:pt>
                <c:pt idx="5229">
                  <c:v>3846.0</c:v>
                </c:pt>
                <c:pt idx="5230">
                  <c:v>3969.0</c:v>
                </c:pt>
                <c:pt idx="5231">
                  <c:v>2613.0</c:v>
                </c:pt>
                <c:pt idx="5232">
                  <c:v>2818.0</c:v>
                </c:pt>
                <c:pt idx="5233">
                  <c:v>3392.0</c:v>
                </c:pt>
                <c:pt idx="5234">
                  <c:v>4967.0</c:v>
                </c:pt>
                <c:pt idx="5235">
                  <c:v>4806.0</c:v>
                </c:pt>
                <c:pt idx="5236">
                  <c:v>4772.0</c:v>
                </c:pt>
                <c:pt idx="5237">
                  <c:v>4234.0</c:v>
                </c:pt>
                <c:pt idx="5238">
                  <c:v>4456.0</c:v>
                </c:pt>
                <c:pt idx="5239">
                  <c:v>6825.0</c:v>
                </c:pt>
                <c:pt idx="5240">
                  <c:v>4682.0</c:v>
                </c:pt>
                <c:pt idx="5241">
                  <c:v>4103.0</c:v>
                </c:pt>
                <c:pt idx="5242">
                  <c:v>3670.0</c:v>
                </c:pt>
                <c:pt idx="5243">
                  <c:v>4272.0</c:v>
                </c:pt>
                <c:pt idx="5244">
                  <c:v>4048.0</c:v>
                </c:pt>
                <c:pt idx="5245">
                  <c:v>1794.0</c:v>
                </c:pt>
                <c:pt idx="5246">
                  <c:v>3672.0</c:v>
                </c:pt>
                <c:pt idx="5247">
                  <c:v>4091.0</c:v>
                </c:pt>
                <c:pt idx="5248">
                  <c:v>1396.0</c:v>
                </c:pt>
                <c:pt idx="5249">
                  <c:v>2904.0</c:v>
                </c:pt>
                <c:pt idx="5250">
                  <c:v>3635.0</c:v>
                </c:pt>
                <c:pt idx="5251">
                  <c:v>4328.0</c:v>
                </c:pt>
                <c:pt idx="5252">
                  <c:v>4910.0</c:v>
                </c:pt>
                <c:pt idx="5253">
                  <c:v>3880.0</c:v>
                </c:pt>
                <c:pt idx="5254">
                  <c:v>3947.0</c:v>
                </c:pt>
                <c:pt idx="5255">
                  <c:v>5366.0</c:v>
                </c:pt>
                <c:pt idx="5256">
                  <c:v>4763.0</c:v>
                </c:pt>
                <c:pt idx="5257">
                  <c:v>4943.0</c:v>
                </c:pt>
                <c:pt idx="5258">
                  <c:v>5113.0</c:v>
                </c:pt>
                <c:pt idx="5259">
                  <c:v>5024.0</c:v>
                </c:pt>
                <c:pt idx="5260">
                  <c:v>4591.0</c:v>
                </c:pt>
                <c:pt idx="5261">
                  <c:v>4999.0</c:v>
                </c:pt>
                <c:pt idx="5262">
                  <c:v>4362.0</c:v>
                </c:pt>
                <c:pt idx="5263">
                  <c:v>3473.0</c:v>
                </c:pt>
                <c:pt idx="5264">
                  <c:v>3695.0</c:v>
                </c:pt>
                <c:pt idx="5265">
                  <c:v>4899.0</c:v>
                </c:pt>
                <c:pt idx="5266">
                  <c:v>3389.0</c:v>
                </c:pt>
                <c:pt idx="5267">
                  <c:v>4018.0</c:v>
                </c:pt>
                <c:pt idx="5268">
                  <c:v>3437.0</c:v>
                </c:pt>
                <c:pt idx="5269">
                  <c:v>4895.0</c:v>
                </c:pt>
                <c:pt idx="5270">
                  <c:v>4441.0</c:v>
                </c:pt>
                <c:pt idx="5271">
                  <c:v>4062.0</c:v>
                </c:pt>
                <c:pt idx="5272">
                  <c:v>3945.0</c:v>
                </c:pt>
                <c:pt idx="5273">
                  <c:v>3507.0</c:v>
                </c:pt>
                <c:pt idx="5274">
                  <c:v>3456.0</c:v>
                </c:pt>
                <c:pt idx="5275">
                  <c:v>4409.0</c:v>
                </c:pt>
                <c:pt idx="5276">
                  <c:v>5189.0</c:v>
                </c:pt>
                <c:pt idx="5277">
                  <c:v>4831.0</c:v>
                </c:pt>
                <c:pt idx="5278">
                  <c:v>2137.0</c:v>
                </c:pt>
                <c:pt idx="5279">
                  <c:v>3795.0</c:v>
                </c:pt>
                <c:pt idx="5280">
                  <c:v>4080.0</c:v>
                </c:pt>
                <c:pt idx="5281">
                  <c:v>5085.0</c:v>
                </c:pt>
                <c:pt idx="5282">
                  <c:v>3941.0</c:v>
                </c:pt>
                <c:pt idx="5283">
                  <c:v>4624.0</c:v>
                </c:pt>
                <c:pt idx="5284">
                  <c:v>3956.0</c:v>
                </c:pt>
                <c:pt idx="5285">
                  <c:v>3926.0</c:v>
                </c:pt>
                <c:pt idx="5286">
                  <c:v>3727.0</c:v>
                </c:pt>
                <c:pt idx="5287">
                  <c:v>3944.0</c:v>
                </c:pt>
                <c:pt idx="5288">
                  <c:v>4195.0</c:v>
                </c:pt>
                <c:pt idx="5289">
                  <c:v>3423.0</c:v>
                </c:pt>
                <c:pt idx="5290">
                  <c:v>4337.0</c:v>
                </c:pt>
                <c:pt idx="5291">
                  <c:v>4405.0</c:v>
                </c:pt>
                <c:pt idx="5292">
                  <c:v>3832.0</c:v>
                </c:pt>
                <c:pt idx="5293">
                  <c:v>3827.0</c:v>
                </c:pt>
                <c:pt idx="5294">
                  <c:v>3506.0</c:v>
                </c:pt>
                <c:pt idx="5295">
                  <c:v>7475.0</c:v>
                </c:pt>
                <c:pt idx="5296">
                  <c:v>3370.0</c:v>
                </c:pt>
                <c:pt idx="5297">
                  <c:v>3124.0</c:v>
                </c:pt>
                <c:pt idx="5298">
                  <c:v>3203.0</c:v>
                </c:pt>
                <c:pt idx="5299">
                  <c:v>3758.0</c:v>
                </c:pt>
                <c:pt idx="5300">
                  <c:v>4300.0</c:v>
                </c:pt>
                <c:pt idx="5301">
                  <c:v>2966.0</c:v>
                </c:pt>
                <c:pt idx="5302">
                  <c:v>1746.0</c:v>
                </c:pt>
                <c:pt idx="5303">
                  <c:v>3205.0</c:v>
                </c:pt>
                <c:pt idx="5304">
                  <c:v>3465.0</c:v>
                </c:pt>
                <c:pt idx="5305">
                  <c:v>3547.0</c:v>
                </c:pt>
                <c:pt idx="5306">
                  <c:v>3498.0</c:v>
                </c:pt>
                <c:pt idx="5307">
                  <c:v>3648.0</c:v>
                </c:pt>
                <c:pt idx="5308">
                  <c:v>4302.0</c:v>
                </c:pt>
                <c:pt idx="5309">
                  <c:v>3453.0</c:v>
                </c:pt>
                <c:pt idx="5310">
                  <c:v>3645.0</c:v>
                </c:pt>
                <c:pt idx="5311">
                  <c:v>4105.0</c:v>
                </c:pt>
                <c:pt idx="5312">
                  <c:v>4054.0</c:v>
                </c:pt>
                <c:pt idx="5313">
                  <c:v>2575.0</c:v>
                </c:pt>
                <c:pt idx="5314">
                  <c:v>3238.0</c:v>
                </c:pt>
                <c:pt idx="5315">
                  <c:v>2376.0</c:v>
                </c:pt>
                <c:pt idx="5316">
                  <c:v>2329.0</c:v>
                </c:pt>
                <c:pt idx="5317">
                  <c:v>3274.0</c:v>
                </c:pt>
                <c:pt idx="5318">
                  <c:v>3361.0</c:v>
                </c:pt>
                <c:pt idx="5319">
                  <c:v>3032.0</c:v>
                </c:pt>
                <c:pt idx="5320">
                  <c:v>3015.0</c:v>
                </c:pt>
                <c:pt idx="5321">
                  <c:v>3067.0</c:v>
                </c:pt>
                <c:pt idx="5322">
                  <c:v>2139.0</c:v>
                </c:pt>
                <c:pt idx="5323">
                  <c:v>4700.0</c:v>
                </c:pt>
                <c:pt idx="5324">
                  <c:v>4094.0</c:v>
                </c:pt>
                <c:pt idx="5325">
                  <c:v>3709.0</c:v>
                </c:pt>
                <c:pt idx="5326">
                  <c:v>4326.0</c:v>
                </c:pt>
                <c:pt idx="5327">
                  <c:v>4372.0</c:v>
                </c:pt>
                <c:pt idx="5328">
                  <c:v>4193.0</c:v>
                </c:pt>
                <c:pt idx="5329">
                  <c:v>4181.0</c:v>
                </c:pt>
                <c:pt idx="5330">
                  <c:v>4989.0</c:v>
                </c:pt>
                <c:pt idx="5331">
                  <c:v>4823.0</c:v>
                </c:pt>
                <c:pt idx="5332">
                  <c:v>4566.0</c:v>
                </c:pt>
                <c:pt idx="5333">
                  <c:v>4276.0</c:v>
                </c:pt>
                <c:pt idx="5334">
                  <c:v>5058.0</c:v>
                </c:pt>
                <c:pt idx="5335">
                  <c:v>3720.0</c:v>
                </c:pt>
                <c:pt idx="5336">
                  <c:v>4617.0</c:v>
                </c:pt>
                <c:pt idx="5337">
                  <c:v>3232.0</c:v>
                </c:pt>
                <c:pt idx="5338">
                  <c:v>2493.0</c:v>
                </c:pt>
                <c:pt idx="5339">
                  <c:v>3548.0</c:v>
                </c:pt>
                <c:pt idx="5340">
                  <c:v>4102.0</c:v>
                </c:pt>
                <c:pt idx="5341">
                  <c:v>4688.0</c:v>
                </c:pt>
                <c:pt idx="5342">
                  <c:v>3969.0</c:v>
                </c:pt>
                <c:pt idx="5343">
                  <c:v>4038.0</c:v>
                </c:pt>
                <c:pt idx="5344">
                  <c:v>3530.0</c:v>
                </c:pt>
                <c:pt idx="5345">
                  <c:v>5667.0</c:v>
                </c:pt>
                <c:pt idx="5346">
                  <c:v>4351.0</c:v>
                </c:pt>
                <c:pt idx="5347">
                  <c:v>3817.0</c:v>
                </c:pt>
                <c:pt idx="5348">
                  <c:v>4422.0</c:v>
                </c:pt>
                <c:pt idx="5349">
                  <c:v>4137.0</c:v>
                </c:pt>
                <c:pt idx="5350">
                  <c:v>3369.0</c:v>
                </c:pt>
                <c:pt idx="5351">
                  <c:v>3954.0</c:v>
                </c:pt>
                <c:pt idx="5352">
                  <c:v>3462.0</c:v>
                </c:pt>
                <c:pt idx="5353">
                  <c:v>3456.0</c:v>
                </c:pt>
                <c:pt idx="5354">
                  <c:v>3525.0</c:v>
                </c:pt>
                <c:pt idx="5355">
                  <c:v>3747.0</c:v>
                </c:pt>
                <c:pt idx="5356">
                  <c:v>3483.0</c:v>
                </c:pt>
                <c:pt idx="5357">
                  <c:v>3719.0</c:v>
                </c:pt>
                <c:pt idx="5358">
                  <c:v>4030.0</c:v>
                </c:pt>
                <c:pt idx="5359">
                  <c:v>4867.0</c:v>
                </c:pt>
                <c:pt idx="5360">
                  <c:v>4791.0</c:v>
                </c:pt>
                <c:pt idx="5361">
                  <c:v>5492.0</c:v>
                </c:pt>
                <c:pt idx="5362">
                  <c:v>4554.0</c:v>
                </c:pt>
                <c:pt idx="5363">
                  <c:v>5226.0</c:v>
                </c:pt>
                <c:pt idx="5364">
                  <c:v>4702.0</c:v>
                </c:pt>
                <c:pt idx="5365">
                  <c:v>4019.0</c:v>
                </c:pt>
                <c:pt idx="5366">
                  <c:v>3365.0</c:v>
                </c:pt>
                <c:pt idx="5367">
                  <c:v>3868.0</c:v>
                </c:pt>
                <c:pt idx="5368">
                  <c:v>3018.0</c:v>
                </c:pt>
                <c:pt idx="5369">
                  <c:v>3341.0</c:v>
                </c:pt>
                <c:pt idx="5370">
                  <c:v>3504.0</c:v>
                </c:pt>
                <c:pt idx="5371">
                  <c:v>3952.0</c:v>
                </c:pt>
                <c:pt idx="5372">
                  <c:v>3726.0</c:v>
                </c:pt>
                <c:pt idx="5373">
                  <c:v>3231.0</c:v>
                </c:pt>
                <c:pt idx="5374">
                  <c:v>2214.0</c:v>
                </c:pt>
                <c:pt idx="5375">
                  <c:v>2786.0</c:v>
                </c:pt>
                <c:pt idx="5376">
                  <c:v>3585.0</c:v>
                </c:pt>
                <c:pt idx="5377">
                  <c:v>3705.0</c:v>
                </c:pt>
                <c:pt idx="5378">
                  <c:v>5374.0</c:v>
                </c:pt>
                <c:pt idx="5379">
                  <c:v>3313.0</c:v>
                </c:pt>
                <c:pt idx="5380">
                  <c:v>3207.0</c:v>
                </c:pt>
                <c:pt idx="5381">
                  <c:v>3543.0</c:v>
                </c:pt>
                <c:pt idx="5382">
                  <c:v>2916.0</c:v>
                </c:pt>
                <c:pt idx="5383">
                  <c:v>2947.0</c:v>
                </c:pt>
                <c:pt idx="5384">
                  <c:v>3153.0</c:v>
                </c:pt>
                <c:pt idx="5385">
                  <c:v>3588.0</c:v>
                </c:pt>
                <c:pt idx="5386">
                  <c:v>4175.0</c:v>
                </c:pt>
                <c:pt idx="5387">
                  <c:v>4038.0</c:v>
                </c:pt>
                <c:pt idx="5388">
                  <c:v>4171.0</c:v>
                </c:pt>
                <c:pt idx="5389">
                  <c:v>4091.0</c:v>
                </c:pt>
                <c:pt idx="5390">
                  <c:v>3684.0</c:v>
                </c:pt>
                <c:pt idx="5391">
                  <c:v>4281.0</c:v>
                </c:pt>
                <c:pt idx="5392">
                  <c:v>3915.0</c:v>
                </c:pt>
                <c:pt idx="5393">
                  <c:v>4000.0</c:v>
                </c:pt>
                <c:pt idx="5394">
                  <c:v>3367.0</c:v>
                </c:pt>
                <c:pt idx="5395">
                  <c:v>3725.0</c:v>
                </c:pt>
                <c:pt idx="5396">
                  <c:v>3314.0</c:v>
                </c:pt>
                <c:pt idx="5397">
                  <c:v>3960.0</c:v>
                </c:pt>
                <c:pt idx="5398">
                  <c:v>4128.0</c:v>
                </c:pt>
                <c:pt idx="5399">
                  <c:v>3414.0</c:v>
                </c:pt>
                <c:pt idx="5400">
                  <c:v>3774.0</c:v>
                </c:pt>
                <c:pt idx="5401">
                  <c:v>3444.0</c:v>
                </c:pt>
                <c:pt idx="5402">
                  <c:v>2836.0</c:v>
                </c:pt>
                <c:pt idx="5403">
                  <c:v>3986.0</c:v>
                </c:pt>
                <c:pt idx="5404">
                  <c:v>3773.0</c:v>
                </c:pt>
                <c:pt idx="5405">
                  <c:v>4210.0</c:v>
                </c:pt>
                <c:pt idx="5406">
                  <c:v>3829.0</c:v>
                </c:pt>
                <c:pt idx="5407">
                  <c:v>3146.0</c:v>
                </c:pt>
                <c:pt idx="5408">
                  <c:v>3181.0</c:v>
                </c:pt>
                <c:pt idx="5409">
                  <c:v>3405.0</c:v>
                </c:pt>
                <c:pt idx="5410">
                  <c:v>3743.0</c:v>
                </c:pt>
                <c:pt idx="5411">
                  <c:v>3215.0</c:v>
                </c:pt>
                <c:pt idx="5412">
                  <c:v>3227.0</c:v>
                </c:pt>
                <c:pt idx="5413">
                  <c:v>37173.0</c:v>
                </c:pt>
                <c:pt idx="5414">
                  <c:v>2999.0</c:v>
                </c:pt>
                <c:pt idx="5415">
                  <c:v>3075.0</c:v>
                </c:pt>
                <c:pt idx="5416">
                  <c:v>2918.0</c:v>
                </c:pt>
                <c:pt idx="5417">
                  <c:v>3412.0</c:v>
                </c:pt>
                <c:pt idx="5418">
                  <c:v>3290.0</c:v>
                </c:pt>
                <c:pt idx="5419">
                  <c:v>2882.0</c:v>
                </c:pt>
                <c:pt idx="5420">
                  <c:v>3044.0</c:v>
                </c:pt>
                <c:pt idx="5421">
                  <c:v>3027.0</c:v>
                </c:pt>
                <c:pt idx="5422">
                  <c:v>3525.0</c:v>
                </c:pt>
                <c:pt idx="5423">
                  <c:v>3447.0</c:v>
                </c:pt>
                <c:pt idx="5424">
                  <c:v>3205.0</c:v>
                </c:pt>
                <c:pt idx="5425">
                  <c:v>3087.0</c:v>
                </c:pt>
                <c:pt idx="5426">
                  <c:v>2919.0</c:v>
                </c:pt>
                <c:pt idx="5427">
                  <c:v>2813.0</c:v>
                </c:pt>
                <c:pt idx="5428">
                  <c:v>2959.0</c:v>
                </c:pt>
                <c:pt idx="5429">
                  <c:v>3335.0</c:v>
                </c:pt>
                <c:pt idx="5430">
                  <c:v>3357.0</c:v>
                </c:pt>
                <c:pt idx="5431">
                  <c:v>3259.0</c:v>
                </c:pt>
                <c:pt idx="5432">
                  <c:v>3040.0</c:v>
                </c:pt>
                <c:pt idx="5433">
                  <c:v>2814.0</c:v>
                </c:pt>
                <c:pt idx="5434">
                  <c:v>3722.0</c:v>
                </c:pt>
                <c:pt idx="5435">
                  <c:v>3170.0</c:v>
                </c:pt>
                <c:pt idx="5436">
                  <c:v>3152.0</c:v>
                </c:pt>
                <c:pt idx="5437">
                  <c:v>3026.0</c:v>
                </c:pt>
                <c:pt idx="5438">
                  <c:v>3473.0</c:v>
                </c:pt>
                <c:pt idx="5439">
                  <c:v>3449.0</c:v>
                </c:pt>
                <c:pt idx="5440">
                  <c:v>2864.0</c:v>
                </c:pt>
                <c:pt idx="5441">
                  <c:v>3660.0</c:v>
                </c:pt>
                <c:pt idx="5442">
                  <c:v>2824.0</c:v>
                </c:pt>
                <c:pt idx="5443">
                  <c:v>2803.0</c:v>
                </c:pt>
                <c:pt idx="5444">
                  <c:v>2820.0</c:v>
                </c:pt>
                <c:pt idx="5445">
                  <c:v>2863.0</c:v>
                </c:pt>
                <c:pt idx="5446">
                  <c:v>3402.0</c:v>
                </c:pt>
                <c:pt idx="5447">
                  <c:v>3238.0</c:v>
                </c:pt>
                <c:pt idx="5448">
                  <c:v>3302.0</c:v>
                </c:pt>
                <c:pt idx="5449">
                  <c:v>2915.0</c:v>
                </c:pt>
                <c:pt idx="5450">
                  <c:v>2709.0</c:v>
                </c:pt>
                <c:pt idx="5451">
                  <c:v>2743.0</c:v>
                </c:pt>
                <c:pt idx="5452">
                  <c:v>3938.0</c:v>
                </c:pt>
                <c:pt idx="5453">
                  <c:v>3552.0</c:v>
                </c:pt>
                <c:pt idx="5454">
                  <c:v>2997.0</c:v>
                </c:pt>
                <c:pt idx="5455">
                  <c:v>3352.0</c:v>
                </c:pt>
                <c:pt idx="5456">
                  <c:v>3364.0</c:v>
                </c:pt>
                <c:pt idx="5457">
                  <c:v>1409.0</c:v>
                </c:pt>
                <c:pt idx="5458">
                  <c:v>2976.0</c:v>
                </c:pt>
                <c:pt idx="5459">
                  <c:v>3069.0</c:v>
                </c:pt>
                <c:pt idx="5460">
                  <c:v>2988.0</c:v>
                </c:pt>
                <c:pt idx="5461">
                  <c:v>3940.0</c:v>
                </c:pt>
                <c:pt idx="5462">
                  <c:v>3600.0</c:v>
                </c:pt>
                <c:pt idx="5463">
                  <c:v>3645.0</c:v>
                </c:pt>
                <c:pt idx="5464">
                  <c:v>4481.0</c:v>
                </c:pt>
                <c:pt idx="5465">
                  <c:v>3924.0</c:v>
                </c:pt>
                <c:pt idx="5466">
                  <c:v>3621.0</c:v>
                </c:pt>
                <c:pt idx="5467">
                  <c:v>3168.0</c:v>
                </c:pt>
                <c:pt idx="5468">
                  <c:v>3351.0</c:v>
                </c:pt>
                <c:pt idx="5469">
                  <c:v>3578.0</c:v>
                </c:pt>
                <c:pt idx="5470">
                  <c:v>3549.0</c:v>
                </c:pt>
                <c:pt idx="5471">
                  <c:v>3481.0</c:v>
                </c:pt>
                <c:pt idx="5472">
                  <c:v>3544.0</c:v>
                </c:pt>
                <c:pt idx="5473">
                  <c:v>4734.0</c:v>
                </c:pt>
                <c:pt idx="5474">
                  <c:v>3282.0</c:v>
                </c:pt>
                <c:pt idx="5475">
                  <c:v>3300.0</c:v>
                </c:pt>
                <c:pt idx="5476">
                  <c:v>2861.0</c:v>
                </c:pt>
                <c:pt idx="5477">
                  <c:v>3180.0</c:v>
                </c:pt>
                <c:pt idx="5478">
                  <c:v>3556.0</c:v>
                </c:pt>
                <c:pt idx="5479">
                  <c:v>2959.0</c:v>
                </c:pt>
                <c:pt idx="5480">
                  <c:v>3319.0</c:v>
                </c:pt>
                <c:pt idx="5481">
                  <c:v>3322.0</c:v>
                </c:pt>
                <c:pt idx="5482">
                  <c:v>2306.0</c:v>
                </c:pt>
                <c:pt idx="5483">
                  <c:v>2382.0</c:v>
                </c:pt>
                <c:pt idx="5484">
                  <c:v>2291.0</c:v>
                </c:pt>
                <c:pt idx="5485">
                  <c:v>3635.0</c:v>
                </c:pt>
                <c:pt idx="5486">
                  <c:v>3074.0</c:v>
                </c:pt>
                <c:pt idx="5487">
                  <c:v>2806.0</c:v>
                </c:pt>
                <c:pt idx="5488">
                  <c:v>3199.0</c:v>
                </c:pt>
                <c:pt idx="5489">
                  <c:v>2974.0</c:v>
                </c:pt>
                <c:pt idx="5490">
                  <c:v>3606.0</c:v>
                </c:pt>
                <c:pt idx="5491">
                  <c:v>1743.0</c:v>
                </c:pt>
                <c:pt idx="5492">
                  <c:v>2973.0</c:v>
                </c:pt>
                <c:pt idx="5493">
                  <c:v>2917.0</c:v>
                </c:pt>
                <c:pt idx="5494">
                  <c:v>3072.0</c:v>
                </c:pt>
                <c:pt idx="5495">
                  <c:v>2771.0</c:v>
                </c:pt>
                <c:pt idx="5496">
                  <c:v>4956.0</c:v>
                </c:pt>
                <c:pt idx="5497">
                  <c:v>2580.0</c:v>
                </c:pt>
                <c:pt idx="5498">
                  <c:v>2700.0</c:v>
                </c:pt>
                <c:pt idx="5499">
                  <c:v>2529.0</c:v>
                </c:pt>
                <c:pt idx="5500">
                  <c:v>2665.0</c:v>
                </c:pt>
                <c:pt idx="5501">
                  <c:v>3013.0</c:v>
                </c:pt>
                <c:pt idx="5502">
                  <c:v>2581.0</c:v>
                </c:pt>
                <c:pt idx="5503">
                  <c:v>2601.0</c:v>
                </c:pt>
                <c:pt idx="5504">
                  <c:v>1969.0</c:v>
                </c:pt>
                <c:pt idx="5505">
                  <c:v>2638.0</c:v>
                </c:pt>
                <c:pt idx="5506">
                  <c:v>2630.0</c:v>
                </c:pt>
                <c:pt idx="5507">
                  <c:v>3655.0</c:v>
                </c:pt>
                <c:pt idx="5508">
                  <c:v>3507.0</c:v>
                </c:pt>
                <c:pt idx="5509">
                  <c:v>3108.0</c:v>
                </c:pt>
                <c:pt idx="5510">
                  <c:v>3327.0</c:v>
                </c:pt>
                <c:pt idx="5511">
                  <c:v>2863.0</c:v>
                </c:pt>
                <c:pt idx="5512">
                  <c:v>3315.0</c:v>
                </c:pt>
                <c:pt idx="5513">
                  <c:v>3698.0</c:v>
                </c:pt>
                <c:pt idx="5514">
                  <c:v>3187.0</c:v>
                </c:pt>
                <c:pt idx="5515">
                  <c:v>3017.0</c:v>
                </c:pt>
                <c:pt idx="5516">
                  <c:v>3496.0</c:v>
                </c:pt>
                <c:pt idx="5517">
                  <c:v>3071.0</c:v>
                </c:pt>
                <c:pt idx="5518">
                  <c:v>2752.0</c:v>
                </c:pt>
                <c:pt idx="5519">
                  <c:v>3243.0</c:v>
                </c:pt>
                <c:pt idx="5520">
                  <c:v>3557.0</c:v>
                </c:pt>
                <c:pt idx="5521">
                  <c:v>2844.0</c:v>
                </c:pt>
                <c:pt idx="5522">
                  <c:v>2480.0</c:v>
                </c:pt>
                <c:pt idx="5523">
                  <c:v>2252.0</c:v>
                </c:pt>
                <c:pt idx="5524">
                  <c:v>3034.0</c:v>
                </c:pt>
                <c:pt idx="5525">
                  <c:v>3027.0</c:v>
                </c:pt>
                <c:pt idx="5526">
                  <c:v>2811.0</c:v>
                </c:pt>
                <c:pt idx="5527">
                  <c:v>2963.0</c:v>
                </c:pt>
                <c:pt idx="5528">
                  <c:v>2954.0</c:v>
                </c:pt>
                <c:pt idx="5529">
                  <c:v>2348.0</c:v>
                </c:pt>
                <c:pt idx="5530">
                  <c:v>2502.0</c:v>
                </c:pt>
                <c:pt idx="5531">
                  <c:v>2547.0</c:v>
                </c:pt>
                <c:pt idx="5532">
                  <c:v>2792.0</c:v>
                </c:pt>
                <c:pt idx="5533">
                  <c:v>2543.0</c:v>
                </c:pt>
                <c:pt idx="5534">
                  <c:v>2615.0</c:v>
                </c:pt>
                <c:pt idx="5535">
                  <c:v>9013.0</c:v>
                </c:pt>
                <c:pt idx="5536">
                  <c:v>3619.0</c:v>
                </c:pt>
                <c:pt idx="5537">
                  <c:v>3677.0</c:v>
                </c:pt>
                <c:pt idx="5538">
                  <c:v>3702.0</c:v>
                </c:pt>
                <c:pt idx="5539">
                  <c:v>3587.0</c:v>
                </c:pt>
                <c:pt idx="5540">
                  <c:v>3947.0</c:v>
                </c:pt>
                <c:pt idx="5541">
                  <c:v>3150.0</c:v>
                </c:pt>
                <c:pt idx="5542">
                  <c:v>3514.0</c:v>
                </c:pt>
                <c:pt idx="5543">
                  <c:v>3262.0</c:v>
                </c:pt>
                <c:pt idx="5544">
                  <c:v>3479.0</c:v>
                </c:pt>
                <c:pt idx="5545">
                  <c:v>3602.0</c:v>
                </c:pt>
                <c:pt idx="5546">
                  <c:v>3725.0</c:v>
                </c:pt>
                <c:pt idx="5547">
                  <c:v>4053.0</c:v>
                </c:pt>
                <c:pt idx="5548">
                  <c:v>4137.0</c:v>
                </c:pt>
                <c:pt idx="5549">
                  <c:v>3078.0</c:v>
                </c:pt>
                <c:pt idx="5550">
                  <c:v>4183.0</c:v>
                </c:pt>
                <c:pt idx="5551">
                  <c:v>3466.0</c:v>
                </c:pt>
                <c:pt idx="5552">
                  <c:v>3818.0</c:v>
                </c:pt>
                <c:pt idx="5553">
                  <c:v>5282.0</c:v>
                </c:pt>
                <c:pt idx="5554">
                  <c:v>4561.0</c:v>
                </c:pt>
                <c:pt idx="5555">
                  <c:v>4848.0</c:v>
                </c:pt>
                <c:pt idx="5556">
                  <c:v>4737.0</c:v>
                </c:pt>
                <c:pt idx="5557">
                  <c:v>5030.0</c:v>
                </c:pt>
                <c:pt idx="5558">
                  <c:v>5273.0</c:v>
                </c:pt>
                <c:pt idx="5559">
                  <c:v>4527.0</c:v>
                </c:pt>
                <c:pt idx="5560">
                  <c:v>4203.0</c:v>
                </c:pt>
                <c:pt idx="5561">
                  <c:v>4293.0</c:v>
                </c:pt>
                <c:pt idx="5562">
                  <c:v>3931.0</c:v>
                </c:pt>
                <c:pt idx="5563">
                  <c:v>3228.0</c:v>
                </c:pt>
                <c:pt idx="5564">
                  <c:v>4765.0</c:v>
                </c:pt>
                <c:pt idx="5565">
                  <c:v>4593.0</c:v>
                </c:pt>
                <c:pt idx="5566">
                  <c:v>4279.0</c:v>
                </c:pt>
                <c:pt idx="5567">
                  <c:v>4130.0</c:v>
                </c:pt>
                <c:pt idx="5568">
                  <c:v>3822.0</c:v>
                </c:pt>
                <c:pt idx="5569">
                  <c:v>3290.0</c:v>
                </c:pt>
                <c:pt idx="5570">
                  <c:v>3674.0</c:v>
                </c:pt>
                <c:pt idx="5571">
                  <c:v>3474.0</c:v>
                </c:pt>
                <c:pt idx="5572">
                  <c:v>5605.0</c:v>
                </c:pt>
                <c:pt idx="5573">
                  <c:v>3860.0</c:v>
                </c:pt>
                <c:pt idx="5574">
                  <c:v>3571.0</c:v>
                </c:pt>
                <c:pt idx="5575">
                  <c:v>4650.0</c:v>
                </c:pt>
                <c:pt idx="5576">
                  <c:v>4697.0</c:v>
                </c:pt>
                <c:pt idx="5577">
                  <c:v>4540.0</c:v>
                </c:pt>
                <c:pt idx="5578">
                  <c:v>4869.0</c:v>
                </c:pt>
                <c:pt idx="5579">
                  <c:v>4020.0</c:v>
                </c:pt>
                <c:pt idx="5580">
                  <c:v>3722.0</c:v>
                </c:pt>
                <c:pt idx="5581">
                  <c:v>4113.0</c:v>
                </c:pt>
                <c:pt idx="5582">
                  <c:v>4091.0</c:v>
                </c:pt>
                <c:pt idx="5583">
                  <c:v>4023.0</c:v>
                </c:pt>
                <c:pt idx="5584">
                  <c:v>4148.0</c:v>
                </c:pt>
                <c:pt idx="5585">
                  <c:v>3794.0</c:v>
                </c:pt>
                <c:pt idx="5586">
                  <c:v>4252.0</c:v>
                </c:pt>
                <c:pt idx="5587">
                  <c:v>3514.0</c:v>
                </c:pt>
                <c:pt idx="5588">
                  <c:v>3997.0</c:v>
                </c:pt>
                <c:pt idx="5589">
                  <c:v>4710.0</c:v>
                </c:pt>
                <c:pt idx="5590">
                  <c:v>4929.0</c:v>
                </c:pt>
                <c:pt idx="5591">
                  <c:v>3234.0</c:v>
                </c:pt>
                <c:pt idx="5592">
                  <c:v>3741.0</c:v>
                </c:pt>
                <c:pt idx="5593">
                  <c:v>4839.0</c:v>
                </c:pt>
                <c:pt idx="5594">
                  <c:v>4597.0</c:v>
                </c:pt>
                <c:pt idx="5595">
                  <c:v>4391.0</c:v>
                </c:pt>
                <c:pt idx="5596">
                  <c:v>4992.0</c:v>
                </c:pt>
                <c:pt idx="5597">
                  <c:v>4688.0</c:v>
                </c:pt>
                <c:pt idx="5598">
                  <c:v>3845.0</c:v>
                </c:pt>
                <c:pt idx="5599">
                  <c:v>3831.0</c:v>
                </c:pt>
                <c:pt idx="5600">
                  <c:v>3878.0</c:v>
                </c:pt>
                <c:pt idx="5601">
                  <c:v>4036.0</c:v>
                </c:pt>
                <c:pt idx="5602">
                  <c:v>4075.0</c:v>
                </c:pt>
                <c:pt idx="5603">
                  <c:v>3367.0</c:v>
                </c:pt>
                <c:pt idx="5604">
                  <c:v>4653.0</c:v>
                </c:pt>
                <c:pt idx="5605">
                  <c:v>4041.0</c:v>
                </c:pt>
                <c:pt idx="5606">
                  <c:v>7241.0</c:v>
                </c:pt>
                <c:pt idx="5607">
                  <c:v>3103.0</c:v>
                </c:pt>
                <c:pt idx="5608">
                  <c:v>3097.0</c:v>
                </c:pt>
                <c:pt idx="5609">
                  <c:v>3468.0</c:v>
                </c:pt>
                <c:pt idx="5610">
                  <c:v>3566.0</c:v>
                </c:pt>
                <c:pt idx="5611">
                  <c:v>3183.0</c:v>
                </c:pt>
                <c:pt idx="5612">
                  <c:v>3047.0</c:v>
                </c:pt>
                <c:pt idx="5613">
                  <c:v>2974.0</c:v>
                </c:pt>
                <c:pt idx="5614">
                  <c:v>2835.0</c:v>
                </c:pt>
                <c:pt idx="5615">
                  <c:v>3468.0</c:v>
                </c:pt>
                <c:pt idx="5616">
                  <c:v>3789.0</c:v>
                </c:pt>
                <c:pt idx="5617">
                  <c:v>4171.0</c:v>
                </c:pt>
                <c:pt idx="5618">
                  <c:v>4013.0</c:v>
                </c:pt>
                <c:pt idx="5619">
                  <c:v>4497.0</c:v>
                </c:pt>
                <c:pt idx="5620">
                  <c:v>3730.0</c:v>
                </c:pt>
                <c:pt idx="5621">
                  <c:v>4200.0</c:v>
                </c:pt>
                <c:pt idx="5622">
                  <c:v>3501.0</c:v>
                </c:pt>
                <c:pt idx="5623">
                  <c:v>4432.0</c:v>
                </c:pt>
                <c:pt idx="5624">
                  <c:v>4345.0</c:v>
                </c:pt>
                <c:pt idx="5625">
                  <c:v>4659.0</c:v>
                </c:pt>
                <c:pt idx="5626">
                  <c:v>4614.0</c:v>
                </c:pt>
                <c:pt idx="5627">
                  <c:v>4046.0</c:v>
                </c:pt>
                <c:pt idx="5628">
                  <c:v>4283.0</c:v>
                </c:pt>
                <c:pt idx="5629">
                  <c:v>4123.0</c:v>
                </c:pt>
                <c:pt idx="5630">
                  <c:v>4450.0</c:v>
                </c:pt>
                <c:pt idx="5631">
                  <c:v>4760.0</c:v>
                </c:pt>
                <c:pt idx="5632">
                  <c:v>4638.0</c:v>
                </c:pt>
                <c:pt idx="5633">
                  <c:v>4270.0</c:v>
                </c:pt>
                <c:pt idx="5634">
                  <c:v>3793.0</c:v>
                </c:pt>
                <c:pt idx="5635">
                  <c:v>4077.0</c:v>
                </c:pt>
                <c:pt idx="5636">
                  <c:v>4644.0</c:v>
                </c:pt>
                <c:pt idx="5637">
                  <c:v>3381.0</c:v>
                </c:pt>
                <c:pt idx="5638">
                  <c:v>3249.0</c:v>
                </c:pt>
                <c:pt idx="5639">
                  <c:v>4698.0</c:v>
                </c:pt>
                <c:pt idx="5640">
                  <c:v>5160.0</c:v>
                </c:pt>
                <c:pt idx="5641">
                  <c:v>4583.0</c:v>
                </c:pt>
                <c:pt idx="5642">
                  <c:v>4934.0</c:v>
                </c:pt>
                <c:pt idx="5643">
                  <c:v>4180.0</c:v>
                </c:pt>
                <c:pt idx="5644">
                  <c:v>4462.0</c:v>
                </c:pt>
                <c:pt idx="5645">
                  <c:v>4186.0</c:v>
                </c:pt>
                <c:pt idx="5646">
                  <c:v>3354.0</c:v>
                </c:pt>
                <c:pt idx="5647">
                  <c:v>3467.0</c:v>
                </c:pt>
                <c:pt idx="5648">
                  <c:v>3987.0</c:v>
                </c:pt>
                <c:pt idx="5649">
                  <c:v>3586.0</c:v>
                </c:pt>
                <c:pt idx="5650">
                  <c:v>3164.0</c:v>
                </c:pt>
                <c:pt idx="5651">
                  <c:v>9799.0</c:v>
                </c:pt>
                <c:pt idx="5652">
                  <c:v>3585.0</c:v>
                </c:pt>
                <c:pt idx="5653">
                  <c:v>3660.0</c:v>
                </c:pt>
                <c:pt idx="5654">
                  <c:v>3284.0</c:v>
                </c:pt>
                <c:pt idx="5655">
                  <c:v>3111.0</c:v>
                </c:pt>
                <c:pt idx="5656">
                  <c:v>2036.0</c:v>
                </c:pt>
                <c:pt idx="5657">
                  <c:v>4765.0</c:v>
                </c:pt>
                <c:pt idx="5658">
                  <c:v>4274.0</c:v>
                </c:pt>
                <c:pt idx="5659">
                  <c:v>3429.0</c:v>
                </c:pt>
                <c:pt idx="5660">
                  <c:v>3213.0</c:v>
                </c:pt>
                <c:pt idx="5661">
                  <c:v>3254.0</c:v>
                </c:pt>
                <c:pt idx="5662">
                  <c:v>3770.0</c:v>
                </c:pt>
                <c:pt idx="5663">
                  <c:v>4143.0</c:v>
                </c:pt>
                <c:pt idx="5664">
                  <c:v>3930.0</c:v>
                </c:pt>
                <c:pt idx="5665">
                  <c:v>3622.0</c:v>
                </c:pt>
                <c:pt idx="5666">
                  <c:v>4023.0</c:v>
                </c:pt>
                <c:pt idx="5667">
                  <c:v>2713.0</c:v>
                </c:pt>
                <c:pt idx="5668">
                  <c:v>3084.0</c:v>
                </c:pt>
                <c:pt idx="5669">
                  <c:v>3371.0</c:v>
                </c:pt>
                <c:pt idx="5670">
                  <c:v>3412.0</c:v>
                </c:pt>
                <c:pt idx="5671">
                  <c:v>3700.0</c:v>
                </c:pt>
                <c:pt idx="5672">
                  <c:v>3811.0</c:v>
                </c:pt>
                <c:pt idx="5673">
                  <c:v>3258.0</c:v>
                </c:pt>
                <c:pt idx="5674">
                  <c:v>3653.0</c:v>
                </c:pt>
                <c:pt idx="5675">
                  <c:v>3113.0</c:v>
                </c:pt>
                <c:pt idx="5676">
                  <c:v>3630.0</c:v>
                </c:pt>
                <c:pt idx="5677">
                  <c:v>4301.0</c:v>
                </c:pt>
                <c:pt idx="5678">
                  <c:v>4270.0</c:v>
                </c:pt>
                <c:pt idx="5679">
                  <c:v>3436.0</c:v>
                </c:pt>
                <c:pt idx="5680">
                  <c:v>3081.0</c:v>
                </c:pt>
                <c:pt idx="5681">
                  <c:v>3440.0</c:v>
                </c:pt>
                <c:pt idx="5682">
                  <c:v>3487.0</c:v>
                </c:pt>
                <c:pt idx="5683">
                  <c:v>3329.0</c:v>
                </c:pt>
                <c:pt idx="5684">
                  <c:v>3066.0</c:v>
                </c:pt>
                <c:pt idx="5685">
                  <c:v>4648.0</c:v>
                </c:pt>
                <c:pt idx="5686">
                  <c:v>2705.0</c:v>
                </c:pt>
                <c:pt idx="5687">
                  <c:v>3174.0</c:v>
                </c:pt>
                <c:pt idx="5688">
                  <c:v>3222.0</c:v>
                </c:pt>
                <c:pt idx="5689">
                  <c:v>4458.0</c:v>
                </c:pt>
                <c:pt idx="5690">
                  <c:v>4049.0</c:v>
                </c:pt>
                <c:pt idx="5691">
                  <c:v>2657.0</c:v>
                </c:pt>
                <c:pt idx="5692">
                  <c:v>4119.0</c:v>
                </c:pt>
                <c:pt idx="5693">
                  <c:v>3427.0</c:v>
                </c:pt>
                <c:pt idx="5694">
                  <c:v>3748.0</c:v>
                </c:pt>
                <c:pt idx="5695">
                  <c:v>3373.0</c:v>
                </c:pt>
                <c:pt idx="5696">
                  <c:v>3644.0</c:v>
                </c:pt>
                <c:pt idx="5697">
                  <c:v>3007.0</c:v>
                </c:pt>
                <c:pt idx="5698">
                  <c:v>4086.0</c:v>
                </c:pt>
                <c:pt idx="5699">
                  <c:v>3781.0</c:v>
                </c:pt>
                <c:pt idx="5700">
                  <c:v>4677.0</c:v>
                </c:pt>
                <c:pt idx="5701">
                  <c:v>3980.0</c:v>
                </c:pt>
                <c:pt idx="5702">
                  <c:v>3268.0</c:v>
                </c:pt>
                <c:pt idx="5703">
                  <c:v>3481.0</c:v>
                </c:pt>
                <c:pt idx="5704">
                  <c:v>4745.0</c:v>
                </c:pt>
                <c:pt idx="5705">
                  <c:v>4267.0</c:v>
                </c:pt>
                <c:pt idx="5706">
                  <c:v>3755.0</c:v>
                </c:pt>
                <c:pt idx="5707">
                  <c:v>4304.0</c:v>
                </c:pt>
                <c:pt idx="5708">
                  <c:v>4944.0</c:v>
                </c:pt>
                <c:pt idx="5709">
                  <c:v>4574.0</c:v>
                </c:pt>
                <c:pt idx="5710">
                  <c:v>4030.0</c:v>
                </c:pt>
                <c:pt idx="5711">
                  <c:v>4058.0</c:v>
                </c:pt>
                <c:pt idx="5712">
                  <c:v>4650.0</c:v>
                </c:pt>
                <c:pt idx="5713">
                  <c:v>3239.0</c:v>
                </c:pt>
                <c:pt idx="5714">
                  <c:v>3596.0</c:v>
                </c:pt>
                <c:pt idx="5715">
                  <c:v>3192.0</c:v>
                </c:pt>
                <c:pt idx="5716">
                  <c:v>4123.0</c:v>
                </c:pt>
                <c:pt idx="5717">
                  <c:v>4674.0</c:v>
                </c:pt>
                <c:pt idx="5718">
                  <c:v>3213.0</c:v>
                </c:pt>
                <c:pt idx="5719">
                  <c:v>2720.0</c:v>
                </c:pt>
                <c:pt idx="5720">
                  <c:v>4063.0</c:v>
                </c:pt>
                <c:pt idx="5721">
                  <c:v>4693.0</c:v>
                </c:pt>
                <c:pt idx="5722">
                  <c:v>4330.0</c:v>
                </c:pt>
                <c:pt idx="5723">
                  <c:v>3603.0</c:v>
                </c:pt>
                <c:pt idx="5724">
                  <c:v>4127.0</c:v>
                </c:pt>
                <c:pt idx="5725">
                  <c:v>3454.0</c:v>
                </c:pt>
                <c:pt idx="5726">
                  <c:v>3895.0</c:v>
                </c:pt>
                <c:pt idx="5727">
                  <c:v>4786.0</c:v>
                </c:pt>
                <c:pt idx="5728">
                  <c:v>3910.0</c:v>
                </c:pt>
                <c:pt idx="5729">
                  <c:v>3442.0</c:v>
                </c:pt>
                <c:pt idx="5730">
                  <c:v>4782.0</c:v>
                </c:pt>
                <c:pt idx="5731">
                  <c:v>3252.0</c:v>
                </c:pt>
                <c:pt idx="5732">
                  <c:v>3155.0</c:v>
                </c:pt>
                <c:pt idx="5733">
                  <c:v>3293.0</c:v>
                </c:pt>
                <c:pt idx="5734">
                  <c:v>3386.0</c:v>
                </c:pt>
                <c:pt idx="5735">
                  <c:v>3646.0</c:v>
                </c:pt>
                <c:pt idx="5736">
                  <c:v>2658.0</c:v>
                </c:pt>
                <c:pt idx="5737">
                  <c:v>2859.0</c:v>
                </c:pt>
                <c:pt idx="5738">
                  <c:v>2000.0</c:v>
                </c:pt>
                <c:pt idx="5739">
                  <c:v>3543.0</c:v>
                </c:pt>
                <c:pt idx="5740">
                  <c:v>4080.0</c:v>
                </c:pt>
                <c:pt idx="5741">
                  <c:v>4315.0</c:v>
                </c:pt>
                <c:pt idx="5742">
                  <c:v>3617.0</c:v>
                </c:pt>
                <c:pt idx="5743">
                  <c:v>3739.0</c:v>
                </c:pt>
                <c:pt idx="5744">
                  <c:v>4159.0</c:v>
                </c:pt>
                <c:pt idx="5745">
                  <c:v>3455.0</c:v>
                </c:pt>
                <c:pt idx="5746">
                  <c:v>3217.0</c:v>
                </c:pt>
                <c:pt idx="5747">
                  <c:v>3452.0</c:v>
                </c:pt>
                <c:pt idx="5748">
                  <c:v>4483.0</c:v>
                </c:pt>
                <c:pt idx="5749">
                  <c:v>3620.0</c:v>
                </c:pt>
                <c:pt idx="5750">
                  <c:v>3079.0</c:v>
                </c:pt>
                <c:pt idx="5751">
                  <c:v>3297.0</c:v>
                </c:pt>
                <c:pt idx="5752">
                  <c:v>3452.0</c:v>
                </c:pt>
                <c:pt idx="5753">
                  <c:v>2966.0</c:v>
                </c:pt>
                <c:pt idx="5754">
                  <c:v>3407.0</c:v>
                </c:pt>
                <c:pt idx="5755">
                  <c:v>3832.0</c:v>
                </c:pt>
                <c:pt idx="5756">
                  <c:v>3610.0</c:v>
                </c:pt>
                <c:pt idx="5757">
                  <c:v>3743.0</c:v>
                </c:pt>
                <c:pt idx="5758">
                  <c:v>3238.0</c:v>
                </c:pt>
                <c:pt idx="5759">
                  <c:v>3146.0</c:v>
                </c:pt>
                <c:pt idx="5760">
                  <c:v>3302.0</c:v>
                </c:pt>
                <c:pt idx="5761">
                  <c:v>3063.0</c:v>
                </c:pt>
                <c:pt idx="5762">
                  <c:v>3029.0</c:v>
                </c:pt>
                <c:pt idx="5763">
                  <c:v>15320.0</c:v>
                </c:pt>
                <c:pt idx="5764">
                  <c:v>2927.0</c:v>
                </c:pt>
                <c:pt idx="5765">
                  <c:v>3175.0</c:v>
                </c:pt>
                <c:pt idx="5766">
                  <c:v>2980.0</c:v>
                </c:pt>
                <c:pt idx="5767">
                  <c:v>3460.0</c:v>
                </c:pt>
                <c:pt idx="5768">
                  <c:v>2909.0</c:v>
                </c:pt>
                <c:pt idx="5769">
                  <c:v>2915.0</c:v>
                </c:pt>
                <c:pt idx="5770">
                  <c:v>3185.0</c:v>
                </c:pt>
                <c:pt idx="5771">
                  <c:v>3080.0</c:v>
                </c:pt>
                <c:pt idx="5772">
                  <c:v>3354.0</c:v>
                </c:pt>
                <c:pt idx="5773">
                  <c:v>3146.0</c:v>
                </c:pt>
                <c:pt idx="5774">
                  <c:v>3060.0</c:v>
                </c:pt>
                <c:pt idx="5775">
                  <c:v>2827.0</c:v>
                </c:pt>
                <c:pt idx="5776">
                  <c:v>3048.0</c:v>
                </c:pt>
                <c:pt idx="5777">
                  <c:v>3006.0</c:v>
                </c:pt>
                <c:pt idx="5778">
                  <c:v>2933.0</c:v>
                </c:pt>
                <c:pt idx="5779">
                  <c:v>3062.0</c:v>
                </c:pt>
                <c:pt idx="5780">
                  <c:v>3132.0</c:v>
                </c:pt>
                <c:pt idx="5781">
                  <c:v>2996.0</c:v>
                </c:pt>
                <c:pt idx="5782">
                  <c:v>3512.0</c:v>
                </c:pt>
                <c:pt idx="5783">
                  <c:v>3810.0</c:v>
                </c:pt>
                <c:pt idx="5784">
                  <c:v>3096.0</c:v>
                </c:pt>
                <c:pt idx="5785">
                  <c:v>3269.0</c:v>
                </c:pt>
                <c:pt idx="5786">
                  <c:v>3800.0</c:v>
                </c:pt>
                <c:pt idx="5787">
                  <c:v>2967.0</c:v>
                </c:pt>
                <c:pt idx="5788">
                  <c:v>3234.0</c:v>
                </c:pt>
                <c:pt idx="5789">
                  <c:v>3110.0</c:v>
                </c:pt>
                <c:pt idx="5790">
                  <c:v>3359.0</c:v>
                </c:pt>
                <c:pt idx="5791">
                  <c:v>3373.0</c:v>
                </c:pt>
                <c:pt idx="5792">
                  <c:v>1766.0</c:v>
                </c:pt>
                <c:pt idx="5793">
                  <c:v>2891.0</c:v>
                </c:pt>
                <c:pt idx="5794">
                  <c:v>3691.0</c:v>
                </c:pt>
                <c:pt idx="5795">
                  <c:v>2684.0</c:v>
                </c:pt>
                <c:pt idx="5796">
                  <c:v>2654.0</c:v>
                </c:pt>
                <c:pt idx="5797">
                  <c:v>2309.0</c:v>
                </c:pt>
                <c:pt idx="5798">
                  <c:v>2892.0</c:v>
                </c:pt>
                <c:pt idx="5799">
                  <c:v>2921.0</c:v>
                </c:pt>
                <c:pt idx="5800">
                  <c:v>3194.0</c:v>
                </c:pt>
                <c:pt idx="5801">
                  <c:v>3112.0</c:v>
                </c:pt>
                <c:pt idx="5802">
                  <c:v>2849.0</c:v>
                </c:pt>
                <c:pt idx="5803">
                  <c:v>3219.0</c:v>
                </c:pt>
                <c:pt idx="5804">
                  <c:v>2516.0</c:v>
                </c:pt>
                <c:pt idx="5805">
                  <c:v>2786.0</c:v>
                </c:pt>
                <c:pt idx="5806">
                  <c:v>2558.0</c:v>
                </c:pt>
                <c:pt idx="5807">
                  <c:v>2329.0</c:v>
                </c:pt>
                <c:pt idx="5808">
                  <c:v>2525.0</c:v>
                </c:pt>
                <c:pt idx="5809">
                  <c:v>2463.0</c:v>
                </c:pt>
                <c:pt idx="5810">
                  <c:v>4740.0</c:v>
                </c:pt>
                <c:pt idx="5811">
                  <c:v>3455.0</c:v>
                </c:pt>
                <c:pt idx="5812">
                  <c:v>3677.0</c:v>
                </c:pt>
                <c:pt idx="5813">
                  <c:v>3375.0</c:v>
                </c:pt>
                <c:pt idx="5814">
                  <c:v>3702.0</c:v>
                </c:pt>
                <c:pt idx="5815">
                  <c:v>2361.0</c:v>
                </c:pt>
                <c:pt idx="5816">
                  <c:v>3607.0</c:v>
                </c:pt>
                <c:pt idx="5817">
                  <c:v>4286.0</c:v>
                </c:pt>
                <c:pt idx="5818">
                  <c:v>4647.0</c:v>
                </c:pt>
                <c:pt idx="5819">
                  <c:v>3817.0</c:v>
                </c:pt>
                <c:pt idx="5820">
                  <c:v>3282.0</c:v>
                </c:pt>
                <c:pt idx="5821">
                  <c:v>4121.0</c:v>
                </c:pt>
                <c:pt idx="5822">
                  <c:v>3331.0</c:v>
                </c:pt>
                <c:pt idx="5823">
                  <c:v>4073.0</c:v>
                </c:pt>
                <c:pt idx="5824">
                  <c:v>3981.0</c:v>
                </c:pt>
                <c:pt idx="5825">
                  <c:v>4496.0</c:v>
                </c:pt>
                <c:pt idx="5826">
                  <c:v>3662.0</c:v>
                </c:pt>
                <c:pt idx="5827">
                  <c:v>4040.0</c:v>
                </c:pt>
                <c:pt idx="5828">
                  <c:v>3447.0</c:v>
                </c:pt>
                <c:pt idx="5829">
                  <c:v>4406.0</c:v>
                </c:pt>
                <c:pt idx="5830">
                  <c:v>3373.0</c:v>
                </c:pt>
                <c:pt idx="5831">
                  <c:v>3931.0</c:v>
                </c:pt>
                <c:pt idx="5832">
                  <c:v>4059.0</c:v>
                </c:pt>
                <c:pt idx="5833">
                  <c:v>3534.0</c:v>
                </c:pt>
                <c:pt idx="5834">
                  <c:v>3759.0</c:v>
                </c:pt>
                <c:pt idx="5835">
                  <c:v>4630.0</c:v>
                </c:pt>
                <c:pt idx="5836">
                  <c:v>3105.0</c:v>
                </c:pt>
                <c:pt idx="5837">
                  <c:v>3020.0</c:v>
                </c:pt>
                <c:pt idx="5838">
                  <c:v>2872.0</c:v>
                </c:pt>
                <c:pt idx="5839">
                  <c:v>3821.0</c:v>
                </c:pt>
                <c:pt idx="5840">
                  <c:v>3879.0</c:v>
                </c:pt>
                <c:pt idx="5841">
                  <c:v>4092.0</c:v>
                </c:pt>
                <c:pt idx="5842">
                  <c:v>4081.0</c:v>
                </c:pt>
                <c:pt idx="5843">
                  <c:v>4154.0</c:v>
                </c:pt>
                <c:pt idx="5844">
                  <c:v>4099.0</c:v>
                </c:pt>
                <c:pt idx="5845">
                  <c:v>3837.0</c:v>
                </c:pt>
                <c:pt idx="5846">
                  <c:v>3854.0</c:v>
                </c:pt>
                <c:pt idx="5847">
                  <c:v>3252.0</c:v>
                </c:pt>
                <c:pt idx="5848">
                  <c:v>4238.0</c:v>
                </c:pt>
                <c:pt idx="5849">
                  <c:v>4248.0</c:v>
                </c:pt>
                <c:pt idx="5850">
                  <c:v>3191.0</c:v>
                </c:pt>
                <c:pt idx="5851">
                  <c:v>3406.0</c:v>
                </c:pt>
                <c:pt idx="5852">
                  <c:v>3246.0</c:v>
                </c:pt>
                <c:pt idx="5853">
                  <c:v>5418.0</c:v>
                </c:pt>
                <c:pt idx="5854">
                  <c:v>3384.0</c:v>
                </c:pt>
                <c:pt idx="5855">
                  <c:v>4031.0</c:v>
                </c:pt>
                <c:pt idx="5856">
                  <c:v>3297.0</c:v>
                </c:pt>
                <c:pt idx="5857">
                  <c:v>3635.0</c:v>
                </c:pt>
                <c:pt idx="5858">
                  <c:v>3708.0</c:v>
                </c:pt>
                <c:pt idx="5859">
                  <c:v>2243.0</c:v>
                </c:pt>
                <c:pt idx="5860">
                  <c:v>3354.0</c:v>
                </c:pt>
                <c:pt idx="5861">
                  <c:v>3260.0</c:v>
                </c:pt>
                <c:pt idx="5862">
                  <c:v>3338.0</c:v>
                </c:pt>
                <c:pt idx="5863">
                  <c:v>3896.0</c:v>
                </c:pt>
                <c:pt idx="5864">
                  <c:v>3266.0</c:v>
                </c:pt>
                <c:pt idx="5865">
                  <c:v>3518.0</c:v>
                </c:pt>
                <c:pt idx="5866">
                  <c:v>3383.0</c:v>
                </c:pt>
                <c:pt idx="5867">
                  <c:v>3701.0</c:v>
                </c:pt>
                <c:pt idx="5868">
                  <c:v>3588.0</c:v>
                </c:pt>
                <c:pt idx="5869">
                  <c:v>3296.0</c:v>
                </c:pt>
                <c:pt idx="5870">
                  <c:v>3879.0</c:v>
                </c:pt>
                <c:pt idx="5871">
                  <c:v>3605.0</c:v>
                </c:pt>
                <c:pt idx="5872">
                  <c:v>4246.0</c:v>
                </c:pt>
                <c:pt idx="5873">
                  <c:v>3979.0</c:v>
                </c:pt>
                <c:pt idx="5874">
                  <c:v>3925.0</c:v>
                </c:pt>
                <c:pt idx="5875">
                  <c:v>3963.0</c:v>
                </c:pt>
                <c:pt idx="5876">
                  <c:v>3795.0</c:v>
                </c:pt>
                <c:pt idx="5877">
                  <c:v>2465.0</c:v>
                </c:pt>
                <c:pt idx="5878">
                  <c:v>3837.0</c:v>
                </c:pt>
                <c:pt idx="5879">
                  <c:v>3350.0</c:v>
                </c:pt>
                <c:pt idx="5880">
                  <c:v>3950.0</c:v>
                </c:pt>
                <c:pt idx="5881">
                  <c:v>3801.0</c:v>
                </c:pt>
                <c:pt idx="5882">
                  <c:v>3160.0</c:v>
                </c:pt>
                <c:pt idx="5883">
                  <c:v>2994.0</c:v>
                </c:pt>
                <c:pt idx="5884">
                  <c:v>2359.0</c:v>
                </c:pt>
                <c:pt idx="5885">
                  <c:v>2021.0</c:v>
                </c:pt>
                <c:pt idx="5886">
                  <c:v>3492.0</c:v>
                </c:pt>
                <c:pt idx="5887">
                  <c:v>3773.0</c:v>
                </c:pt>
                <c:pt idx="5888">
                  <c:v>3738.0</c:v>
                </c:pt>
                <c:pt idx="5889">
                  <c:v>3226.0</c:v>
                </c:pt>
                <c:pt idx="5890">
                  <c:v>3077.0</c:v>
                </c:pt>
                <c:pt idx="5891">
                  <c:v>3372.0</c:v>
                </c:pt>
                <c:pt idx="5892">
                  <c:v>3030.0</c:v>
                </c:pt>
                <c:pt idx="5893">
                  <c:v>3085.0</c:v>
                </c:pt>
                <c:pt idx="5894">
                  <c:v>2991.0</c:v>
                </c:pt>
                <c:pt idx="5895">
                  <c:v>7639.0</c:v>
                </c:pt>
                <c:pt idx="5896">
                  <c:v>2847.0</c:v>
                </c:pt>
                <c:pt idx="5897">
                  <c:v>3148.0</c:v>
                </c:pt>
                <c:pt idx="5898">
                  <c:v>2968.0</c:v>
                </c:pt>
                <c:pt idx="5899">
                  <c:v>3089.0</c:v>
                </c:pt>
                <c:pt idx="5900">
                  <c:v>3015.0</c:v>
                </c:pt>
                <c:pt idx="5901">
                  <c:v>2757.0</c:v>
                </c:pt>
                <c:pt idx="5902">
                  <c:v>2989.0</c:v>
                </c:pt>
                <c:pt idx="5903">
                  <c:v>3208.0</c:v>
                </c:pt>
                <c:pt idx="5904">
                  <c:v>3387.0</c:v>
                </c:pt>
                <c:pt idx="5905">
                  <c:v>2932.0</c:v>
                </c:pt>
                <c:pt idx="5906">
                  <c:v>3108.0</c:v>
                </c:pt>
                <c:pt idx="5907">
                  <c:v>1752.0</c:v>
                </c:pt>
                <c:pt idx="5908">
                  <c:v>3033.0</c:v>
                </c:pt>
                <c:pt idx="5909">
                  <c:v>2584.0</c:v>
                </c:pt>
                <c:pt idx="5910">
                  <c:v>2964.0</c:v>
                </c:pt>
                <c:pt idx="5911">
                  <c:v>2766.0</c:v>
                </c:pt>
                <c:pt idx="5912">
                  <c:v>2512.0</c:v>
                </c:pt>
                <c:pt idx="5913">
                  <c:v>2461.0</c:v>
                </c:pt>
                <c:pt idx="5914">
                  <c:v>3667.0</c:v>
                </c:pt>
                <c:pt idx="5915">
                  <c:v>3551.0</c:v>
                </c:pt>
                <c:pt idx="5916">
                  <c:v>4066.0</c:v>
                </c:pt>
                <c:pt idx="5917">
                  <c:v>3727.0</c:v>
                </c:pt>
                <c:pt idx="5918">
                  <c:v>3623.0</c:v>
                </c:pt>
                <c:pt idx="5919">
                  <c:v>3945.0</c:v>
                </c:pt>
                <c:pt idx="5920">
                  <c:v>3754.0</c:v>
                </c:pt>
                <c:pt idx="5921">
                  <c:v>3646.0</c:v>
                </c:pt>
                <c:pt idx="5922">
                  <c:v>4265.0</c:v>
                </c:pt>
                <c:pt idx="5923">
                  <c:v>2855.0</c:v>
                </c:pt>
                <c:pt idx="5924">
                  <c:v>3555.0</c:v>
                </c:pt>
                <c:pt idx="5925">
                  <c:v>3786.0</c:v>
                </c:pt>
                <c:pt idx="5926">
                  <c:v>3703.0</c:v>
                </c:pt>
                <c:pt idx="5927">
                  <c:v>3712.0</c:v>
                </c:pt>
                <c:pt idx="5928">
                  <c:v>3324.0</c:v>
                </c:pt>
                <c:pt idx="5929">
                  <c:v>3944.0</c:v>
                </c:pt>
                <c:pt idx="5930">
                  <c:v>3233.0</c:v>
                </c:pt>
                <c:pt idx="5931">
                  <c:v>2752.0</c:v>
                </c:pt>
                <c:pt idx="5932">
                  <c:v>2680.0</c:v>
                </c:pt>
                <c:pt idx="5933">
                  <c:v>3062.0</c:v>
                </c:pt>
                <c:pt idx="5934">
                  <c:v>3198.0</c:v>
                </c:pt>
                <c:pt idx="5935">
                  <c:v>3282.0</c:v>
                </c:pt>
                <c:pt idx="5936">
                  <c:v>3655.0</c:v>
                </c:pt>
                <c:pt idx="5937">
                  <c:v>3521.0</c:v>
                </c:pt>
                <c:pt idx="5938">
                  <c:v>3251.0</c:v>
                </c:pt>
                <c:pt idx="5939">
                  <c:v>2906.0</c:v>
                </c:pt>
                <c:pt idx="5940">
                  <c:v>1686.0</c:v>
                </c:pt>
                <c:pt idx="5941">
                  <c:v>2687.0</c:v>
                </c:pt>
                <c:pt idx="5942">
                  <c:v>3059.0</c:v>
                </c:pt>
                <c:pt idx="5943">
                  <c:v>2986.0</c:v>
                </c:pt>
                <c:pt idx="5944">
                  <c:v>5073.0</c:v>
                </c:pt>
                <c:pt idx="5945">
                  <c:v>2814.0</c:v>
                </c:pt>
                <c:pt idx="5946">
                  <c:v>2803.0</c:v>
                </c:pt>
                <c:pt idx="5947">
                  <c:v>2592.0</c:v>
                </c:pt>
                <c:pt idx="5948">
                  <c:v>2977.0</c:v>
                </c:pt>
                <c:pt idx="5949">
                  <c:v>1911.0</c:v>
                </c:pt>
                <c:pt idx="5950">
                  <c:v>2617.0</c:v>
                </c:pt>
                <c:pt idx="5951">
                  <c:v>2414.0</c:v>
                </c:pt>
                <c:pt idx="5952">
                  <c:v>3194.0</c:v>
                </c:pt>
                <c:pt idx="5953">
                  <c:v>3568.0</c:v>
                </c:pt>
                <c:pt idx="5954">
                  <c:v>3619.0</c:v>
                </c:pt>
                <c:pt idx="5955">
                  <c:v>3257.0</c:v>
                </c:pt>
                <c:pt idx="5956">
                  <c:v>3591.0</c:v>
                </c:pt>
                <c:pt idx="5957">
                  <c:v>3394.0</c:v>
                </c:pt>
                <c:pt idx="5958">
                  <c:v>2352.0</c:v>
                </c:pt>
                <c:pt idx="5959">
                  <c:v>2905.0</c:v>
                </c:pt>
                <c:pt idx="5960">
                  <c:v>3318.0</c:v>
                </c:pt>
                <c:pt idx="5961">
                  <c:v>1665.0</c:v>
                </c:pt>
                <c:pt idx="5962">
                  <c:v>2493.0</c:v>
                </c:pt>
                <c:pt idx="5963">
                  <c:v>3793.0</c:v>
                </c:pt>
                <c:pt idx="5964">
                  <c:v>2718.0</c:v>
                </c:pt>
                <c:pt idx="5965">
                  <c:v>2355.0</c:v>
                </c:pt>
                <c:pt idx="5966">
                  <c:v>3125.0</c:v>
                </c:pt>
                <c:pt idx="5967">
                  <c:v>2951.0</c:v>
                </c:pt>
                <c:pt idx="5968">
                  <c:v>2365.0</c:v>
                </c:pt>
                <c:pt idx="5969">
                  <c:v>2197.0</c:v>
                </c:pt>
                <c:pt idx="5970">
                  <c:v>3268.0</c:v>
                </c:pt>
                <c:pt idx="5971">
                  <c:v>2541.0</c:v>
                </c:pt>
                <c:pt idx="5972">
                  <c:v>2475.0</c:v>
                </c:pt>
                <c:pt idx="5973">
                  <c:v>2689.0</c:v>
                </c:pt>
                <c:pt idx="5974">
                  <c:v>2580.0</c:v>
                </c:pt>
                <c:pt idx="5975">
                  <c:v>2405.0</c:v>
                </c:pt>
                <c:pt idx="5976">
                  <c:v>2515.0</c:v>
                </c:pt>
                <c:pt idx="5977">
                  <c:v>2478.0</c:v>
                </c:pt>
                <c:pt idx="5978">
                  <c:v>2326.0</c:v>
                </c:pt>
                <c:pt idx="5979">
                  <c:v>2256.0</c:v>
                </c:pt>
                <c:pt idx="5980">
                  <c:v>2141.0</c:v>
                </c:pt>
                <c:pt idx="5981">
                  <c:v>2086.0</c:v>
                </c:pt>
                <c:pt idx="5982">
                  <c:v>1345.0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0260344"/>
        <c:axId val="-2100273704"/>
      </c:barChart>
      <c:catAx>
        <c:axId val="-2100260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/>
                  <a:t>Bin </a:t>
                </a:r>
                <a:r>
                  <a:rPr lang="en-US" sz="1200" dirty="0" smtClean="0"/>
                  <a:t>number</a:t>
                </a:r>
              </a:p>
              <a:p>
                <a:pPr>
                  <a:defRPr sz="1200"/>
                </a:pPr>
                <a:r>
                  <a:rPr lang="en-US" sz="1200" dirty="0" smtClean="0"/>
                  <a:t>Iteration #1</a:t>
                </a:r>
                <a:endParaRPr lang="en-US" sz="1200" dirty="0"/>
              </a:p>
            </c:rich>
          </c:tx>
          <c:overlay val="0"/>
        </c:title>
        <c:majorTickMark val="out"/>
        <c:minorTickMark val="none"/>
        <c:tickLblPos val="nextTo"/>
        <c:crossAx val="-2100273704"/>
        <c:crosses val="autoZero"/>
        <c:auto val="1"/>
        <c:lblAlgn val="ctr"/>
        <c:lblOffset val="100"/>
        <c:noMultiLvlLbl val="0"/>
      </c:catAx>
      <c:valAx>
        <c:axId val="-21002737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dirty="0"/>
                  <a:t>Number of </a:t>
                </a:r>
                <a:r>
                  <a:rPr lang="en-US" sz="1600" dirty="0" smtClean="0"/>
                  <a:t>entries</a:t>
                </a:r>
                <a:endParaRPr lang="en-US" sz="16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0026034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CC14F-E139-9D4B-82E5-01082C7225F6}" type="datetimeFigureOut">
              <a:rPr lang="en-US" smtClean="0"/>
              <a:t>7/26/14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E3AF-3550-9449-867C-812E5147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963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3EC52-07EC-4C53-BB58-86B61BF74C1A}" type="datetimeFigureOut">
              <a:rPr lang="en-US" smtClean="0"/>
              <a:t>7/26/14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8DCE0-172C-4B0E-93F9-8E14BE73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06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8DCE0-172C-4B0E-93F9-8E14BE730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61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8DCE0-172C-4B0E-93F9-8E14BE730A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89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8DCE0-172C-4B0E-93F9-8E14BE730A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97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8DCE0-172C-4B0E-93F9-8E14BE730A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41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8DCE0-172C-4B0E-93F9-8E14BE730A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9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8DCE0-172C-4B0E-93F9-8E14BE730A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37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8DCE0-172C-4B0E-93F9-8E14BE730A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6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8DCE0-172C-4B0E-93F9-8E14BE730A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1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8DCE0-172C-4B0E-93F9-8E14BE730A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37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8DCE0-172C-4B0E-93F9-8E14BE730A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8DCE0-172C-4B0E-93F9-8E14BE730A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10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8DCE0-172C-4B0E-93F9-8E14BE730A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3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8DCE0-172C-4B0E-93F9-8E14BE730A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38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8DCE0-172C-4B0E-93F9-8E14BE730A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80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8DCE0-172C-4B0E-93F9-8E14BE730A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9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74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95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01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98588"/>
            <a:ext cx="4038600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98588"/>
            <a:ext cx="4038600" cy="2347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98900"/>
            <a:ext cx="4038600" cy="2347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405063" y="6327775"/>
            <a:ext cx="4316412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999" y="5835818"/>
            <a:ext cx="4572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alibri" charset="0"/>
                <a:cs typeface="Calibri" charset="0"/>
              </a:defRPr>
            </a:lvl1pPr>
          </a:lstStyle>
          <a:p>
            <a:fld id="{1A97E48E-7F58-472E-80AC-F77EBFE3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3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9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0"/>
          <a:stretch>
            <a:fillRect/>
          </a:stretch>
        </p:blipFill>
        <p:spPr bwMode="auto">
          <a:xfrm>
            <a:off x="0" y="152400"/>
            <a:ext cx="5478463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48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0638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1100" y="6486525"/>
            <a:ext cx="2146300" cy="187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1" name="Picture 13" descr="vt_maroon_inven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302375"/>
            <a:ext cx="21336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6294438"/>
            <a:ext cx="1277938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747000" y="6553200"/>
            <a:ext cx="16129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Calibri"/>
                <a:ea typeface="ＭＳ Ｐゴシック" pitchFamily="-65" charset="-128"/>
                <a:cs typeface="Calibri"/>
              </a:rPr>
              <a:t>synergy.cs.vt.edu</a:t>
            </a:r>
            <a:endParaRPr lang="en-US" sz="1400" dirty="0">
              <a:latin typeface="Calibri"/>
              <a:ea typeface="ＭＳ Ｐゴシック" pitchFamily="-65" charset="-128"/>
              <a:cs typeface="Calibri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999" y="5835818"/>
            <a:ext cx="4572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alibri" charset="0"/>
                <a:cs typeface="Calibri" charset="0"/>
              </a:defRPr>
            </a:lvl1pPr>
          </a:lstStyle>
          <a:p>
            <a:fld id="{1A97E48E-7F58-472E-80AC-F77EBFE377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510302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10302"/>
          </a:solidFill>
          <a:latin typeface="Gill Sans MT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10302"/>
          </a:solidFill>
          <a:latin typeface="Gill Sans MT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10302"/>
          </a:solidFill>
          <a:latin typeface="Gill Sans MT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10302"/>
          </a:solidFill>
          <a:latin typeface="Gill Sans MT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10302"/>
          </a:solidFill>
          <a:latin typeface="Gill Sans MT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10302"/>
          </a:solidFill>
          <a:latin typeface="Gill Sans MT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10302"/>
          </a:solidFill>
          <a:latin typeface="Gill Sans MT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10302"/>
          </a:solidFill>
          <a:latin typeface="Gill Sans MT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 kern="1200">
          <a:solidFill>
            <a:srgbClr val="510302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accent2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4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246" y="163658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Optimizing Burrows-Wheeler Transform-Based </a:t>
            </a:r>
            <a:r>
              <a:rPr lang="en-US" sz="3200" dirty="0" smtClean="0"/>
              <a:t>Sequence Alignment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on Multicore Architectures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898" y="4004441"/>
            <a:ext cx="7834184" cy="1545466"/>
          </a:xfrm>
        </p:spPr>
        <p:txBody>
          <a:bodyPr/>
          <a:lstStyle/>
          <a:p>
            <a:r>
              <a:rPr lang="en-US" dirty="0" smtClean="0"/>
              <a:t>Jing Zhang</a:t>
            </a:r>
            <a:r>
              <a:rPr lang="en-US" altLang="zh-CN" baseline="30000" dirty="0" smtClean="0"/>
              <a:t>1</a:t>
            </a:r>
            <a:r>
              <a:rPr lang="en-US" dirty="0" smtClean="0"/>
              <a:t>, </a:t>
            </a:r>
            <a:r>
              <a:rPr lang="en-US" b="1" i="1" u="sng" dirty="0" smtClean="0"/>
              <a:t>Heshan Lin</a:t>
            </a:r>
            <a:r>
              <a:rPr lang="en-US" altLang="zh-CN" b="1" i="1" u="sng" baseline="30000" dirty="0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Pavan</a:t>
            </a:r>
            <a:r>
              <a:rPr lang="en-US" dirty="0" smtClean="0"/>
              <a:t> Balaji</a:t>
            </a:r>
            <a:r>
              <a:rPr lang="en-US" altLang="zh-CN" baseline="30000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Wu-</a:t>
            </a:r>
            <a:r>
              <a:rPr lang="en-US" dirty="0" err="1"/>
              <a:t>chun</a:t>
            </a:r>
            <a:r>
              <a:rPr lang="en-US" dirty="0"/>
              <a:t> </a:t>
            </a:r>
            <a:r>
              <a:rPr lang="en-US" dirty="0" smtClean="0"/>
              <a:t>Feng</a:t>
            </a:r>
            <a:r>
              <a:rPr lang="en-US" altLang="zh-CN" baseline="30000" dirty="0" smtClean="0"/>
              <a:t>2</a:t>
            </a:r>
          </a:p>
          <a:p>
            <a:r>
              <a:rPr lang="en-US" dirty="0" smtClean="0"/>
              <a:t>Virginia Tech</a:t>
            </a:r>
            <a:r>
              <a:rPr lang="en-US" baseline="30000" dirty="0" smtClean="0"/>
              <a:t>1</a:t>
            </a:r>
            <a:endParaRPr lang="en-US" dirty="0" smtClean="0"/>
          </a:p>
          <a:p>
            <a:r>
              <a:rPr lang="en-US" dirty="0" smtClean="0"/>
              <a:t>Argonne National Laboratory</a:t>
            </a:r>
            <a:r>
              <a:rPr lang="en-US" baseline="30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2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77900" y="1241815"/>
            <a:ext cx="6832599" cy="107721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dirty="0" smtClean="0"/>
              <a:t>   for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= read_len-1</a:t>
            </a:r>
            <a:r>
              <a:rPr lang="en-US" sz="2400" b="1" i="1" dirty="0" smtClean="0"/>
              <a:t> to </a:t>
            </a:r>
            <a:r>
              <a:rPr lang="en-US" sz="2400" i="1" dirty="0" smtClean="0"/>
              <a:t>0</a:t>
            </a:r>
            <a:r>
              <a:rPr lang="en-US" sz="2400" b="1" i="1" dirty="0" smtClean="0"/>
              <a:t> do</a:t>
            </a:r>
          </a:p>
          <a:p>
            <a:r>
              <a:rPr lang="en-US" sz="2000" i="1" dirty="0">
                <a:latin typeface="Andale Mono"/>
                <a:cs typeface="Andale Mono"/>
              </a:rPr>
              <a:t> </a:t>
            </a:r>
            <a:r>
              <a:rPr lang="en-US" sz="2000" i="1" dirty="0" smtClean="0">
                <a:latin typeface="Andale Mono"/>
                <a:cs typeface="Andale Mono"/>
              </a:rPr>
              <a:t>   k = C[s[</a:t>
            </a:r>
            <a:r>
              <a:rPr lang="en-US" sz="2000" i="1" dirty="0" err="1" smtClean="0">
                <a:latin typeface="Andale Mono"/>
                <a:cs typeface="Andale Mono"/>
              </a:rPr>
              <a:t>i</a:t>
            </a:r>
            <a:r>
              <a:rPr lang="en-US" sz="2000" i="1" dirty="0" smtClean="0">
                <a:latin typeface="Andale Mono"/>
                <a:cs typeface="Andale Mono"/>
              </a:rPr>
              <a:t>]] + </a:t>
            </a:r>
            <a:r>
              <a:rPr lang="en-US" sz="2000" i="1" dirty="0" err="1" smtClean="0">
                <a:latin typeface="Andale Mono"/>
                <a:cs typeface="Andale Mono"/>
              </a:rPr>
              <a:t>Occ</a:t>
            </a:r>
            <a:r>
              <a:rPr lang="en-US" sz="2000" i="1" dirty="0" smtClean="0">
                <a:latin typeface="Andale Mono"/>
                <a:cs typeface="Andale Mono"/>
              </a:rPr>
              <a:t>(k – 1, S[</a:t>
            </a:r>
            <a:r>
              <a:rPr lang="en-US" sz="2000" i="1" dirty="0" err="1" smtClean="0">
                <a:latin typeface="Andale Mono"/>
                <a:cs typeface="Andale Mono"/>
              </a:rPr>
              <a:t>i</a:t>
            </a:r>
            <a:r>
              <a:rPr lang="en-US" sz="2000" i="1" dirty="0" smtClean="0">
                <a:latin typeface="Andale Mono"/>
                <a:cs typeface="Andale Mono"/>
              </a:rPr>
              <a:t>]) + 1</a:t>
            </a:r>
          </a:p>
          <a:p>
            <a:r>
              <a:rPr lang="en-US" sz="2000" i="1" dirty="0" smtClean="0">
                <a:latin typeface="Andale Mono"/>
                <a:cs typeface="Andale Mono"/>
              </a:rPr>
              <a:t>    l </a:t>
            </a:r>
            <a:r>
              <a:rPr lang="en-US" sz="2000" i="1" dirty="0">
                <a:latin typeface="Andale Mono"/>
                <a:cs typeface="Andale Mono"/>
              </a:rPr>
              <a:t>= C[s[</a:t>
            </a:r>
            <a:r>
              <a:rPr lang="en-US" sz="2000" i="1" dirty="0" err="1">
                <a:latin typeface="Andale Mono"/>
                <a:cs typeface="Andale Mono"/>
              </a:rPr>
              <a:t>i</a:t>
            </a:r>
            <a:r>
              <a:rPr lang="en-US" sz="2000" i="1" dirty="0">
                <a:latin typeface="Andale Mono"/>
                <a:cs typeface="Andale Mono"/>
              </a:rPr>
              <a:t>]] + </a:t>
            </a:r>
            <a:r>
              <a:rPr lang="en-US" sz="2000" i="1" dirty="0" err="1">
                <a:latin typeface="Andale Mono"/>
                <a:cs typeface="Andale Mono"/>
              </a:rPr>
              <a:t>Occ</a:t>
            </a:r>
            <a:r>
              <a:rPr lang="en-US" sz="2000" i="1" dirty="0" smtClean="0">
                <a:latin typeface="Andale Mono"/>
                <a:cs typeface="Andale Mono"/>
              </a:rPr>
              <a:t>(l </a:t>
            </a:r>
            <a:r>
              <a:rPr lang="en-US" sz="2000" i="1" dirty="0">
                <a:latin typeface="Andale Mono"/>
                <a:cs typeface="Andale Mono"/>
              </a:rPr>
              <a:t>– 1, S[</a:t>
            </a:r>
            <a:r>
              <a:rPr lang="en-US" sz="2000" i="1" dirty="0" err="1">
                <a:latin typeface="Andale Mono"/>
                <a:cs typeface="Andale Mono"/>
              </a:rPr>
              <a:t>i</a:t>
            </a:r>
            <a:r>
              <a:rPr lang="en-US" sz="2000" i="1" dirty="0">
                <a:latin typeface="Andale Mono"/>
                <a:cs typeface="Andale Mono"/>
              </a:rPr>
              <a:t>]</a:t>
            </a:r>
            <a:r>
              <a:rPr lang="en-US" sz="2000" i="1" dirty="0" smtClean="0">
                <a:latin typeface="Andale Mono"/>
                <a:cs typeface="Andale Mono"/>
              </a:rPr>
              <a:t>)</a:t>
            </a:r>
            <a:endParaRPr lang="en-US" sz="2000" i="1" dirty="0">
              <a:latin typeface="Andale Mono"/>
              <a:cs typeface="Andale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Search with BWT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012418" y="1819459"/>
            <a:ext cx="499443" cy="132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012418" y="2127204"/>
            <a:ext cx="499443" cy="1325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20800" y="236823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C[</a:t>
            </a:r>
            <a:r>
              <a:rPr lang="en-US" sz="2000" i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000" i="1" dirty="0" smtClean="0"/>
              <a:t>]</a:t>
            </a:r>
            <a:r>
              <a:rPr lang="en-US" sz="2000" dirty="0" smtClean="0"/>
              <a:t>: # of characters which are alphabetically smaller than </a:t>
            </a:r>
            <a:r>
              <a:rPr lang="en-US" sz="2000" i="1" dirty="0" smtClean="0">
                <a:solidFill>
                  <a:srgbClr val="B90705"/>
                </a:solidFill>
              </a:rPr>
              <a:t>c</a:t>
            </a:r>
          </a:p>
          <a:p>
            <a:r>
              <a:rPr lang="en-US" sz="2000" i="1" dirty="0" err="1"/>
              <a:t>Occ</a:t>
            </a:r>
            <a:r>
              <a:rPr lang="en-US" sz="2000" i="1" dirty="0" smtClean="0"/>
              <a:t>[</a:t>
            </a:r>
            <a:r>
              <a:rPr lang="en-US" sz="2000" i="1" dirty="0" smtClean="0">
                <a:solidFill>
                  <a:srgbClr val="B90705"/>
                </a:solidFill>
              </a:rPr>
              <a:t>c</a:t>
            </a:r>
            <a:r>
              <a:rPr lang="en-US" sz="2000" i="1" dirty="0" smtClean="0"/>
              <a:t>]</a:t>
            </a:r>
            <a:r>
              <a:rPr lang="en-US" sz="2000" dirty="0"/>
              <a:t>: # of occurrences of </a:t>
            </a:r>
            <a:r>
              <a:rPr lang="en-US" sz="2000" dirty="0" smtClean="0"/>
              <a:t>character </a:t>
            </a:r>
            <a:r>
              <a:rPr lang="en-US" sz="2000" i="1" dirty="0">
                <a:solidFill>
                  <a:srgbClr val="B90705"/>
                </a:solidFill>
              </a:rPr>
              <a:t>c</a:t>
            </a:r>
            <a:r>
              <a:rPr lang="en-US" sz="2000" dirty="0"/>
              <a:t> in the BWT </a:t>
            </a:r>
            <a:r>
              <a:rPr lang="en-US" sz="2000" dirty="0" smtClean="0"/>
              <a:t>prefix</a:t>
            </a:r>
            <a:endParaRPr lang="en-US" sz="2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58326" y="3244825"/>
            <a:ext cx="1823094" cy="3022324"/>
            <a:chOff x="58326" y="3244825"/>
            <a:chExt cx="1823094" cy="3022324"/>
          </a:xfrm>
        </p:grpSpPr>
        <p:sp>
          <p:nvSpPr>
            <p:cNvPr id="5" name="TextBox 8"/>
            <p:cNvSpPr txBox="1"/>
            <p:nvPr/>
          </p:nvSpPr>
          <p:spPr>
            <a:xfrm>
              <a:off x="692642" y="3686692"/>
              <a:ext cx="1176278" cy="2554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</a:t>
              </a:r>
              <a:r>
                <a:rPr lang="en-US" sz="2000" dirty="0" err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$banana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a$banan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ana$ban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anana$b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banana$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nana$ba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na$bana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48169" y="4134106"/>
              <a:ext cx="544474" cy="1363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8169" y="6152343"/>
              <a:ext cx="544474" cy="1363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969" y="3815462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k=0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669" y="5822062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dirty="0" smtClean="0"/>
                <a:t>=</a:t>
              </a:r>
              <a:r>
                <a:rPr lang="en-US" dirty="0"/>
                <a:t>6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793" y="3245278"/>
              <a:ext cx="1822627" cy="302187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326" y="3244825"/>
              <a:ext cx="1822627" cy="4707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/>
                <a:t>=</a:t>
              </a:r>
              <a:r>
                <a:rPr lang="en-US" dirty="0" smtClean="0"/>
                <a:t>2, </a:t>
              </a:r>
              <a:r>
                <a:rPr lang="en-US" dirty="0"/>
                <a:t>s[</a:t>
              </a:r>
              <a:r>
                <a:rPr lang="en-US" dirty="0" err="1"/>
                <a:t>i</a:t>
              </a:r>
              <a:r>
                <a:rPr lang="en-US" dirty="0"/>
                <a:t>]=</a:t>
              </a:r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515469" y="3256128"/>
            <a:ext cx="1823094" cy="3022324"/>
            <a:chOff x="2515469" y="3256128"/>
            <a:chExt cx="1823094" cy="302232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600252" y="4523309"/>
              <a:ext cx="544474" cy="1363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609625" y="5309538"/>
              <a:ext cx="544474" cy="1363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8"/>
            <p:cNvSpPr txBox="1"/>
            <p:nvPr/>
          </p:nvSpPr>
          <p:spPr>
            <a:xfrm>
              <a:off x="3154099" y="3712092"/>
              <a:ext cx="1176278" cy="2554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2000" dirty="0" err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sz="2000" dirty="0" err="1" smtClean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$banana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a$banan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ana$ban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anana$b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banana$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nana$ba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na$bana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44231" y="4171062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  <a:r>
                <a:rPr lang="en-US" dirty="0" smtClean="0"/>
                <a:t>=1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56931" y="4958462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l=3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15936" y="3256581"/>
              <a:ext cx="1822627" cy="302187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15469" y="3256128"/>
              <a:ext cx="1822627" cy="4707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smtClean="0"/>
                <a:t>=</a:t>
              </a:r>
              <a:r>
                <a:rPr lang="en-US" dirty="0"/>
                <a:t>1</a:t>
              </a:r>
              <a:r>
                <a:rPr lang="en-US" dirty="0" smtClean="0"/>
                <a:t>, </a:t>
              </a:r>
              <a:r>
                <a:rPr lang="en-US" dirty="0"/>
                <a:t>s[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  <a:r>
                <a:rPr lang="en-US" dirty="0" smtClean="0"/>
                <a:t>=</a:t>
              </a:r>
              <a:r>
                <a:rPr lang="en-US" dirty="0"/>
                <a:t>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13817" y="3267431"/>
            <a:ext cx="1823094" cy="3022324"/>
            <a:chOff x="4913817" y="3267431"/>
            <a:chExt cx="1823094" cy="3022324"/>
          </a:xfrm>
        </p:grpSpPr>
        <p:sp>
          <p:nvSpPr>
            <p:cNvPr id="18" name="TextBox 8"/>
            <p:cNvSpPr txBox="1"/>
            <p:nvPr/>
          </p:nvSpPr>
          <p:spPr>
            <a:xfrm>
              <a:off x="5495615" y="3708073"/>
              <a:ext cx="1182343" cy="2554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000" dirty="0" err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2000" dirty="0" err="1" smtClean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</a:t>
              </a:r>
              <a:endParaRPr lang="en-US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$banana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a$banan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ana$ban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anana$b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banana$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nana$ba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na$bana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015609" y="5757098"/>
              <a:ext cx="544474" cy="1363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995677" y="6174469"/>
              <a:ext cx="544474" cy="1363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947354" y="5377562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k=5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47354" y="5834762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dirty="0" smtClean="0"/>
                <a:t>=6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14284" y="3267884"/>
              <a:ext cx="1822627" cy="302187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913817" y="3267431"/>
              <a:ext cx="1822627" cy="4707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smtClean="0"/>
                <a:t>=</a:t>
              </a:r>
              <a:r>
                <a:rPr lang="en-US" dirty="0"/>
                <a:t>0</a:t>
              </a:r>
              <a:r>
                <a:rPr lang="en-US" dirty="0" smtClean="0"/>
                <a:t>, </a:t>
              </a:r>
              <a:r>
                <a:rPr lang="en-US" dirty="0"/>
                <a:t>s[</a:t>
              </a:r>
              <a:r>
                <a:rPr lang="en-US" dirty="0" err="1"/>
                <a:t>i</a:t>
              </a:r>
              <a:r>
                <a:rPr lang="en-US" dirty="0"/>
                <a:t>]=</a:t>
              </a:r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276909" y="3266977"/>
            <a:ext cx="1823094" cy="3022324"/>
            <a:chOff x="7276909" y="3266977"/>
            <a:chExt cx="1823094" cy="3022324"/>
          </a:xfrm>
        </p:grpSpPr>
        <p:sp>
          <p:nvSpPr>
            <p:cNvPr id="21" name="TextBox 8"/>
            <p:cNvSpPr txBox="1"/>
            <p:nvPr/>
          </p:nvSpPr>
          <p:spPr>
            <a:xfrm>
              <a:off x="7871829" y="3699595"/>
              <a:ext cx="1179145" cy="2554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000" dirty="0" err="1" smtClean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ana</a:t>
              </a:r>
              <a:endParaRPr lang="en-US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$banana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a$banan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ana$ban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anana$b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banana$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nana$ba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na$bana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382203" y="4805592"/>
              <a:ext cx="544474" cy="1363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391099" y="4943484"/>
              <a:ext cx="544474" cy="1363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2826" y="4915658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dirty="0" smtClean="0"/>
                <a:t>=2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52826" y="4458458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  <a:r>
                <a:rPr lang="en-US" dirty="0" smtClean="0"/>
                <a:t>=</a:t>
              </a:r>
              <a:r>
                <a:rPr lang="en-US" dirty="0"/>
                <a:t>2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277376" y="3267430"/>
              <a:ext cx="1822627" cy="302187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276909" y="3266977"/>
              <a:ext cx="1822627" cy="4707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Done</a:t>
              </a:r>
              <a:endParaRPr lang="en-US" dirty="0"/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1928457" y="4538685"/>
            <a:ext cx="529149" cy="3409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4373838" y="4538228"/>
            <a:ext cx="529149" cy="3409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6760424" y="4537771"/>
            <a:ext cx="529149" cy="3409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487770" y="3385195"/>
            <a:ext cx="8470900" cy="1816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Occ</a:t>
            </a:r>
            <a:r>
              <a:rPr lang="en-US" sz="2800" dirty="0" smtClean="0"/>
              <a:t> function is most time consuming component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97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1" grpId="0" animBg="1"/>
      <p:bldP spid="52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Occ</a:t>
            </a:r>
            <a:r>
              <a:rPr lang="en-US" dirty="0" smtClean="0"/>
              <a:t> Implementation in BWA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8238"/>
            <a:ext cx="8573621" cy="5140668"/>
          </a:xfrm>
        </p:spPr>
        <p:txBody>
          <a:bodyPr/>
          <a:lstStyle/>
          <a:p>
            <a:r>
              <a:rPr lang="en-US" dirty="0" smtClean="0"/>
              <a:t>Idea: </a:t>
            </a:r>
            <a:r>
              <a:rPr lang="en-US" dirty="0" err="1" smtClean="0"/>
              <a:t>Precomputing</a:t>
            </a:r>
            <a:r>
              <a:rPr lang="en-US" dirty="0" smtClean="0"/>
              <a:t> character counts for each bucket of BWT string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BWT table: BWT string plus </a:t>
            </a:r>
            <a:r>
              <a:rPr lang="en-US" dirty="0" err="1" smtClean="0"/>
              <a:t>precomputed</a:t>
            </a:r>
            <a:r>
              <a:rPr lang="en-US" dirty="0" smtClean="0"/>
              <a:t> counts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Problem? Access to BWT table highly irregular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33636"/>
            <a:ext cx="9144000" cy="87630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5" idx="0"/>
          </p:cNvCxnSpPr>
          <p:nvPr/>
        </p:nvCxnSpPr>
        <p:spPr>
          <a:xfrm flipV="1">
            <a:off x="3956050" y="3504746"/>
            <a:ext cx="2" cy="62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92400" y="4133396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k</a:t>
            </a:r>
            <a:r>
              <a:rPr lang="en-US" i="1" baseline="-25000" dirty="0" err="1" smtClean="0"/>
              <a:t>th</a:t>
            </a:r>
            <a:r>
              <a:rPr lang="en-US" i="1" dirty="0" smtClean="0"/>
              <a:t> location in BWT string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78100" y="2088696"/>
            <a:ext cx="32639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Occ</a:t>
            </a:r>
            <a:r>
              <a:rPr lang="en-US" sz="2000" dirty="0" smtClean="0"/>
              <a:t>(k, ‘C’) = 31 + 2 = 33</a:t>
            </a:r>
            <a:endParaRPr lang="en-US" sz="20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200400" y="2514146"/>
            <a:ext cx="1155700" cy="736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00500" y="2501446"/>
            <a:ext cx="812800" cy="736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90704" y="2539784"/>
            <a:ext cx="215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BWT Table</a:t>
            </a:r>
            <a:endParaRPr lang="en-US" b="1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545348"/>
              </p:ext>
            </p:extLst>
          </p:nvPr>
        </p:nvGraphicFramePr>
        <p:xfrm>
          <a:off x="282487" y="2891966"/>
          <a:ext cx="4238713" cy="3223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Profiling of BWA</a:t>
            </a:r>
            <a:endParaRPr lang="en-US" i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199" y="1290638"/>
            <a:ext cx="8597139" cy="4835525"/>
          </a:xfrm>
        </p:spPr>
        <p:txBody>
          <a:bodyPr/>
          <a:lstStyle/>
          <a:p>
            <a:r>
              <a:rPr lang="en-US" dirty="0" smtClean="0"/>
              <a:t>Poor locality in </a:t>
            </a:r>
            <a:r>
              <a:rPr lang="en-US" dirty="0" err="1" smtClean="0"/>
              <a:t>Occ</a:t>
            </a:r>
            <a:r>
              <a:rPr lang="en-US" dirty="0" smtClean="0"/>
              <a:t> computation computation</a:t>
            </a:r>
          </a:p>
          <a:p>
            <a:pPr lvl="1"/>
            <a:r>
              <a:rPr lang="en-US" dirty="0" smtClean="0"/>
              <a:t>Random walking on 3GB array (BWT table size)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149149"/>
              </p:ext>
            </p:extLst>
          </p:nvPr>
        </p:nvGraphicFramePr>
        <p:xfrm>
          <a:off x="4757544" y="2857518"/>
          <a:ext cx="4386456" cy="3175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1148844" y="3632959"/>
            <a:ext cx="2720739" cy="13034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High </a:t>
            </a:r>
            <a:r>
              <a:rPr lang="en-US" sz="2000" dirty="0"/>
              <a:t>cache and TLB </a:t>
            </a:r>
            <a:r>
              <a:rPr lang="en-US" sz="2000" dirty="0" smtClean="0"/>
              <a:t>misses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86200" y="4007094"/>
            <a:ext cx="2019300" cy="50800"/>
          </a:xfrm>
          <a:prstGeom prst="straightConnector1">
            <a:avLst/>
          </a:prstGeom>
          <a:ln w="57150">
            <a:solidFill>
              <a:srgbClr val="8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86200" y="4502394"/>
            <a:ext cx="2006600" cy="889000"/>
          </a:xfrm>
          <a:prstGeom prst="straightConnector1">
            <a:avLst/>
          </a:prstGeom>
          <a:ln w="57150">
            <a:solidFill>
              <a:srgbClr val="8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7500" y="2394194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Accessed Buckets of Mapping a Read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94400" y="2394194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Cycles </a:t>
            </a:r>
            <a:r>
              <a:rPr lang="en-US" b="1" dirty="0" err="1" smtClean="0">
                <a:solidFill>
                  <a:schemeClr val="accent1"/>
                </a:solidFill>
              </a:rPr>
              <a:t>Beakdown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2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6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Introduction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Background and performance characterization of BWA</a:t>
            </a:r>
          </a:p>
          <a:p>
            <a:r>
              <a:rPr lang="en-US" dirty="0" smtClean="0"/>
              <a:t>Locality-aware BWA optimizations</a:t>
            </a:r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Conclusion and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9992" y="3006447"/>
            <a:ext cx="4067811" cy="496853"/>
            <a:chOff x="59992" y="2697513"/>
            <a:chExt cx="4067811" cy="496853"/>
          </a:xfrm>
        </p:grpSpPr>
        <p:sp>
          <p:nvSpPr>
            <p:cNvPr id="30" name="Rectangle 29"/>
            <p:cNvSpPr/>
            <p:nvPr/>
          </p:nvSpPr>
          <p:spPr>
            <a:xfrm>
              <a:off x="59992" y="2700590"/>
              <a:ext cx="804672" cy="4937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4544" y="2700590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B1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96739" y="2699052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B4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10936" y="2697513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B2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23131" y="2697976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B3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8628" y="3517621"/>
            <a:ext cx="4067811" cy="496853"/>
            <a:chOff x="58628" y="3208687"/>
            <a:chExt cx="4067811" cy="496853"/>
          </a:xfrm>
        </p:grpSpPr>
        <p:sp>
          <p:nvSpPr>
            <p:cNvPr id="49" name="Rectangle 48"/>
            <p:cNvSpPr/>
            <p:nvPr/>
          </p:nvSpPr>
          <p:spPr>
            <a:xfrm>
              <a:off x="58628" y="3211764"/>
              <a:ext cx="804672" cy="4937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R2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83180" y="3211764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B2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5375" y="3210226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B3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09572" y="3208687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B4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21767" y="3209150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B1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263" y="4541330"/>
            <a:ext cx="4067811" cy="496853"/>
            <a:chOff x="57263" y="4232396"/>
            <a:chExt cx="4067811" cy="496853"/>
          </a:xfrm>
        </p:grpSpPr>
        <p:sp>
          <p:nvSpPr>
            <p:cNvPr id="61" name="Rectangle 60"/>
            <p:cNvSpPr/>
            <p:nvPr/>
          </p:nvSpPr>
          <p:spPr>
            <a:xfrm>
              <a:off x="57263" y="4235473"/>
              <a:ext cx="804672" cy="4937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R4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81815" y="4235473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B2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94010" y="4233935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B4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08207" y="4232396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B3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320402" y="4232859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B1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62" y="5048170"/>
            <a:ext cx="4067811" cy="496853"/>
            <a:chOff x="57262" y="4739236"/>
            <a:chExt cx="4067811" cy="496853"/>
          </a:xfrm>
        </p:grpSpPr>
        <p:sp>
          <p:nvSpPr>
            <p:cNvPr id="66" name="Rectangle 65"/>
            <p:cNvSpPr/>
            <p:nvPr/>
          </p:nvSpPr>
          <p:spPr>
            <a:xfrm>
              <a:off x="57262" y="4742313"/>
              <a:ext cx="804672" cy="4937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R5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1814" y="4742313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B1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694009" y="4740775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B3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08206" y="4739236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B2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20401" y="4739699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B4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898" y="5559344"/>
            <a:ext cx="4067811" cy="496853"/>
            <a:chOff x="55898" y="5250410"/>
            <a:chExt cx="4067811" cy="496853"/>
          </a:xfrm>
        </p:grpSpPr>
        <p:sp>
          <p:nvSpPr>
            <p:cNvPr id="71" name="Rectangle 70"/>
            <p:cNvSpPr/>
            <p:nvPr/>
          </p:nvSpPr>
          <p:spPr>
            <a:xfrm>
              <a:off x="55898" y="5253487"/>
              <a:ext cx="804672" cy="4937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R6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80450" y="5253487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B3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692645" y="5251949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B4</a:t>
              </a:r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06842" y="5250410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B1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319037" y="5250873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B2</a:t>
              </a:r>
              <a:endParaRPr lang="en-US" dirty="0"/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118" y="2964109"/>
            <a:ext cx="1702309" cy="26418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748" y="2964109"/>
            <a:ext cx="1702309" cy="2641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Exploiting Data </a:t>
            </a:r>
            <a:r>
              <a:rPr lang="en-US" dirty="0"/>
              <a:t>L</a:t>
            </a:r>
            <a:r>
              <a:rPr lang="en-US" dirty="0" smtClean="0"/>
              <a:t>ocality in BWT Table Access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03489" y="1968370"/>
            <a:ext cx="416076" cy="3611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719565" y="1968506"/>
            <a:ext cx="416076" cy="360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R2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135641" y="1968370"/>
            <a:ext cx="416076" cy="3611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R3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5551717" y="1968370"/>
            <a:ext cx="416076" cy="3611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R4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921606" y="3042770"/>
            <a:ext cx="741977" cy="466199"/>
          </a:xfrm>
          <a:prstGeom prst="ellipse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8627" y="4021475"/>
            <a:ext cx="4067811" cy="505534"/>
            <a:chOff x="58627" y="3712541"/>
            <a:chExt cx="4067811" cy="505534"/>
          </a:xfrm>
        </p:grpSpPr>
        <p:sp>
          <p:nvSpPr>
            <p:cNvPr id="56" name="Rectangle 55"/>
            <p:cNvSpPr/>
            <p:nvPr/>
          </p:nvSpPr>
          <p:spPr>
            <a:xfrm>
              <a:off x="58627" y="3724299"/>
              <a:ext cx="804672" cy="4937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R3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83179" y="3712541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B1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95374" y="3722761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B2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09571" y="3721222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B4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21766" y="3721685"/>
              <a:ext cx="804672" cy="493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B3</a:t>
              </a:r>
              <a:endParaRPr lang="en-US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904905" y="4038002"/>
            <a:ext cx="741977" cy="466199"/>
          </a:xfrm>
          <a:prstGeom prst="ellipse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01920" y="5064201"/>
            <a:ext cx="741977" cy="466199"/>
          </a:xfrm>
          <a:prstGeom prst="ellipse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967793" y="1968370"/>
            <a:ext cx="416076" cy="3611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R5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6383869" y="1968370"/>
            <a:ext cx="416076" cy="3611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R6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560709" y="5605920"/>
            <a:ext cx="149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 Set One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681179" y="5605920"/>
            <a:ext cx="143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 Set Two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925561" y="3197209"/>
            <a:ext cx="6695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/>
              <a:t>Bin 1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925561" y="3806442"/>
            <a:ext cx="6695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/>
              <a:t>Bin 2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925561" y="4479967"/>
            <a:ext cx="6695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/>
              <a:t>Bin 3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925561" y="5062257"/>
            <a:ext cx="6695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/>
              <a:t>Bin 4</a:t>
            </a:r>
            <a:endParaRPr lang="en-US" sz="1400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563866"/>
              </p:ext>
            </p:extLst>
          </p:nvPr>
        </p:nvGraphicFramePr>
        <p:xfrm>
          <a:off x="7017109" y="1210737"/>
          <a:ext cx="2038710" cy="1634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710"/>
              </a:tblGrid>
              <a:tr h="163476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Ri</a:t>
                      </a:r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Int64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k;</a:t>
                      </a:r>
                    </a:p>
                    <a:p>
                      <a:r>
                        <a:rPr lang="en-US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Int64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l;</a:t>
                      </a:r>
                    </a:p>
                    <a:p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Int32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r_id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48949" y="1407356"/>
            <a:ext cx="4218442" cy="10156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 smtClean="0"/>
              <a:t>for each read</a:t>
            </a:r>
          </a:p>
          <a:p>
            <a:r>
              <a:rPr lang="en-US" sz="1600" b="1" i="1" dirty="0" smtClean="0"/>
              <a:t>  for </a:t>
            </a:r>
            <a:r>
              <a:rPr lang="en-US" sz="1600" i="1" dirty="0" err="1" smtClean="0"/>
              <a:t>i</a:t>
            </a:r>
            <a:r>
              <a:rPr lang="en-US" sz="1600" i="1" dirty="0" smtClean="0"/>
              <a:t> = read_len-1</a:t>
            </a:r>
            <a:r>
              <a:rPr lang="en-US" sz="1600" b="1" i="1" dirty="0" smtClean="0"/>
              <a:t> to </a:t>
            </a:r>
            <a:r>
              <a:rPr lang="en-US" sz="1600" i="1" dirty="0" smtClean="0"/>
              <a:t>0</a:t>
            </a:r>
            <a:r>
              <a:rPr lang="en-US" sz="1600" b="1" i="1" dirty="0" smtClean="0"/>
              <a:t> do</a:t>
            </a:r>
          </a:p>
          <a:p>
            <a:r>
              <a:rPr lang="en-US" sz="1400" i="1" dirty="0">
                <a:latin typeface="Andale Mono"/>
                <a:cs typeface="Andale Mono"/>
              </a:rPr>
              <a:t> </a:t>
            </a:r>
            <a:r>
              <a:rPr lang="en-US" sz="1400" i="1" dirty="0" smtClean="0">
                <a:latin typeface="Andale Mono"/>
                <a:cs typeface="Andale Mono"/>
              </a:rPr>
              <a:t>  k = C[s[</a:t>
            </a:r>
            <a:r>
              <a:rPr lang="en-US" sz="1400" i="1" dirty="0" err="1" smtClean="0">
                <a:latin typeface="Andale Mono"/>
                <a:cs typeface="Andale Mono"/>
              </a:rPr>
              <a:t>i</a:t>
            </a:r>
            <a:r>
              <a:rPr lang="en-US" sz="1400" i="1" dirty="0" smtClean="0">
                <a:latin typeface="Andale Mono"/>
                <a:cs typeface="Andale Mono"/>
              </a:rPr>
              <a:t>]] + </a:t>
            </a:r>
            <a:r>
              <a:rPr lang="en-US" sz="1400" i="1" dirty="0" err="1" smtClean="0">
                <a:latin typeface="Andale Mono"/>
                <a:cs typeface="Andale Mono"/>
              </a:rPr>
              <a:t>Occ</a:t>
            </a:r>
            <a:r>
              <a:rPr lang="en-US" sz="1400" i="1" dirty="0" smtClean="0">
                <a:latin typeface="Andale Mono"/>
                <a:cs typeface="Andale Mono"/>
              </a:rPr>
              <a:t>(k – 1, S[</a:t>
            </a:r>
            <a:r>
              <a:rPr lang="en-US" sz="1400" i="1" dirty="0" err="1" smtClean="0">
                <a:latin typeface="Andale Mono"/>
                <a:cs typeface="Andale Mono"/>
              </a:rPr>
              <a:t>i</a:t>
            </a:r>
            <a:r>
              <a:rPr lang="en-US" sz="1400" i="1" dirty="0" smtClean="0">
                <a:latin typeface="Andale Mono"/>
                <a:cs typeface="Andale Mono"/>
              </a:rPr>
              <a:t>]) + 1</a:t>
            </a:r>
          </a:p>
          <a:p>
            <a:r>
              <a:rPr lang="en-US" sz="1400" i="1" dirty="0" smtClean="0">
                <a:latin typeface="Andale Mono"/>
                <a:cs typeface="Andale Mono"/>
              </a:rPr>
              <a:t>   l </a:t>
            </a:r>
            <a:r>
              <a:rPr lang="en-US" sz="1400" i="1" dirty="0">
                <a:latin typeface="Andale Mono"/>
                <a:cs typeface="Andale Mono"/>
              </a:rPr>
              <a:t>= C[s[</a:t>
            </a:r>
            <a:r>
              <a:rPr lang="en-US" sz="1400" i="1" dirty="0" err="1">
                <a:latin typeface="Andale Mono"/>
                <a:cs typeface="Andale Mono"/>
              </a:rPr>
              <a:t>i</a:t>
            </a:r>
            <a:r>
              <a:rPr lang="en-US" sz="1400" i="1" dirty="0">
                <a:latin typeface="Andale Mono"/>
                <a:cs typeface="Andale Mono"/>
              </a:rPr>
              <a:t>]] + </a:t>
            </a:r>
            <a:r>
              <a:rPr lang="en-US" sz="1400" i="1" dirty="0" err="1">
                <a:latin typeface="Andale Mono"/>
                <a:cs typeface="Andale Mono"/>
              </a:rPr>
              <a:t>Occ</a:t>
            </a:r>
            <a:r>
              <a:rPr lang="en-US" sz="1400" i="1" dirty="0" smtClean="0">
                <a:latin typeface="Andale Mono"/>
                <a:cs typeface="Andale Mono"/>
              </a:rPr>
              <a:t>(l </a:t>
            </a:r>
            <a:r>
              <a:rPr lang="en-US" sz="1400" i="1" dirty="0">
                <a:latin typeface="Andale Mono"/>
                <a:cs typeface="Andale Mono"/>
              </a:rPr>
              <a:t>– 1, S[</a:t>
            </a:r>
            <a:r>
              <a:rPr lang="en-US" sz="1400" i="1" dirty="0" err="1">
                <a:latin typeface="Andale Mono"/>
                <a:cs typeface="Andale Mono"/>
              </a:rPr>
              <a:t>i</a:t>
            </a:r>
            <a:r>
              <a:rPr lang="en-US" sz="1400" i="1" dirty="0">
                <a:latin typeface="Andale Mono"/>
                <a:cs typeface="Andale Mono"/>
              </a:rPr>
              <a:t>]</a:t>
            </a:r>
            <a:r>
              <a:rPr lang="en-US" sz="1400" i="1" dirty="0" smtClean="0">
                <a:latin typeface="Andale Mono"/>
                <a:cs typeface="Andale Mono"/>
              </a:rPr>
              <a:t>)</a:t>
            </a:r>
            <a:endParaRPr lang="en-US" sz="1400" i="1" dirty="0">
              <a:latin typeface="Andale Mono"/>
              <a:cs typeface="Andale Mon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4326" y="2883992"/>
            <a:ext cx="999505" cy="3292310"/>
          </a:xfrm>
          <a:prstGeom prst="rect">
            <a:avLst/>
          </a:prstGeom>
          <a:noFill/>
          <a:ln w="444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80935" y="2540107"/>
            <a:ext cx="82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 smtClean="0"/>
              <a:t>i</a:t>
            </a:r>
            <a:r>
              <a:rPr lang="en-US" sz="1400" i="1" dirty="0" smtClean="0"/>
              <a:t>=len-1</a:t>
            </a:r>
          </a:p>
          <a:p>
            <a:pPr algn="ctr"/>
            <a:r>
              <a:rPr lang="en-US" sz="1400" i="1" dirty="0" err="1" smtClean="0"/>
              <a:t>Occ</a:t>
            </a:r>
            <a:r>
              <a:rPr lang="en-US" sz="1400" i="1" dirty="0"/>
              <a:t>(</a:t>
            </a:r>
            <a:r>
              <a:rPr lang="en-US" sz="1400" i="1" dirty="0" smtClean="0"/>
              <a:t>k)</a:t>
            </a:r>
            <a:endParaRPr lang="en-US" sz="14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1708354" y="2532319"/>
            <a:ext cx="82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 smtClean="0"/>
              <a:t>i</a:t>
            </a:r>
            <a:r>
              <a:rPr lang="en-US" sz="1400" i="1" dirty="0" smtClean="0"/>
              <a:t>=len-1</a:t>
            </a:r>
          </a:p>
          <a:p>
            <a:pPr algn="ctr"/>
            <a:r>
              <a:rPr lang="en-US" sz="1400" i="1" dirty="0" err="1" smtClean="0"/>
              <a:t>Occ</a:t>
            </a:r>
            <a:r>
              <a:rPr lang="en-US" sz="1400" i="1" dirty="0" smtClean="0"/>
              <a:t>(l)</a:t>
            </a:r>
            <a:endParaRPr lang="en-US" sz="14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2535773" y="2524531"/>
            <a:ext cx="82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 smtClean="0"/>
              <a:t>i</a:t>
            </a:r>
            <a:r>
              <a:rPr lang="en-US" sz="1400" i="1" dirty="0" smtClean="0"/>
              <a:t>=len-2</a:t>
            </a:r>
          </a:p>
          <a:p>
            <a:pPr algn="ctr"/>
            <a:r>
              <a:rPr lang="en-US" sz="1400" i="1" dirty="0" err="1" smtClean="0"/>
              <a:t>Occ</a:t>
            </a:r>
            <a:r>
              <a:rPr lang="en-US" sz="1400" i="1" dirty="0" smtClean="0"/>
              <a:t>(k)</a:t>
            </a:r>
            <a:endParaRPr lang="en-US" sz="1400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3363192" y="2516743"/>
            <a:ext cx="82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 smtClean="0"/>
              <a:t>i</a:t>
            </a:r>
            <a:r>
              <a:rPr lang="en-US" sz="1400" i="1" dirty="0" smtClean="0"/>
              <a:t>=len-2</a:t>
            </a:r>
          </a:p>
          <a:p>
            <a:pPr algn="ctr"/>
            <a:r>
              <a:rPr lang="en-US" sz="1400" i="1" dirty="0" err="1" smtClean="0"/>
              <a:t>Occ</a:t>
            </a:r>
            <a:r>
              <a:rPr lang="en-US" sz="1400" i="1" dirty="0" smtClean="0"/>
              <a:t>(l)</a:t>
            </a:r>
            <a:endParaRPr lang="en-US" sz="1400" i="1" dirty="0"/>
          </a:p>
        </p:txBody>
      </p:sp>
      <p:sp>
        <p:nvSpPr>
          <p:cNvPr id="79" name="TextBox 78"/>
          <p:cNvSpPr txBox="1"/>
          <p:nvPr/>
        </p:nvSpPr>
        <p:spPr>
          <a:xfrm>
            <a:off x="52616" y="1411010"/>
            <a:ext cx="4218442" cy="10156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 smtClean="0"/>
              <a:t>for </a:t>
            </a:r>
            <a:r>
              <a:rPr lang="en-US" sz="1600" i="1" dirty="0" err="1"/>
              <a:t>i</a:t>
            </a:r>
            <a:r>
              <a:rPr lang="en-US" sz="1600" i="1" dirty="0"/>
              <a:t> = read_len-1</a:t>
            </a:r>
            <a:r>
              <a:rPr lang="en-US" sz="1600" b="1" i="1" dirty="0"/>
              <a:t> to </a:t>
            </a:r>
            <a:r>
              <a:rPr lang="en-US" sz="1600" i="1" dirty="0"/>
              <a:t>0</a:t>
            </a:r>
            <a:r>
              <a:rPr lang="en-US" sz="1600" b="1" i="1" dirty="0"/>
              <a:t> </a:t>
            </a:r>
            <a:r>
              <a:rPr lang="en-US" sz="1600" b="1" i="1" dirty="0" smtClean="0"/>
              <a:t>do</a:t>
            </a:r>
          </a:p>
          <a:p>
            <a:r>
              <a:rPr lang="en-US" sz="1600" b="1" i="1" dirty="0"/>
              <a:t> </a:t>
            </a:r>
            <a:r>
              <a:rPr lang="en-US" sz="1600" b="1" i="1" dirty="0" smtClean="0"/>
              <a:t> for each read</a:t>
            </a:r>
          </a:p>
          <a:p>
            <a:r>
              <a:rPr lang="en-US" sz="1400" i="1" dirty="0" smtClean="0">
                <a:latin typeface="Andale Mono"/>
                <a:cs typeface="Andale Mono"/>
              </a:rPr>
              <a:t>   k = C[s[</a:t>
            </a:r>
            <a:r>
              <a:rPr lang="en-US" sz="1400" i="1" dirty="0" err="1" smtClean="0">
                <a:latin typeface="Andale Mono"/>
                <a:cs typeface="Andale Mono"/>
              </a:rPr>
              <a:t>i</a:t>
            </a:r>
            <a:r>
              <a:rPr lang="en-US" sz="1400" i="1" dirty="0" smtClean="0">
                <a:latin typeface="Andale Mono"/>
                <a:cs typeface="Andale Mono"/>
              </a:rPr>
              <a:t>]] + </a:t>
            </a:r>
            <a:r>
              <a:rPr lang="en-US" sz="1400" i="1" dirty="0" err="1" smtClean="0">
                <a:latin typeface="Andale Mono"/>
                <a:cs typeface="Andale Mono"/>
              </a:rPr>
              <a:t>Occ</a:t>
            </a:r>
            <a:r>
              <a:rPr lang="en-US" sz="1400" i="1" dirty="0" smtClean="0">
                <a:latin typeface="Andale Mono"/>
                <a:cs typeface="Andale Mono"/>
              </a:rPr>
              <a:t>(k – 1, S[</a:t>
            </a:r>
            <a:r>
              <a:rPr lang="en-US" sz="1400" i="1" dirty="0" err="1" smtClean="0">
                <a:latin typeface="Andale Mono"/>
                <a:cs typeface="Andale Mono"/>
              </a:rPr>
              <a:t>i</a:t>
            </a:r>
            <a:r>
              <a:rPr lang="en-US" sz="1400" i="1" dirty="0" smtClean="0">
                <a:latin typeface="Andale Mono"/>
                <a:cs typeface="Andale Mono"/>
              </a:rPr>
              <a:t>]) + 1</a:t>
            </a:r>
          </a:p>
          <a:p>
            <a:r>
              <a:rPr lang="en-US" sz="1400" i="1" dirty="0" smtClean="0">
                <a:latin typeface="Andale Mono"/>
                <a:cs typeface="Andale Mono"/>
              </a:rPr>
              <a:t>   l </a:t>
            </a:r>
            <a:r>
              <a:rPr lang="en-US" sz="1400" i="1" dirty="0">
                <a:latin typeface="Andale Mono"/>
                <a:cs typeface="Andale Mono"/>
              </a:rPr>
              <a:t>= C[s[</a:t>
            </a:r>
            <a:r>
              <a:rPr lang="en-US" sz="1400" i="1" dirty="0" err="1">
                <a:latin typeface="Andale Mono"/>
                <a:cs typeface="Andale Mono"/>
              </a:rPr>
              <a:t>i</a:t>
            </a:r>
            <a:r>
              <a:rPr lang="en-US" sz="1400" i="1" dirty="0">
                <a:latin typeface="Andale Mono"/>
                <a:cs typeface="Andale Mono"/>
              </a:rPr>
              <a:t>]] + </a:t>
            </a:r>
            <a:r>
              <a:rPr lang="en-US" sz="1400" i="1" dirty="0" err="1">
                <a:latin typeface="Andale Mono"/>
                <a:cs typeface="Andale Mono"/>
              </a:rPr>
              <a:t>Occ</a:t>
            </a:r>
            <a:r>
              <a:rPr lang="en-US" sz="1400" i="1" dirty="0" smtClean="0">
                <a:latin typeface="Andale Mono"/>
                <a:cs typeface="Andale Mono"/>
              </a:rPr>
              <a:t>(l </a:t>
            </a:r>
            <a:r>
              <a:rPr lang="en-US" sz="1400" i="1" dirty="0">
                <a:latin typeface="Andale Mono"/>
                <a:cs typeface="Andale Mono"/>
              </a:rPr>
              <a:t>– 1, S[</a:t>
            </a:r>
            <a:r>
              <a:rPr lang="en-US" sz="1400" i="1" dirty="0" err="1">
                <a:latin typeface="Andale Mono"/>
                <a:cs typeface="Andale Mono"/>
              </a:rPr>
              <a:t>i</a:t>
            </a:r>
            <a:r>
              <a:rPr lang="en-US" sz="1400" i="1" dirty="0">
                <a:latin typeface="Andale Mono"/>
                <a:cs typeface="Andale Mono"/>
              </a:rPr>
              <a:t>]</a:t>
            </a:r>
            <a:r>
              <a:rPr lang="en-US" sz="1400" i="1" dirty="0" smtClean="0">
                <a:latin typeface="Andale Mono"/>
                <a:cs typeface="Andale Mono"/>
              </a:rPr>
              <a:t>)</a:t>
            </a:r>
            <a:endParaRPr lang="en-US" sz="1400" i="1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04129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0.15226 0.1662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831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L 0.10678 0.2585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12917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0.10781 0.166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831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625 0.2585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2917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0.06441 0.16597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8287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-0.07517 0.35023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" y="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0564E-6 -4.34924E-6 L 0.0937 0.0002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26 0.1662 L 0.38003 0.44282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13819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78 0.25856 L 0.33455 0.3502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4583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1 0.1662 L 0.28906 0.2574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456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5 0.25856 L 0.2901 0.44305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72" y="9213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1 0.16597 L 0.19809 0.1662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17 0.35023 L 0.19861 0.3502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20" grpId="0" animBg="1"/>
      <p:bldP spid="20" grpId="1" animBg="1"/>
      <p:bldP spid="20" grpId="2" animBg="1"/>
      <p:bldP spid="12" grpId="0" animBg="1"/>
      <p:bldP spid="12" grpId="1" animBg="1"/>
      <p:bldP spid="23" grpId="0" animBg="1"/>
      <p:bldP spid="23" grpId="1" animBg="1"/>
      <p:bldP spid="24" grpId="0" animBg="1"/>
      <p:bldP spid="24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2" grpId="0"/>
      <p:bldP spid="44" grpId="0"/>
      <p:bldP spid="45" grpId="0"/>
      <p:bldP spid="46" grpId="0"/>
      <p:bldP spid="47" grpId="0"/>
      <p:bldP spid="48" grpId="0"/>
      <p:bldP spid="19" grpId="0" animBg="1"/>
      <p:bldP spid="19" grpId="1" animBg="1"/>
      <p:bldP spid="3" grpId="0"/>
      <p:bldP spid="76" grpId="0"/>
      <p:bldP spid="77" grpId="0"/>
      <p:bldP spid="78" grpId="0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638"/>
            <a:ext cx="8521700" cy="4835525"/>
          </a:xfrm>
        </p:spPr>
        <p:txBody>
          <a:bodyPr/>
          <a:lstStyle/>
          <a:p>
            <a:r>
              <a:rPr lang="en-US" dirty="0" err="1"/>
              <a:t>Occ</a:t>
            </a:r>
            <a:r>
              <a:rPr lang="en-US" dirty="0"/>
              <a:t> function is fine grained and </a:t>
            </a:r>
            <a:r>
              <a:rPr lang="en-US" dirty="0" smtClean="0"/>
              <a:t>can </a:t>
            </a:r>
            <a:r>
              <a:rPr lang="en-US" dirty="0"/>
              <a:t>tolerate little overhead</a:t>
            </a:r>
          </a:p>
          <a:p>
            <a:r>
              <a:rPr lang="en-US" dirty="0" smtClean="0"/>
              <a:t>Extra memory access caused by binning may pollute the cache</a:t>
            </a:r>
          </a:p>
          <a:p>
            <a:pPr lvl="1"/>
            <a:r>
              <a:rPr lang="en-US" dirty="0" smtClean="0"/>
              <a:t>Cache likely can not hold the binning structure</a:t>
            </a:r>
          </a:p>
          <a:p>
            <a:pPr lvl="1"/>
            <a:r>
              <a:rPr lang="en-US" dirty="0" smtClean="0"/>
              <a:t>Dilemma: Increased read batch size </a:t>
            </a:r>
            <a:r>
              <a:rPr lang="en-US" dirty="0" smtClean="0">
                <a:sym typeface="Wingdings"/>
              </a:rPr>
              <a:t> more data reuse opportunity but also more cache consumption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18753"/>
              </p:ext>
            </p:extLst>
          </p:nvPr>
        </p:nvGraphicFramePr>
        <p:xfrm>
          <a:off x="2087459" y="3420694"/>
          <a:ext cx="5679328" cy="3246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95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Goes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338"/>
            <a:ext cx="8514826" cy="4835525"/>
          </a:xfrm>
        </p:spPr>
        <p:txBody>
          <a:bodyPr>
            <a:normAutofit/>
          </a:bodyPr>
          <a:lstStyle/>
          <a:p>
            <a:r>
              <a:rPr lang="en-US" dirty="0" smtClean="0"/>
              <a:t>Take a closer look at </a:t>
            </a:r>
            <a:r>
              <a:rPr lang="en-US" dirty="0" err="1" smtClean="0"/>
              <a:t>Occ</a:t>
            </a:r>
            <a:r>
              <a:rPr lang="en-US" dirty="0" smtClean="0"/>
              <a:t> function profile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Require highly efficient binning design that handles intricate interaction between cache hardware and application logic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20358"/>
              </p:ext>
            </p:extLst>
          </p:nvPr>
        </p:nvGraphicFramePr>
        <p:xfrm>
          <a:off x="586017" y="2176655"/>
          <a:ext cx="7886226" cy="12154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11612"/>
                <a:gridCol w="1837055"/>
                <a:gridCol w="1837055"/>
                <a:gridCol w="2000504"/>
              </a:tblGrid>
              <a:tr h="3486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LLC Misses (millions)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TLB Misses (millions)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Execution Time (sec)</a:t>
                      </a:r>
                      <a:endParaRPr lang="en-US" sz="1400" dirty="0"/>
                    </a:p>
                  </a:txBody>
                  <a:tcPr anchor="ctr"/>
                </a:tc>
              </a:tr>
              <a:tr h="3486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Original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3.60</a:t>
                      </a:r>
                      <a:endParaRPr lang="en-US" sz="1400" dirty="0"/>
                    </a:p>
                  </a:txBody>
                  <a:tcPr anchor="ctr"/>
                </a:tc>
              </a:tr>
              <a:tr h="34866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kern="1200" baseline="0" dirty="0" smtClean="0"/>
                        <a:t>Preliminary </a:t>
                      </a:r>
                      <a:r>
                        <a:rPr lang="en-US" sz="1400" dirty="0" smtClean="0"/>
                        <a:t>Binning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3.28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5227358" y="2717816"/>
            <a:ext cx="615297" cy="6922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32482" y="2726867"/>
            <a:ext cx="615297" cy="6922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442893" y="3512154"/>
            <a:ext cx="1493822" cy="628253"/>
          </a:xfrm>
          <a:prstGeom prst="wedgeRoundRectCallout">
            <a:avLst>
              <a:gd name="adj1" fmla="val -88018"/>
              <a:gd name="adj2" fmla="val -137028"/>
              <a:gd name="adj3" fmla="val 16667"/>
            </a:avLst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double TLB misses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288971" y="3499455"/>
            <a:ext cx="1493822" cy="628253"/>
          </a:xfrm>
          <a:prstGeom prst="wedgeRoundRectCallout">
            <a:avLst>
              <a:gd name="adj1" fmla="val -65960"/>
              <a:gd name="adj2" fmla="val -130472"/>
              <a:gd name="adj3" fmla="val 1666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LLC misses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6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TLB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338"/>
            <a:ext cx="8483600" cy="4835525"/>
          </a:xfrm>
        </p:spPr>
        <p:txBody>
          <a:bodyPr/>
          <a:lstStyle/>
          <a:p>
            <a:r>
              <a:rPr lang="en-US" dirty="0" smtClean="0"/>
              <a:t>Problem: Binning improves locality of BWT-table access but destroys locality in reading sequence data</a:t>
            </a:r>
          </a:p>
          <a:p>
            <a:pPr lvl="1"/>
            <a:r>
              <a:rPr lang="en-US" dirty="0" smtClean="0"/>
              <a:t>TLB cache has 64 entries for 4KB page </a:t>
            </a:r>
          </a:p>
          <a:p>
            <a:pPr lvl="1"/>
            <a:r>
              <a:rPr lang="en-US" dirty="0" smtClean="0"/>
              <a:t>Read array &gt; 100MB: 100MB / 4KB = 25600 pages</a:t>
            </a:r>
            <a:endParaRPr lang="en-US" dirty="0"/>
          </a:p>
          <a:p>
            <a:r>
              <a:rPr lang="en-US" dirty="0" smtClean="0"/>
              <a:t>Solution: Preload read data and store them in binning structure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38" y="3519216"/>
            <a:ext cx="8095145" cy="1363220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648183" y="3944844"/>
            <a:ext cx="1974850" cy="476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140433" y="3944844"/>
            <a:ext cx="482600" cy="1038226"/>
            <a:chOff x="2139950" y="2203450"/>
            <a:chExt cx="482600" cy="1038226"/>
          </a:xfrm>
        </p:grpSpPr>
        <p:cxnSp>
          <p:nvCxnSpPr>
            <p:cNvPr id="60" name="Straight Arrow Connector 59"/>
            <p:cNvCxnSpPr/>
            <p:nvPr/>
          </p:nvCxnSpPr>
          <p:spPr>
            <a:xfrm flipV="1">
              <a:off x="2381250" y="2743200"/>
              <a:ext cx="0" cy="4984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2139950" y="2203450"/>
              <a:ext cx="482600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2000" b="1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38" y="5114750"/>
            <a:ext cx="8095145" cy="136322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648183" y="5540378"/>
            <a:ext cx="1974850" cy="476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140433" y="5540378"/>
            <a:ext cx="482600" cy="1038226"/>
            <a:chOff x="2139950" y="2203450"/>
            <a:chExt cx="482600" cy="1038226"/>
          </a:xfrm>
        </p:grpSpPr>
        <p:cxnSp>
          <p:nvCxnSpPr>
            <p:cNvPr id="71" name="Straight Arrow Connector 70"/>
            <p:cNvCxnSpPr/>
            <p:nvPr/>
          </p:nvCxnSpPr>
          <p:spPr>
            <a:xfrm flipV="1">
              <a:off x="2381250" y="2743200"/>
              <a:ext cx="0" cy="4984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2139950" y="2203450"/>
              <a:ext cx="482600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2000" b="1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6" name="Rectangle 75"/>
          <p:cNvSpPr/>
          <p:nvPr/>
        </p:nvSpPr>
        <p:spPr>
          <a:xfrm>
            <a:off x="6843561" y="3097118"/>
            <a:ext cx="487680" cy="476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92201" y="3175977"/>
            <a:ext cx="133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line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659161" y="3110212"/>
            <a:ext cx="48768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31601" y="3142687"/>
            <a:ext cx="195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ccessed letter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1200" y="3308650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BWA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1200" y="5033214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BWA with Binning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45737" y="5539915"/>
            <a:ext cx="1974850" cy="476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123857" y="5540378"/>
            <a:ext cx="482600" cy="1038226"/>
            <a:chOff x="2139950" y="2203450"/>
            <a:chExt cx="482600" cy="1038226"/>
          </a:xfrm>
        </p:grpSpPr>
        <p:cxnSp>
          <p:nvCxnSpPr>
            <p:cNvPr id="74" name="Straight Arrow Connector 73"/>
            <p:cNvCxnSpPr/>
            <p:nvPr/>
          </p:nvCxnSpPr>
          <p:spPr>
            <a:xfrm flipV="1">
              <a:off x="2381250" y="2743200"/>
              <a:ext cx="0" cy="4984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2139950" y="2203450"/>
              <a:ext cx="482600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2000" b="1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41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05261 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9" grpId="0" animBg="1"/>
      <p:bldP spid="22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734"/>
          <a:stretch/>
        </p:blipFill>
        <p:spPr>
          <a:xfrm>
            <a:off x="4891643" y="3686703"/>
            <a:ext cx="3680321" cy="27116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r="49418"/>
          <a:stretch/>
        </p:blipFill>
        <p:spPr>
          <a:xfrm>
            <a:off x="662196" y="3637280"/>
            <a:ext cx="3856891" cy="27116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Space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Leveraging application knowledge</a:t>
            </a:r>
          </a:p>
          <a:p>
            <a:pPr lvl="1"/>
            <a:r>
              <a:rPr lang="en-US" dirty="0" smtClean="0"/>
              <a:t>Max value of k is 6G (BWT string of forward and backward genome)</a:t>
            </a:r>
          </a:p>
          <a:p>
            <a:pPr lvl="1"/>
            <a:r>
              <a:rPr lang="en-US" dirty="0" smtClean="0"/>
              <a:t>Distance between k and l is monotonically decreasing (suffix indexing)</a:t>
            </a:r>
          </a:p>
          <a:p>
            <a:r>
              <a:rPr lang="en-US" dirty="0" smtClean="0"/>
              <a:t>Packing </a:t>
            </a:r>
            <a:r>
              <a:rPr lang="en-US" i="1" dirty="0"/>
              <a:t>k</a:t>
            </a:r>
            <a:r>
              <a:rPr lang="en-US" dirty="0"/>
              <a:t> and </a:t>
            </a:r>
            <a:r>
              <a:rPr lang="en-US" i="1" dirty="0"/>
              <a:t>l</a:t>
            </a:r>
            <a:r>
              <a:rPr lang="en-US" dirty="0"/>
              <a:t> into a single 64-bit integer: </a:t>
            </a:r>
            <a:r>
              <a:rPr lang="en-US" i="1" dirty="0"/>
              <a:t>l </a:t>
            </a:r>
            <a:r>
              <a:rPr lang="en-US" dirty="0"/>
              <a:t>is presented with </a:t>
            </a:r>
            <a:r>
              <a:rPr lang="el-GR" i="1" dirty="0">
                <a:latin typeface="Calibri" panose="020F0502020204030204" pitchFamily="34" charset="0"/>
              </a:rPr>
              <a:t>Δ</a:t>
            </a:r>
            <a:r>
              <a:rPr lang="en-US" i="1" dirty="0">
                <a:latin typeface="Calibri" panose="020F0502020204030204" pitchFamily="34" charset="0"/>
              </a:rPr>
              <a:t>l</a:t>
            </a:r>
            <a:r>
              <a:rPr lang="en-US" dirty="0"/>
              <a:t> as increment of </a:t>
            </a:r>
            <a:r>
              <a:rPr lang="en-US" i="1" dirty="0" smtClean="0"/>
              <a:t>k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4 bits to </a:t>
            </a:r>
            <a:r>
              <a:rPr lang="en-US" dirty="0" smtClean="0"/>
              <a:t>represent </a:t>
            </a:r>
            <a:r>
              <a:rPr lang="en-US" dirty="0"/>
              <a:t>a letter instead of 1 </a:t>
            </a:r>
            <a:r>
              <a:rPr lang="en-US" dirty="0" smtClean="0"/>
              <a:t>byte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7161460" y="3251039"/>
            <a:ext cx="1717370" cy="392694"/>
          </a:xfrm>
          <a:prstGeom prst="wedgeRectCallout">
            <a:avLst>
              <a:gd name="adj1" fmla="val -28211"/>
              <a:gd name="adj2" fmla="val 2350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i="1" dirty="0">
                <a:latin typeface="Calibri" panose="020F0502020204030204" pitchFamily="34" charset="0"/>
              </a:rPr>
              <a:t>Δ</a:t>
            </a:r>
            <a:r>
              <a:rPr lang="en-US" i="1" dirty="0" smtClean="0">
                <a:latin typeface="Calibri" panose="020F0502020204030204" pitchFamily="34" charset="0"/>
              </a:rPr>
              <a:t>l = l – k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27020"/>
              </p:ext>
            </p:extLst>
          </p:nvPr>
        </p:nvGraphicFramePr>
        <p:xfrm>
          <a:off x="5409085" y="4103262"/>
          <a:ext cx="2776577" cy="1737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6577"/>
              </a:tblGrid>
              <a:tr h="163476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Ri</a:t>
                      </a:r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Int64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k;</a:t>
                      </a:r>
                    </a:p>
                    <a:p>
                      <a:r>
                        <a:rPr lang="en-US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Int64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l;</a:t>
                      </a:r>
                    </a:p>
                    <a:p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Int32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r_id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b="1" baseline="0" dirty="0" smtClean="0">
                          <a:solidFill>
                            <a:srgbClr val="7B050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baseline="0" dirty="0" smtClean="0">
                          <a:solidFill>
                            <a:srgbClr val="7B050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7B050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seq_data</a:t>
                      </a:r>
                      <a:r>
                        <a:rPr lang="en-US" baseline="0" dirty="0" smtClean="0">
                          <a:solidFill>
                            <a:srgbClr val="7B050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[8];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6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Time Overhead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12838"/>
            <a:ext cx="8229600" cy="4835525"/>
          </a:xfrm>
        </p:spPr>
        <p:txBody>
          <a:bodyPr/>
          <a:lstStyle/>
          <a:p>
            <a:r>
              <a:rPr lang="en-US" dirty="0" smtClean="0"/>
              <a:t>Leveraging application knowledge, again</a:t>
            </a:r>
          </a:p>
          <a:p>
            <a:pPr lvl="1"/>
            <a:r>
              <a:rPr lang="en-US" dirty="0" smtClean="0"/>
              <a:t>k and l is converging and thus likely falls in the same BWT bucket</a:t>
            </a:r>
          </a:p>
          <a:p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Applying binning according to k only</a:t>
            </a:r>
          </a:p>
          <a:p>
            <a:pPr lvl="1"/>
            <a:r>
              <a:rPr lang="en-US" dirty="0" smtClean="0"/>
              <a:t>Reducing binning overhead by a half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391770"/>
              </p:ext>
            </p:extLst>
          </p:nvPr>
        </p:nvGraphicFramePr>
        <p:xfrm>
          <a:off x="1714500" y="3151916"/>
          <a:ext cx="5649785" cy="3615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2986756" y="3382418"/>
            <a:ext cx="587944" cy="2908247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Democratization of </a:t>
            </a:r>
            <a:r>
              <a:rPr lang="en-US" dirty="0"/>
              <a:t>G</a:t>
            </a:r>
            <a:r>
              <a:rPr lang="en-US" dirty="0" smtClean="0"/>
              <a:t>enome Sequencing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111250"/>
            <a:ext cx="6819900" cy="5114925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3352800" y="1092200"/>
            <a:ext cx="5295900" cy="1333500"/>
          </a:xfrm>
          <a:prstGeom prst="wedgeRoundRectCallout">
            <a:avLst>
              <a:gd name="adj1" fmla="val -20689"/>
              <a:gd name="adj2" fmla="val 7415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Since the introduction of next-generation sequencing (NGS), cost drops 800 times in 5 years.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39918" y="6220118"/>
            <a:ext cx="460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National Human Genome Research Institute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57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8"/>
            <a:ext cx="8229600" cy="4835525"/>
          </a:xfrm>
        </p:spPr>
        <p:txBody>
          <a:bodyPr/>
          <a:lstStyle/>
          <a:p>
            <a:r>
              <a:rPr lang="en-US" dirty="0" smtClean="0"/>
              <a:t>Reducing synchronization overhead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Using two sets of bins – only write bins need synchronization</a:t>
            </a:r>
          </a:p>
          <a:p>
            <a:pPr lvl="1"/>
            <a:r>
              <a:rPr lang="en-US" dirty="0" smtClean="0"/>
              <a:t>Use atomic instruction instead of </a:t>
            </a:r>
            <a:r>
              <a:rPr lang="en-US" dirty="0" err="1" smtClean="0"/>
              <a:t>mutex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990850" y="2824634"/>
            <a:ext cx="1168400" cy="24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0850" y="3059044"/>
            <a:ext cx="1168400" cy="24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91784" y="3305266"/>
            <a:ext cx="1168400" cy="24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91784" y="3539676"/>
            <a:ext cx="1168400" cy="24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1784" y="3789119"/>
            <a:ext cx="1168400" cy="24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91784" y="4023528"/>
            <a:ext cx="1168400" cy="24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2718" y="4269751"/>
            <a:ext cx="1168400" cy="24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92718" y="4504161"/>
            <a:ext cx="1168400" cy="24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91785" y="4753793"/>
            <a:ext cx="1168400" cy="24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1785" y="4988203"/>
            <a:ext cx="1168400" cy="24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92719" y="5234425"/>
            <a:ext cx="1168400" cy="24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92719" y="5468835"/>
            <a:ext cx="1168400" cy="24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92719" y="5718278"/>
            <a:ext cx="1168400" cy="24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2719" y="5952687"/>
            <a:ext cx="1168400" cy="24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93653" y="6198910"/>
            <a:ext cx="1168400" cy="24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93653" y="6433320"/>
            <a:ext cx="1168400" cy="24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700866" y="2825140"/>
            <a:ext cx="1738971" cy="3879823"/>
            <a:chOff x="1532466" y="1771040"/>
            <a:chExt cx="1738971" cy="3879823"/>
          </a:xfrm>
        </p:grpSpPr>
        <p:sp>
          <p:nvSpPr>
            <p:cNvPr id="24" name="Rectangle 23"/>
            <p:cNvSpPr/>
            <p:nvPr/>
          </p:nvSpPr>
          <p:spPr>
            <a:xfrm>
              <a:off x="1534583" y="1771040"/>
              <a:ext cx="1732621" cy="96728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2000" b="1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38816" y="2748940"/>
              <a:ext cx="1732621" cy="96728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2000" b="1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32466" y="3726840"/>
              <a:ext cx="1732621" cy="96728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2000" b="1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6700" y="4683574"/>
              <a:ext cx="1732621" cy="96728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2000" b="1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68450" y="3117850"/>
            <a:ext cx="1128183" cy="3271282"/>
            <a:chOff x="400050" y="2063750"/>
            <a:chExt cx="1128183" cy="3271282"/>
          </a:xfrm>
        </p:grpSpPr>
        <p:sp>
          <p:nvSpPr>
            <p:cNvPr id="31" name="TextBox 30"/>
            <p:cNvSpPr txBox="1"/>
            <p:nvPr/>
          </p:nvSpPr>
          <p:spPr>
            <a:xfrm>
              <a:off x="402167" y="2063750"/>
              <a:ext cx="1121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Thread 1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6400" y="3020484"/>
              <a:ext cx="1121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Thread 2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0050" y="4030134"/>
              <a:ext cx="1121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Thread 3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4284" y="4965700"/>
              <a:ext cx="1121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Thread 4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85417" y="2850034"/>
            <a:ext cx="1171203" cy="3851467"/>
            <a:chOff x="965200" y="1823451"/>
            <a:chExt cx="1171203" cy="3851467"/>
          </a:xfrm>
        </p:grpSpPr>
        <p:grpSp>
          <p:nvGrpSpPr>
            <p:cNvPr id="37" name="Group 36"/>
            <p:cNvGrpSpPr/>
            <p:nvPr/>
          </p:nvGrpSpPr>
          <p:grpSpPr>
            <a:xfrm>
              <a:off x="965200" y="1823451"/>
              <a:ext cx="1170268" cy="1922308"/>
              <a:chOff x="965200" y="1823450"/>
              <a:chExt cx="1170268" cy="291614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965200" y="1823450"/>
                <a:ext cx="1168400" cy="36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b="1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965200" y="2179050"/>
                <a:ext cx="1168400" cy="36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b="1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66134" y="2552570"/>
                <a:ext cx="1168400" cy="36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b="1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966134" y="2908170"/>
                <a:ext cx="1168400" cy="36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b="1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966134" y="3286575"/>
                <a:ext cx="1168400" cy="36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b="1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966134" y="3642175"/>
                <a:ext cx="1168400" cy="36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b="1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967068" y="4015695"/>
                <a:ext cx="1168400" cy="36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b="1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967068" y="4371295"/>
                <a:ext cx="1168400" cy="36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b="1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66135" y="3752610"/>
              <a:ext cx="1170268" cy="1922308"/>
              <a:chOff x="965200" y="1823450"/>
              <a:chExt cx="1170268" cy="2916145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965200" y="1823450"/>
                <a:ext cx="1168400" cy="36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b="1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965200" y="2179050"/>
                <a:ext cx="1168400" cy="36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b="1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966134" y="2552570"/>
                <a:ext cx="1168400" cy="36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b="1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66134" y="2908170"/>
                <a:ext cx="1168400" cy="36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b="1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66134" y="3286575"/>
                <a:ext cx="1168400" cy="36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b="1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966134" y="3642175"/>
                <a:ext cx="1168400" cy="36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b="1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967068" y="4015695"/>
                <a:ext cx="1168400" cy="36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b="1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967068" y="4371295"/>
                <a:ext cx="1168400" cy="36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b="1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56" name="Straight Arrow Connector 55"/>
          <p:cNvCxnSpPr>
            <a:stCxn id="5" idx="3"/>
            <a:endCxn id="48" idx="1"/>
          </p:cNvCxnSpPr>
          <p:nvPr/>
        </p:nvCxnSpPr>
        <p:spPr>
          <a:xfrm>
            <a:off x="4159250" y="2946025"/>
            <a:ext cx="1926167" cy="259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" idx="3"/>
            <a:endCxn id="40" idx="1"/>
          </p:cNvCxnSpPr>
          <p:nvPr/>
        </p:nvCxnSpPr>
        <p:spPr>
          <a:xfrm>
            <a:off x="4159250" y="2946025"/>
            <a:ext cx="1927102" cy="2188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" idx="3"/>
          </p:cNvCxnSpPr>
          <p:nvPr/>
        </p:nvCxnSpPr>
        <p:spPr>
          <a:xfrm flipV="1">
            <a:off x="4160184" y="3234267"/>
            <a:ext cx="1887133" cy="910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153834" y="4233334"/>
            <a:ext cx="1887133" cy="910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46400" y="241300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10302"/>
                </a:solidFill>
              </a:rPr>
              <a:t>Read Bins</a:t>
            </a:r>
            <a:endParaRPr lang="en-US" b="1" dirty="0">
              <a:solidFill>
                <a:srgbClr val="51030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07100" y="242570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10302"/>
                </a:solidFill>
              </a:rPr>
              <a:t>Write Bins</a:t>
            </a:r>
            <a:endParaRPr lang="en-US" b="1" dirty="0">
              <a:solidFill>
                <a:srgbClr val="510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42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Introduction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Background and performance characterization of BWA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Locality-aware BWA optimizations</a:t>
            </a:r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Conclusion and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8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Impacts of </a:t>
            </a:r>
            <a:r>
              <a:rPr lang="en-US" dirty="0" smtClean="0"/>
              <a:t>Micro-Architectures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size does not have significant impact</a:t>
            </a:r>
          </a:p>
          <a:p>
            <a:r>
              <a:rPr lang="en-US" dirty="0" smtClean="0"/>
              <a:t>Higher frequency potentially benefits more from our optimizations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070572"/>
              </p:ext>
            </p:extLst>
          </p:nvPr>
        </p:nvGraphicFramePr>
        <p:xfrm>
          <a:off x="1306939" y="2616653"/>
          <a:ext cx="6313061" cy="3843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63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Profile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333832"/>
              </p:ext>
            </p:extLst>
          </p:nvPr>
        </p:nvGraphicFramePr>
        <p:xfrm>
          <a:off x="491528" y="5079176"/>
          <a:ext cx="82296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LLC</a:t>
                      </a:r>
                      <a:r>
                        <a:rPr lang="en-US" baseline="0" dirty="0" smtClean="0"/>
                        <a:t> misses (</a:t>
                      </a:r>
                      <a:r>
                        <a:rPr lang="en-US" baseline="0" dirty="0" err="1" smtClean="0"/>
                        <a:t>milliions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TLB misses (millions)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BWA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 BWA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566720"/>
              </p:ext>
            </p:extLst>
          </p:nvPr>
        </p:nvGraphicFramePr>
        <p:xfrm>
          <a:off x="4701348" y="1396748"/>
          <a:ext cx="3378200" cy="3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101310"/>
              </p:ext>
            </p:extLst>
          </p:nvPr>
        </p:nvGraphicFramePr>
        <p:xfrm>
          <a:off x="1323149" y="1409448"/>
          <a:ext cx="3378200" cy="353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2894504" y="1796381"/>
            <a:ext cx="2665689" cy="21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74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line: single-thread original BWA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190379"/>
              </p:ext>
            </p:extLst>
          </p:nvPr>
        </p:nvGraphicFramePr>
        <p:xfrm>
          <a:off x="1397000" y="1936810"/>
          <a:ext cx="6059854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563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</a:t>
            </a:r>
            <a:r>
              <a:rPr lang="en-US" dirty="0"/>
              <a:t>W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In-depth performance characterization and optimization of a critical class of sequence alignment algorithms</a:t>
            </a:r>
          </a:p>
          <a:p>
            <a:pPr lvl="1"/>
            <a:r>
              <a:rPr lang="en-US" dirty="0" smtClean="0"/>
              <a:t>Can be applied to text analytic applications that require very fast string matching</a:t>
            </a:r>
          </a:p>
          <a:p>
            <a:pPr lvl="1"/>
            <a:r>
              <a:rPr lang="en-US" dirty="0" smtClean="0"/>
              <a:t>Application + hardware integrated approach is important</a:t>
            </a:r>
          </a:p>
          <a:p>
            <a:endParaRPr lang="en-US" dirty="0"/>
          </a:p>
          <a:p>
            <a:r>
              <a:rPr lang="en-US" dirty="0" smtClean="0"/>
              <a:t>Future work </a:t>
            </a:r>
          </a:p>
          <a:p>
            <a:pPr lvl="1"/>
            <a:r>
              <a:rPr lang="en-US" dirty="0" smtClean="0"/>
              <a:t>Extend to support inexact string match</a:t>
            </a:r>
          </a:p>
          <a:p>
            <a:pPr lvl="1"/>
            <a:r>
              <a:rPr lang="en-US" dirty="0" smtClean="0"/>
              <a:t>Extend to support many-core architectures e.g.,</a:t>
            </a:r>
            <a:r>
              <a:rPr lang="en-US" altLang="zh-CN" dirty="0" smtClean="0"/>
              <a:t> </a:t>
            </a:r>
            <a:r>
              <a:rPr lang="en-US" dirty="0" smtClean="0"/>
              <a:t>Intel MIC, GPGPUs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0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3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Burrows-Wheeler Transform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4451" y="1422177"/>
            <a:ext cx="5030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BWT(banana) = </a:t>
            </a:r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annb$aa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-30978" y="2052180"/>
            <a:ext cx="5616146" cy="3948124"/>
            <a:chOff x="389899" y="2017267"/>
            <a:chExt cx="5616146" cy="3948124"/>
          </a:xfrm>
        </p:grpSpPr>
        <p:grpSp>
          <p:nvGrpSpPr>
            <p:cNvPr id="3" name="Group 2"/>
            <p:cNvGrpSpPr/>
            <p:nvPr/>
          </p:nvGrpSpPr>
          <p:grpSpPr>
            <a:xfrm>
              <a:off x="554451" y="2017267"/>
              <a:ext cx="5451594" cy="3539430"/>
              <a:chOff x="554540" y="2017267"/>
              <a:chExt cx="5485773" cy="353943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54540" y="2448154"/>
                <a:ext cx="2300997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banana$</a:t>
                </a:r>
              </a:p>
              <a:p>
                <a:r>
                  <a:rPr lang="es-ES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anana$b nana$ba </a:t>
                </a:r>
                <a:r>
                  <a:rPr lang="es-ES" sz="2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ana$ban</a:t>
                </a:r>
                <a:r>
                  <a:rPr lang="es-ES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s-ES" sz="2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na$bana</a:t>
                </a:r>
                <a:r>
                  <a:rPr lang="es-ES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s-ES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a$banan $banana</a:t>
                </a:r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83572" y="2017267"/>
                <a:ext cx="2156741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$banan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</a:p>
              <a:p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sz="2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$bana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  <a:r>
                  <a:rPr lang="en-US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ana$ba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  <a:r>
                  <a:rPr lang="en-US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anana$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banana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$</a:t>
                </a:r>
                <a:r>
                  <a:rPr lang="en-US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nana$b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2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na$ban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endPara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" name="Right Arrow 11"/>
              <p:cNvSpPr/>
              <p:nvPr/>
            </p:nvSpPr>
            <p:spPr>
              <a:xfrm>
                <a:off x="2302833" y="3282849"/>
                <a:ext cx="1472213" cy="1028896"/>
              </a:xfrm>
              <a:prstGeom prst="rightArrow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</a:t>
                </a:r>
                <a:r>
                  <a:rPr lang="en-US" sz="2800" dirty="0" smtClean="0"/>
                  <a:t>ort</a:t>
                </a:r>
                <a:endParaRPr lang="en-US" sz="28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89899" y="5596059"/>
              <a:ext cx="1901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Cyclic rotations</a:t>
              </a:r>
              <a:endParaRPr lang="en-US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81507"/>
              </p:ext>
            </p:extLst>
          </p:nvPr>
        </p:nvGraphicFramePr>
        <p:xfrm>
          <a:off x="5547360" y="799160"/>
          <a:ext cx="3596640" cy="877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9160"/>
                <a:gridCol w="899160"/>
                <a:gridCol w="899160"/>
                <a:gridCol w="899160"/>
              </a:tblGrid>
              <a:tr h="4385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</a:tr>
              <a:tr h="4385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64618"/>
              </p:ext>
            </p:extLst>
          </p:nvPr>
        </p:nvGraphicFramePr>
        <p:xfrm>
          <a:off x="5537844" y="2537661"/>
          <a:ext cx="3606156" cy="29295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1539"/>
                <a:gridCol w="901539"/>
                <a:gridCol w="901539"/>
                <a:gridCol w="901539"/>
              </a:tblGrid>
              <a:tr h="366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</a:tr>
              <a:tr h="366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66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66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366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366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366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366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01116" y="146614"/>
            <a:ext cx="318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C[]: # of characters which are alphabetically smaller than c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01116" y="1938761"/>
            <a:ext cx="355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Occ</a:t>
            </a:r>
            <a:r>
              <a:rPr lang="en-US" dirty="0" smtClean="0"/>
              <a:t>[]: # </a:t>
            </a:r>
            <a:r>
              <a:rPr lang="en-US" dirty="0"/>
              <a:t>of occurrences of </a:t>
            </a:r>
          </a:p>
          <a:p>
            <a:r>
              <a:rPr lang="en-US" dirty="0"/>
              <a:t>character </a:t>
            </a:r>
            <a:r>
              <a:rPr lang="en-US" dirty="0" smtClean="0"/>
              <a:t>c in the BWT prefix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28909" y="5688741"/>
            <a:ext cx="4415091" cy="4001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LF(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c[s[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0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Occ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s[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648200" y="4680275"/>
            <a:ext cx="342900" cy="447675"/>
          </a:xfrm>
          <a:prstGeom prst="ellipse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715125" y="4689800"/>
            <a:ext cx="342900" cy="447675"/>
          </a:xfrm>
          <a:prstGeom prst="ellipse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15125" y="1228545"/>
            <a:ext cx="342900" cy="447675"/>
          </a:xfrm>
          <a:prstGeom prst="ellipse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441865" y="3384535"/>
            <a:ext cx="342900" cy="447675"/>
          </a:xfrm>
          <a:prstGeom prst="ellipse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10" name="Straight Arrow Connector 9"/>
          <p:cNvCxnSpPr>
            <a:stCxn id="18" idx="1"/>
            <a:endCxn id="21" idx="5"/>
          </p:cNvCxnSpPr>
          <p:nvPr/>
        </p:nvCxnSpPr>
        <p:spPr bwMode="auto">
          <a:xfrm flipH="1" flipV="1">
            <a:off x="3734548" y="3766650"/>
            <a:ext cx="963869" cy="97918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052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Memory-efficient </a:t>
            </a:r>
            <a:r>
              <a:rPr lang="en-US" dirty="0" smtClean="0"/>
              <a:t>static-allocation</a:t>
            </a:r>
            <a:br>
              <a:rPr lang="en-US" dirty="0" smtClean="0"/>
            </a:br>
            <a:r>
              <a:rPr lang="en-US" dirty="0" smtClean="0"/>
              <a:t>Part of Time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 is better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static-allocation to avoid dynamic allocation overhead.</a:t>
            </a:r>
          </a:p>
          <a:p>
            <a:pPr lvl="1"/>
            <a:r>
              <a:rPr lang="en-US" dirty="0" smtClean="0"/>
              <a:t>Using a </a:t>
            </a:r>
            <a:r>
              <a:rPr lang="en-US" dirty="0"/>
              <a:t>spare pool </a:t>
            </a:r>
            <a:r>
              <a:rPr lang="en-US" dirty="0" smtClean="0"/>
              <a:t>to stored overflow items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65596" y="3189072"/>
            <a:ext cx="7615100" cy="3549479"/>
            <a:chOff x="0" y="0"/>
            <a:chExt cx="9109403" cy="2701815"/>
          </a:xfrm>
        </p:grpSpPr>
        <p:graphicFrame>
          <p:nvGraphicFramePr>
            <p:cNvPr id="15" name="Chart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03558715"/>
                </p:ext>
              </p:extLst>
            </p:nvPr>
          </p:nvGraphicFramePr>
          <p:xfrm>
            <a:off x="0" y="0"/>
            <a:ext cx="4587765" cy="27018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6" name="Chart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73528053"/>
                </p:ext>
              </p:extLst>
            </p:nvPr>
          </p:nvGraphicFramePr>
          <p:xfrm>
            <a:off x="4534338" y="0"/>
            <a:ext cx="4575065" cy="27018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5" name="Rounded Rectangle 4"/>
          <p:cNvSpPr/>
          <p:nvPr/>
        </p:nvSpPr>
        <p:spPr>
          <a:xfrm>
            <a:off x="2098589" y="2762249"/>
            <a:ext cx="2953265" cy="5164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Distribution of entries is quite uneven in first few iterations.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006811" y="3278659"/>
            <a:ext cx="201891" cy="6096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84902" y="3278659"/>
            <a:ext cx="290321" cy="30068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420509" y="3278659"/>
            <a:ext cx="707232" cy="97753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 bwMode="auto">
          <a:xfrm flipV="1">
            <a:off x="4863312" y="4531540"/>
            <a:ext cx="3835625" cy="242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3985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NGS Work?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26" r="5321"/>
          <a:stretch/>
        </p:blipFill>
        <p:spPr>
          <a:xfrm>
            <a:off x="2146300" y="1252538"/>
            <a:ext cx="5130800" cy="4984770"/>
          </a:xfrm>
        </p:spPr>
      </p:pic>
      <p:sp>
        <p:nvSpPr>
          <p:cNvPr id="7" name="Rectangular Callout 6"/>
          <p:cNvSpPr/>
          <p:nvPr/>
        </p:nvSpPr>
        <p:spPr>
          <a:xfrm>
            <a:off x="2057400" y="2298700"/>
            <a:ext cx="6959600" cy="3784600"/>
          </a:xfrm>
          <a:prstGeom prst="wedgeRectCallout">
            <a:avLst>
              <a:gd name="adj1" fmla="val -47658"/>
              <a:gd name="adj2" fmla="val -622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@SRR062634.1 HWI-EAS110_103327062:6:1:1092:8469/1</a:t>
            </a:r>
          </a:p>
          <a:p>
            <a:r>
              <a:rPr lang="en-US" dirty="0">
                <a:latin typeface="Consolas"/>
                <a:cs typeface="Consolas"/>
              </a:rPr>
              <a:t>GGGTTTTCCTGAAAAAGGGATTCAAGAAAGAAAACTTACATGAGGTGATTGTTTAATGTTGCTACCAAAGAAGAGAGAGTTACCTGCCCATTCACTCAGG</a:t>
            </a:r>
          </a:p>
          <a:p>
            <a:r>
              <a:rPr lang="en-US" dirty="0">
                <a:latin typeface="Consolas"/>
                <a:cs typeface="Consolas"/>
              </a:rPr>
              <a:t>+</a:t>
            </a:r>
          </a:p>
          <a:p>
            <a:r>
              <a:rPr lang="en-US" dirty="0">
                <a:latin typeface="Consolas"/>
                <a:cs typeface="Consolas"/>
              </a:rPr>
              <a:t>@C'@9:BB:?DCCB5CC?5C=?5@CADC?BDB)B@?-A@=:=:@CC'C&gt;5AA+*+2@@'-?&gt;5-?C=@-??)'&gt;&gt;B?D@?*?A#################</a:t>
            </a:r>
          </a:p>
          <a:p>
            <a:r>
              <a:rPr lang="en-US" dirty="0">
                <a:latin typeface="Consolas"/>
                <a:cs typeface="Consolas"/>
              </a:rPr>
              <a:t>@SRR062634.2 HWI-EAS110_103327062:6:1:1107:21105/1</a:t>
            </a:r>
          </a:p>
          <a:p>
            <a:r>
              <a:rPr lang="en-US" dirty="0">
                <a:latin typeface="Consolas"/>
                <a:cs typeface="Consolas"/>
              </a:rPr>
              <a:t>ACCGTGAGCAATCAGCTGCCATCAACGTGGAGGTAAGACTCTCCACCTGCAAAAACATTACAACTTGCTGAAGGCTGAGATACTTGTTCGCACATTTTTA</a:t>
            </a:r>
          </a:p>
          <a:p>
            <a:r>
              <a:rPr lang="en-US" dirty="0">
                <a:latin typeface="Consolas"/>
                <a:cs typeface="Consolas"/>
              </a:rPr>
              <a:t>+</a:t>
            </a:r>
          </a:p>
          <a:p>
            <a:r>
              <a:rPr lang="en-US" dirty="0">
                <a:latin typeface="Consolas"/>
                <a:cs typeface="Consolas"/>
              </a:rPr>
              <a:t>FDEFF?DFEFE?BEEEEED=DB:DCEAEEB,CC=@B=5?B?CC5C?B+A??=&gt;:CC&lt;9-B2=@&gt;-?:-&lt;A@@A?9&gt;*0&lt;:'0%6,&gt;:9&amp;-:&gt;?:&gt;==B??</a:t>
            </a:r>
          </a:p>
          <a:p>
            <a:r>
              <a:rPr lang="en-US" dirty="0" smtClean="0">
                <a:latin typeface="Consolas"/>
                <a:cs typeface="Consolas"/>
              </a:rPr>
              <a:t>…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66700" y="2501900"/>
            <a:ext cx="1435100" cy="533400"/>
          </a:xfrm>
          <a:prstGeom prst="wedgeRoundRectCallout">
            <a:avLst>
              <a:gd name="adj1" fmla="val 76042"/>
              <a:gd name="adj2" fmla="val -4920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70100" y="2349500"/>
            <a:ext cx="6934200" cy="355600"/>
          </a:xfrm>
          <a:prstGeom prst="rect">
            <a:avLst/>
          </a:prstGeom>
          <a:noFill/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92100" y="3251200"/>
            <a:ext cx="1435100" cy="781050"/>
          </a:xfrm>
          <a:prstGeom prst="wedgeRoundRectCallout">
            <a:avLst>
              <a:gd name="adj1" fmla="val 73387"/>
              <a:gd name="adj2" fmla="val -9031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82800" y="2717800"/>
            <a:ext cx="6934200" cy="520700"/>
          </a:xfrm>
          <a:prstGeom prst="rect">
            <a:avLst/>
          </a:prstGeom>
          <a:noFill/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304800" y="4241800"/>
            <a:ext cx="1435100" cy="781050"/>
          </a:xfrm>
          <a:prstGeom prst="wedgeRoundRectCallout">
            <a:avLst>
              <a:gd name="adj1" fmla="val 74272"/>
              <a:gd name="adj2" fmla="val -10820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 Score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95500" y="3530600"/>
            <a:ext cx="6934200" cy="520700"/>
          </a:xfrm>
          <a:prstGeom prst="rect">
            <a:avLst/>
          </a:prstGeom>
          <a:noFill/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28159" y="6208360"/>
            <a:ext cx="460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Source: Broad Institute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179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-0.38056 -0.3407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28" y="-1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smtClean="0"/>
              <a:t>Mapping (Alignment)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application in NGS analysis</a:t>
            </a:r>
          </a:p>
          <a:p>
            <a:pPr lvl="1"/>
            <a:r>
              <a:rPr lang="en-US" dirty="0"/>
              <a:t>Applications: genotyping, variant discovery, genome assembly …</a:t>
            </a:r>
          </a:p>
          <a:p>
            <a:r>
              <a:rPr lang="en-US" dirty="0" smtClean="0"/>
              <a:t>Computational </a:t>
            </a:r>
            <a:r>
              <a:rPr lang="en-US" dirty="0"/>
              <a:t>problem: matching huge amounts of short DNA strings to reference genome </a:t>
            </a:r>
            <a:endParaRPr lang="en-US" dirty="0" smtClean="0"/>
          </a:p>
          <a:p>
            <a:pPr lvl="1"/>
            <a:r>
              <a:rPr lang="en-US" dirty="0" smtClean="0"/>
              <a:t>Key design issue: Efficient indexing of reference genome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249561"/>
              </p:ext>
            </p:extLst>
          </p:nvPr>
        </p:nvGraphicFramePr>
        <p:xfrm>
          <a:off x="1838325" y="3696905"/>
          <a:ext cx="6645275" cy="23164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6452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Courier"/>
                          <a:cs typeface="Courier"/>
                        </a:rPr>
                        <a:t>…CCATAG    TATGCGCC  ATCG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G</a:t>
                      </a:r>
                      <a:r>
                        <a:rPr lang="en-US" sz="2000" b="0" dirty="0" smtClean="0">
                          <a:latin typeface="Courier"/>
                          <a:cs typeface="Courier"/>
                        </a:rPr>
                        <a:t>CAAT  GCGGTATA</a:t>
                      </a:r>
                    </a:p>
                    <a:p>
                      <a:r>
                        <a:rPr lang="en-US" sz="2000" b="0" dirty="0" smtClean="0">
                          <a:latin typeface="Courier"/>
                          <a:cs typeface="Courier"/>
                        </a:rPr>
                        <a:t>…CCAT    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-</a:t>
                      </a:r>
                      <a:r>
                        <a:rPr lang="en-US" sz="2000" b="0" dirty="0" smtClean="0">
                          <a:latin typeface="Courier"/>
                          <a:cs typeface="Courier"/>
                        </a:rPr>
                        <a:t>ATATGCGC  TATCG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G</a:t>
                      </a:r>
                      <a:r>
                        <a:rPr lang="en-US" sz="2000" b="0" dirty="0" smtClean="0">
                          <a:latin typeface="Courier"/>
                          <a:cs typeface="Courier"/>
                        </a:rPr>
                        <a:t>CAA TTGCGGTAT C…</a:t>
                      </a:r>
                    </a:p>
                    <a:p>
                      <a:r>
                        <a:rPr lang="en-US" sz="2000" b="0" dirty="0" smtClean="0">
                          <a:latin typeface="Courier"/>
                          <a:cs typeface="Courier"/>
                        </a:rPr>
                        <a:t>…CCAT  GC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-</a:t>
                      </a:r>
                      <a:r>
                        <a:rPr lang="en-US" sz="2000" b="0" dirty="0" smtClean="0">
                          <a:latin typeface="Courier"/>
                          <a:cs typeface="Courier"/>
                        </a:rPr>
                        <a:t>ATATGCG CCTATCG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G</a:t>
                      </a:r>
                      <a:r>
                        <a:rPr lang="en-US" sz="2000" b="0" dirty="0" smtClean="0">
                          <a:latin typeface="Courier"/>
                          <a:cs typeface="Courier"/>
                        </a:rPr>
                        <a:t>C ATTTGCGGT  AC…</a:t>
                      </a:r>
                    </a:p>
                    <a:p>
                      <a:r>
                        <a:rPr lang="en-US" sz="2000" b="0" dirty="0" smtClean="0">
                          <a:latin typeface="Courier"/>
                          <a:cs typeface="Courier"/>
                        </a:rPr>
                        <a:t>…CCA AGGC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-</a:t>
                      </a:r>
                      <a:r>
                        <a:rPr lang="en-US" sz="2000" b="0" dirty="0" smtClean="0">
                          <a:latin typeface="Courier"/>
                          <a:cs typeface="Courier"/>
                        </a:rPr>
                        <a:t>ATAT    CCTATCG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G</a:t>
                      </a:r>
                      <a:r>
                        <a:rPr lang="en-US" sz="2000" b="0" dirty="0" smtClean="0">
                          <a:latin typeface="Courier"/>
                          <a:cs typeface="Courier"/>
                        </a:rPr>
                        <a:t>C ATTTGCGGT TAC…</a:t>
                      </a:r>
                    </a:p>
                    <a:p>
                      <a:r>
                        <a:rPr lang="en-US" sz="2000" b="0" dirty="0" smtClean="0">
                          <a:latin typeface="Courier"/>
                          <a:cs typeface="Courier"/>
                        </a:rPr>
                        <a:t>…CCA AGGC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-</a:t>
                      </a:r>
                      <a:r>
                        <a:rPr lang="en-US" sz="2000" b="0" dirty="0" smtClean="0">
                          <a:latin typeface="Courier"/>
                          <a:cs typeface="Courier"/>
                        </a:rPr>
                        <a:t>ATAT   CCCTATCG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G</a:t>
                      </a:r>
                      <a:r>
                        <a:rPr lang="en-US" sz="2000" b="0" dirty="0" smtClean="0">
                          <a:latin typeface="Courier"/>
                          <a:cs typeface="Courier"/>
                        </a:rPr>
                        <a:t> AATTTGCGG ATAC…</a:t>
                      </a:r>
                    </a:p>
                    <a:p>
                      <a:r>
                        <a:rPr lang="en-US" sz="2000" b="0" dirty="0" smtClean="0">
                          <a:latin typeface="Courier"/>
                          <a:cs typeface="Courier"/>
                        </a:rPr>
                        <a:t>…CC TAGGC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-</a:t>
                      </a:r>
                      <a:r>
                        <a:rPr lang="en-US" sz="2000" b="0" dirty="0" smtClean="0">
                          <a:latin typeface="Courier"/>
                          <a:cs typeface="Courier"/>
                        </a:rPr>
                        <a:t>ATA  CGCCCTATC 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G</a:t>
                      </a:r>
                      <a:r>
                        <a:rPr lang="en-US" sz="2000" b="0" dirty="0" smtClean="0">
                          <a:latin typeface="Courier"/>
                          <a:cs typeface="Courier"/>
                        </a:rPr>
                        <a:t>CAATTTGC GTATAC…</a:t>
                      </a:r>
                      <a:endParaRPr lang="en-US" sz="2000" b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"/>
                          <a:cs typeface="Courier"/>
                        </a:rPr>
                        <a:t>…CCATAGGCTATATGCGCCCTATCGCCAATTTGCGGTATAC…</a:t>
                      </a:r>
                      <a:endParaRPr lang="en-US" sz="2000" b="1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435100" y="3723892"/>
            <a:ext cx="406400" cy="18669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600" y="4460492"/>
            <a:ext cx="102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Reads</a:t>
            </a:r>
            <a:endParaRPr lang="en-US" sz="2000" b="1" dirty="0">
              <a:solidFill>
                <a:srgbClr val="8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000" y="5578092"/>
            <a:ext cx="170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Ref Genome</a:t>
            </a:r>
            <a:endParaRPr lang="en-US" sz="2000" b="1" dirty="0">
              <a:solidFill>
                <a:srgbClr val="8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64200" y="3558792"/>
            <a:ext cx="330200" cy="2514600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13100" y="3571492"/>
            <a:ext cx="330200" cy="2514600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138"/>
            <a:ext cx="8229600" cy="4835525"/>
          </a:xfrm>
        </p:spPr>
        <p:txBody>
          <a:bodyPr/>
          <a:lstStyle/>
          <a:p>
            <a:r>
              <a:rPr lang="en-US" dirty="0" smtClean="0"/>
              <a:t>Sequencing throughput outstrips our ability to compute</a:t>
            </a:r>
          </a:p>
          <a:p>
            <a:pPr lvl="1"/>
            <a:r>
              <a:rPr lang="en-US" dirty="0" smtClean="0"/>
              <a:t>Aligning standard human genome reads takes </a:t>
            </a:r>
            <a:r>
              <a:rPr lang="en-US" b="1" dirty="0" smtClean="0"/>
              <a:t>13 CPU day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94" y="2277655"/>
            <a:ext cx="5964506" cy="401457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23122" y="2751435"/>
            <a:ext cx="7666791" cy="16343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 need VERY FAST sequence alignment 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963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Talk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332" y="1290638"/>
            <a:ext cx="8726489" cy="5048185"/>
          </a:xfrm>
        </p:spPr>
        <p:txBody>
          <a:bodyPr/>
          <a:lstStyle/>
          <a:p>
            <a:r>
              <a:rPr lang="en-US" dirty="0" smtClean="0"/>
              <a:t>A core class of sequence alignment algorithms: Indexing reference genome based Burrows-Wheeler Transform (BWT) technique</a:t>
            </a:r>
          </a:p>
          <a:p>
            <a:pPr lvl="1"/>
            <a:r>
              <a:rPr lang="en-US" dirty="0" smtClean="0"/>
              <a:t>Mainstream of state-of-art sequence alignment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Case study: BWA (Burrows-Wheeler Aligner)</a:t>
            </a:r>
          </a:p>
          <a:p>
            <a:pPr lvl="1"/>
            <a:r>
              <a:rPr lang="en-US" dirty="0"/>
              <a:t>Highly optimized </a:t>
            </a:r>
            <a:r>
              <a:rPr lang="en-US" dirty="0" smtClean="0"/>
              <a:t>implementation of BWT</a:t>
            </a:r>
            <a:r>
              <a:rPr lang="en-US" dirty="0"/>
              <a:t>-based alignment </a:t>
            </a:r>
            <a:r>
              <a:rPr lang="en-US" dirty="0" smtClean="0"/>
              <a:t>approach</a:t>
            </a:r>
            <a:endParaRPr lang="en-US" dirty="0"/>
          </a:p>
          <a:p>
            <a:pPr lvl="1"/>
            <a:r>
              <a:rPr lang="en-US" dirty="0" smtClean="0"/>
              <a:t>One of the most popular read mapping tools</a:t>
            </a:r>
            <a:endParaRPr lang="en-US" dirty="0"/>
          </a:p>
          <a:p>
            <a:pPr lvl="1"/>
            <a:r>
              <a:rPr lang="en-US" dirty="0" smtClean="0"/>
              <a:t>Our focus: exact string-matching kernel</a:t>
            </a:r>
          </a:p>
          <a:p>
            <a:pPr lvl="1"/>
            <a:endParaRPr lang="en-US" dirty="0"/>
          </a:p>
          <a:p>
            <a:r>
              <a:rPr lang="en-US" dirty="0" smtClean="0"/>
              <a:t>Contributions</a:t>
            </a:r>
          </a:p>
          <a:p>
            <a:pPr lvl="1"/>
            <a:r>
              <a:rPr lang="en-US" dirty="0" smtClean="0"/>
              <a:t>In</a:t>
            </a:r>
            <a:r>
              <a:rPr lang="en-US" dirty="0"/>
              <a:t>-depth performance characterization </a:t>
            </a:r>
            <a:r>
              <a:rPr lang="en-US" dirty="0" smtClean="0"/>
              <a:t>on BWA algorithm</a:t>
            </a:r>
            <a:endParaRPr lang="en-US" dirty="0"/>
          </a:p>
          <a:p>
            <a:pPr lvl="1"/>
            <a:r>
              <a:rPr lang="en-US" dirty="0" smtClean="0"/>
              <a:t>Novel </a:t>
            </a:r>
            <a:r>
              <a:rPr lang="en-US" dirty="0"/>
              <a:t>locality-aware </a:t>
            </a:r>
            <a:r>
              <a:rPr lang="en-US" dirty="0" smtClean="0"/>
              <a:t>mapping of BWT</a:t>
            </a:r>
            <a:r>
              <a:rPr lang="en-US" dirty="0"/>
              <a:t>-based </a:t>
            </a:r>
            <a:r>
              <a:rPr lang="en-US" dirty="0" smtClean="0"/>
              <a:t>alignment on multicores </a:t>
            </a:r>
            <a:endParaRPr lang="en-US" dirty="0"/>
          </a:p>
          <a:p>
            <a:pPr lvl="1"/>
            <a:r>
              <a:rPr lang="en-US" dirty="0" smtClean="0"/>
              <a:t>Performance results: up to 2.6-fold speedup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7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Background and performance characterization of BWA</a:t>
            </a:r>
          </a:p>
          <a:p>
            <a:r>
              <a:rPr lang="en-US" dirty="0" smtClean="0"/>
              <a:t>Locality-aware BWA optimizations</a:t>
            </a:r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Conclusion and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4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Historical View – “Suffix” Indexing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371600"/>
            <a:ext cx="3797564" cy="4000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" y="5448300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Suffix Tree</a:t>
            </a:r>
          </a:p>
          <a:p>
            <a:pPr algn="ctr"/>
            <a:r>
              <a:rPr lang="en-US" dirty="0" smtClean="0"/>
              <a:t>&gt;= 45 GB for human genome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0" y="1549400"/>
            <a:ext cx="2463971" cy="37213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75300" y="5448300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Suffix Array</a:t>
            </a:r>
          </a:p>
          <a:p>
            <a:pPr algn="ctr"/>
            <a:r>
              <a:rPr lang="en-US" dirty="0" smtClean="0"/>
              <a:t>&gt;= 12 GB for human genome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470400" y="2997200"/>
            <a:ext cx="1130300" cy="596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0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64979" y="2457667"/>
            <a:ext cx="22866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banana$</a:t>
            </a:r>
          </a:p>
          <a:p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anana$b nana$ba </a:t>
            </a:r>
            <a:r>
              <a:rPr lang="es-E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ana$ban</a:t>
            </a: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s-E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na$bana</a:t>
            </a: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a$banan $banana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3272" y="2001380"/>
            <a:ext cx="21433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$banan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$bana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ana$ba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anana$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banana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nana$b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na$ban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Burrows-Wheeler Transform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4451" y="1422177"/>
            <a:ext cx="5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BWT(banana$) = </a:t>
            </a:r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annb$aa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602379" y="3292362"/>
            <a:ext cx="1463040" cy="102889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  <a:r>
              <a:rPr lang="en-US" sz="2800" dirty="0" smtClean="0"/>
              <a:t>ort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388100" y="2514600"/>
            <a:ext cx="342900" cy="2984500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73272" y="2001380"/>
            <a:ext cx="21433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banan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 smtClean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bana</a:t>
            </a:r>
            <a:r>
              <a:rPr lang="en-US" sz="2800" dirty="0" err="1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ana$</a:t>
            </a:r>
            <a:r>
              <a:rPr lang="en-US" sz="2800" dirty="0" err="1" smtClean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sz="2800" dirty="0" err="1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anana$</a:t>
            </a:r>
            <a:r>
              <a:rPr lang="en-US" sz="2800" dirty="0" err="1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banana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nana$</a:t>
            </a:r>
            <a:r>
              <a:rPr lang="en-US" sz="2800" dirty="0" err="1" smtClean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800" dirty="0" err="1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na$</a:t>
            </a:r>
            <a:r>
              <a:rPr lang="en-US" sz="2800" dirty="0" err="1" smtClean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</a:t>
            </a:r>
            <a:r>
              <a:rPr lang="en-US" sz="2800" dirty="0" err="1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800" dirty="0">
              <a:solidFill>
                <a:srgbClr val="A6A6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3700" y="2679700"/>
            <a:ext cx="8470900" cy="1816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BWT string can be used to reconstruct the suffix array</a:t>
            </a:r>
          </a:p>
          <a:p>
            <a:pPr algn="ctr"/>
            <a:r>
              <a:rPr lang="en-US" sz="2800" dirty="0" smtClean="0"/>
              <a:t>2-4 GB for human genome indexing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75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synergy-wu">
  <a:themeElements>
    <a:clrScheme name="Custom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10302"/>
      </a:accent1>
      <a:accent2>
        <a:srgbClr val="EE5310"/>
      </a:accent2>
      <a:accent3>
        <a:srgbClr val="49789B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synergy_template.pptx</Template>
  <TotalTime>14621</TotalTime>
  <Words>1889</Words>
  <Application>Microsoft Macintosh PowerPoint</Application>
  <PresentationFormat>On-screen Show (4:3)</PresentationFormat>
  <Paragraphs>395</Paragraphs>
  <Slides>28</Slides>
  <Notes>15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synergy-wu</vt:lpstr>
      <vt:lpstr>Optimizing Burrows-Wheeler Transform-Based Sequence Alignment on Multicore Architectures</vt:lpstr>
      <vt:lpstr>Democratization of Genome Sequencing</vt:lpstr>
      <vt:lpstr>How Does NGS Work?</vt:lpstr>
      <vt:lpstr>Read Mapping (Alignment)</vt:lpstr>
      <vt:lpstr>Why Important?</vt:lpstr>
      <vt:lpstr>What is this Talk about?</vt:lpstr>
      <vt:lpstr>Road Map</vt:lpstr>
      <vt:lpstr>A Bit of Historical View – “Suffix” Indexing</vt:lpstr>
      <vt:lpstr>Burrows-Wheeler Transform</vt:lpstr>
      <vt:lpstr>Backward Search with BWT</vt:lpstr>
      <vt:lpstr>Occ Implementation in BWA</vt:lpstr>
      <vt:lpstr>Performance Profiling of BWA</vt:lpstr>
      <vt:lpstr>Road Map</vt:lpstr>
      <vt:lpstr>Exploiting Data Locality in BWT Table Access</vt:lpstr>
      <vt:lpstr>Will it Work?</vt:lpstr>
      <vt:lpstr>What Goes Wrong?</vt:lpstr>
      <vt:lpstr>Reduce TLB Misses</vt:lpstr>
      <vt:lpstr>Reduce Space Overhead</vt:lpstr>
      <vt:lpstr>Reduce Time Overhead</vt:lpstr>
      <vt:lpstr>Multithreading</vt:lpstr>
      <vt:lpstr>Road Map</vt:lpstr>
      <vt:lpstr>Impacts of Micro-Architectures</vt:lpstr>
      <vt:lpstr>Performance Profile</vt:lpstr>
      <vt:lpstr>Scalability</vt:lpstr>
      <vt:lpstr>Conclusion &amp; Future Work</vt:lpstr>
      <vt:lpstr>Backup Slides</vt:lpstr>
      <vt:lpstr>Burrows-Wheeler Transform</vt:lpstr>
      <vt:lpstr>Memory-efficient static-allocation Part of Time Overhead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Burrows-Wheeler Transform-Based Sequence Alignment on Multicore Architectures</dc:title>
  <dc:creator>Seashell</dc:creator>
  <cp:lastModifiedBy>Pavan Balaji</cp:lastModifiedBy>
  <cp:revision>968</cp:revision>
  <dcterms:created xsi:type="dcterms:W3CDTF">2013-02-24T20:11:44Z</dcterms:created>
  <dcterms:modified xsi:type="dcterms:W3CDTF">2014-07-27T04:11:52Z</dcterms:modified>
</cp:coreProperties>
</file>